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77" r:id="rId2"/>
    <p:sldId id="283" r:id="rId3"/>
    <p:sldId id="261" r:id="rId4"/>
    <p:sldId id="287" r:id="rId5"/>
    <p:sldId id="284" r:id="rId6"/>
    <p:sldId id="285" r:id="rId7"/>
    <p:sldId id="286" r:id="rId8"/>
    <p:sldId id="260" r:id="rId9"/>
  </p:sldIdLst>
  <p:sldSz cx="9144000" cy="5143500" type="screen16x9"/>
  <p:notesSz cx="6858000" cy="9144000"/>
  <p:embeddedFontLst>
    <p:embeddedFont>
      <p:font typeface="-@-D-RCW 2550 v.2.00-" panose="020B0604020202020204" charset="0"/>
      <p:regular r:id="rId12"/>
    </p:embeddedFont>
    <p:embeddedFont>
      <p:font typeface="ARMPranee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_Rukdeaw01" panose="020B0604020202020204" charset="0"/>
      <p:regular r:id="rId21"/>
    </p:embeddedFont>
    <p:embeddedFont>
      <p:font typeface="Mali Light" panose="020B0604020202020204" charset="-34"/>
      <p:regular r:id="rId22"/>
      <p:italic r:id="rId23"/>
    </p:embeddedFont>
    <p:embeddedFont>
      <p:font typeface="Sarabun Light" panose="020B0604020202020204" charset="-34"/>
      <p:regular r:id="rId24"/>
      <p: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08C"/>
    <a:srgbClr val="ED2307"/>
    <a:srgbClr val="319000"/>
    <a:srgbClr val="F35B07"/>
    <a:srgbClr val="6F8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80" autoAdjust="0"/>
  </p:normalViewPr>
  <p:slideViewPr>
    <p:cSldViewPr snapToGrid="0">
      <p:cViewPr varScale="1">
        <p:scale>
          <a:sx n="143" d="100"/>
          <a:sy n="143" d="100"/>
        </p:scale>
        <p:origin x="114" y="114"/>
      </p:cViewPr>
      <p:guideLst/>
    </p:cSldViewPr>
  </p:slideViewPr>
  <p:outlineViewPr>
    <p:cViewPr>
      <p:scale>
        <a:sx n="33" d="100"/>
        <a:sy n="33" d="100"/>
      </p:scale>
      <p:origin x="0" y="-105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640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itsara monsiri" userId="d21832565e14aca8" providerId="LiveId" clId="{B398B86A-F9F4-44BF-A41F-CC1786BB354C}"/>
    <pc:docChg chg="undo redo custSel addSld modSld modMainMaster">
      <pc:chgData name="varitsara monsiri" userId="d21832565e14aca8" providerId="LiveId" clId="{B398B86A-F9F4-44BF-A41F-CC1786BB354C}" dt="2022-05-09T09:14:55.788" v="2469" actId="1035"/>
      <pc:docMkLst>
        <pc:docMk/>
      </pc:docMkLst>
      <pc:sldChg chg="addSp delSp modSp mod modClrScheme chgLayout">
        <pc:chgData name="varitsara monsiri" userId="d21832565e14aca8" providerId="LiveId" clId="{B398B86A-F9F4-44BF-A41F-CC1786BB354C}" dt="2022-05-09T05:16:28.327" v="76" actId="700"/>
        <pc:sldMkLst>
          <pc:docMk/>
          <pc:sldMk cId="2552818582" sldId="256"/>
        </pc:sldMkLst>
        <pc:spChg chg="add del mod ord">
          <ac:chgData name="varitsara monsiri" userId="d21832565e14aca8" providerId="LiveId" clId="{B398B86A-F9F4-44BF-A41F-CC1786BB354C}" dt="2022-05-09T05:16:28.327" v="76" actId="700"/>
          <ac:spMkLst>
            <pc:docMk/>
            <pc:sldMk cId="2552818582" sldId="256"/>
            <ac:spMk id="2" creationId="{30D6ACCE-458C-442F-A12C-5B0C42D4E606}"/>
          </ac:spMkLst>
        </pc:spChg>
        <pc:spChg chg="add del mod ord">
          <ac:chgData name="varitsara monsiri" userId="d21832565e14aca8" providerId="LiveId" clId="{B398B86A-F9F4-44BF-A41F-CC1786BB354C}" dt="2022-05-09T05:16:27.248" v="75" actId="700"/>
          <ac:spMkLst>
            <pc:docMk/>
            <pc:sldMk cId="2552818582" sldId="256"/>
            <ac:spMk id="3" creationId="{B08C6D68-5482-4973-8E6A-28FAAD53F58C}"/>
          </ac:spMkLst>
        </pc:spChg>
        <pc:spChg chg="mod ord">
          <ac:chgData name="varitsara monsiri" userId="d21832565e14aca8" providerId="LiveId" clId="{B398B86A-F9F4-44BF-A41F-CC1786BB354C}" dt="2022-05-09T05:16:28.327" v="76" actId="700"/>
          <ac:spMkLst>
            <pc:docMk/>
            <pc:sldMk cId="2552818582" sldId="256"/>
            <ac:spMk id="4" creationId="{C199B267-BB02-499E-ABBD-654BCE5C2751}"/>
          </ac:spMkLst>
        </pc:spChg>
        <pc:spChg chg="mod ord">
          <ac:chgData name="varitsara monsiri" userId="d21832565e14aca8" providerId="LiveId" clId="{B398B86A-F9F4-44BF-A41F-CC1786BB354C}" dt="2022-05-09T05:16:28.327" v="76" actId="700"/>
          <ac:spMkLst>
            <pc:docMk/>
            <pc:sldMk cId="2552818582" sldId="256"/>
            <ac:spMk id="5" creationId="{BC8E69F0-12C6-4E99-AF46-0DFA1AB2C369}"/>
          </ac:spMkLst>
        </pc:spChg>
      </pc:sldChg>
      <pc:sldChg chg="addSp modSp mod chgLayout">
        <pc:chgData name="varitsara monsiri" userId="d21832565e14aca8" providerId="LiveId" clId="{B398B86A-F9F4-44BF-A41F-CC1786BB354C}" dt="2022-05-09T05:16:55.312" v="100" actId="20577"/>
        <pc:sldMkLst>
          <pc:docMk/>
          <pc:sldMk cId="2421354989" sldId="257"/>
        </pc:sldMkLst>
        <pc:spChg chg="add mod">
          <ac:chgData name="varitsara monsiri" userId="d21832565e14aca8" providerId="LiveId" clId="{B398B86A-F9F4-44BF-A41F-CC1786BB354C}" dt="2022-05-09T05:16:55.312" v="100" actId="20577"/>
          <ac:spMkLst>
            <pc:docMk/>
            <pc:sldMk cId="2421354989" sldId="257"/>
            <ac:spMk id="2" creationId="{AF319198-6E05-4F2C-812F-7702580CAAEC}"/>
          </ac:spMkLst>
        </pc:spChg>
        <pc:spChg chg="add mod">
          <ac:chgData name="varitsara monsiri" userId="d21832565e14aca8" providerId="LiveId" clId="{B398B86A-F9F4-44BF-A41F-CC1786BB354C}" dt="2022-05-09T05:16:35.682" v="79" actId="20577"/>
          <ac:spMkLst>
            <pc:docMk/>
            <pc:sldMk cId="2421354989" sldId="257"/>
            <ac:spMk id="3" creationId="{50931572-1A80-4DD6-814C-C653E0F98B0D}"/>
          </ac:spMkLst>
        </pc:spChg>
        <pc:spChg chg="add mod">
          <ac:chgData name="varitsara monsiri" userId="d21832565e14aca8" providerId="LiveId" clId="{B398B86A-F9F4-44BF-A41F-CC1786BB354C}" dt="2022-05-09T05:16:49.994" v="91" actId="20577"/>
          <ac:spMkLst>
            <pc:docMk/>
            <pc:sldMk cId="2421354989" sldId="257"/>
            <ac:spMk id="4" creationId="{657BF832-3376-4F8A-B786-C1EC98ECD978}"/>
          </ac:spMkLst>
        </pc:spChg>
      </pc:sldChg>
      <pc:sldChg chg="addSp delSp modSp new mod modClrScheme chgLayout">
        <pc:chgData name="varitsara monsiri" userId="d21832565e14aca8" providerId="LiveId" clId="{B398B86A-F9F4-44BF-A41F-CC1786BB354C}" dt="2022-05-09T05:30:36.632" v="252" actId="166"/>
        <pc:sldMkLst>
          <pc:docMk/>
          <pc:sldMk cId="2726024753" sldId="258"/>
        </pc:sldMkLst>
        <pc:spChg chg="del mod ord">
          <ac:chgData name="varitsara monsiri" userId="d21832565e14aca8" providerId="LiveId" clId="{B398B86A-F9F4-44BF-A41F-CC1786BB354C}" dt="2022-05-09T05:25:49.135" v="214" actId="700"/>
          <ac:spMkLst>
            <pc:docMk/>
            <pc:sldMk cId="2726024753" sldId="258"/>
            <ac:spMk id="2" creationId="{4C0EF255-649A-45A8-905B-9FEB7935AFA7}"/>
          </ac:spMkLst>
        </pc:spChg>
        <pc:spChg chg="del mod ord">
          <ac:chgData name="varitsara monsiri" userId="d21832565e14aca8" providerId="LiveId" clId="{B398B86A-F9F4-44BF-A41F-CC1786BB354C}" dt="2022-05-09T05:25:49.135" v="214" actId="700"/>
          <ac:spMkLst>
            <pc:docMk/>
            <pc:sldMk cId="2726024753" sldId="258"/>
            <ac:spMk id="3" creationId="{4947E448-284C-47F9-B0E0-1183F8FC7BE2}"/>
          </ac:spMkLst>
        </pc:spChg>
        <pc:spChg chg="del mod ord">
          <ac:chgData name="varitsara monsiri" userId="d21832565e14aca8" providerId="LiveId" clId="{B398B86A-F9F4-44BF-A41F-CC1786BB354C}" dt="2022-05-09T05:25:49.135" v="214" actId="700"/>
          <ac:spMkLst>
            <pc:docMk/>
            <pc:sldMk cId="2726024753" sldId="258"/>
            <ac:spMk id="4" creationId="{A0F8EC09-0076-444E-9400-9E5BD1AC392F}"/>
          </ac:spMkLst>
        </pc:spChg>
        <pc:spChg chg="add mod ord">
          <ac:chgData name="varitsara monsiri" userId="d21832565e14aca8" providerId="LiveId" clId="{B398B86A-F9F4-44BF-A41F-CC1786BB354C}" dt="2022-05-09T05:30:15.570" v="250" actId="700"/>
          <ac:spMkLst>
            <pc:docMk/>
            <pc:sldMk cId="2726024753" sldId="258"/>
            <ac:spMk id="5" creationId="{C98DC12E-AE9F-4382-AE6C-9187AE9D30A8}"/>
          </ac:spMkLst>
        </pc:spChg>
        <pc:spChg chg="add mod ord">
          <ac:chgData name="varitsara monsiri" userId="d21832565e14aca8" providerId="LiveId" clId="{B398B86A-F9F4-44BF-A41F-CC1786BB354C}" dt="2022-05-09T05:30:15.570" v="250" actId="700"/>
          <ac:spMkLst>
            <pc:docMk/>
            <pc:sldMk cId="2726024753" sldId="258"/>
            <ac:spMk id="6" creationId="{D413E67E-F280-4F34-8B85-642F8E2F6AE2}"/>
          </ac:spMkLst>
        </pc:spChg>
        <pc:spChg chg="add mod ord">
          <ac:chgData name="varitsara monsiri" userId="d21832565e14aca8" providerId="LiveId" clId="{B398B86A-F9F4-44BF-A41F-CC1786BB354C}" dt="2022-05-09T05:30:36.632" v="252" actId="166"/>
          <ac:spMkLst>
            <pc:docMk/>
            <pc:sldMk cId="2726024753" sldId="258"/>
            <ac:spMk id="7" creationId="{1AB55057-A0EE-4EFB-8614-92449BF32196}"/>
          </ac:spMkLst>
        </pc:spChg>
        <pc:spChg chg="add mod ord">
          <ac:chgData name="varitsara monsiri" userId="d21832565e14aca8" providerId="LiveId" clId="{B398B86A-F9F4-44BF-A41F-CC1786BB354C}" dt="2022-05-09T05:30:30.572" v="251" actId="167"/>
          <ac:spMkLst>
            <pc:docMk/>
            <pc:sldMk cId="2726024753" sldId="258"/>
            <ac:spMk id="8" creationId="{B7738BB2-5BBE-4825-8C89-D6255326DBE7}"/>
          </ac:spMkLst>
        </pc:spChg>
        <pc:spChg chg="mod">
          <ac:chgData name="varitsara monsiri" userId="d21832565e14aca8" providerId="LiveId" clId="{B398B86A-F9F4-44BF-A41F-CC1786BB354C}" dt="2022-05-09T05:29:57.567" v="247"/>
          <ac:spMkLst>
            <pc:docMk/>
            <pc:sldMk cId="2726024753" sldId="258"/>
            <ac:spMk id="10" creationId="{AB3A719C-B2CE-416A-BCD7-95EA17897CD5}"/>
          </ac:spMkLst>
        </pc:spChg>
        <pc:spChg chg="mod">
          <ac:chgData name="varitsara monsiri" userId="d21832565e14aca8" providerId="LiveId" clId="{B398B86A-F9F4-44BF-A41F-CC1786BB354C}" dt="2022-05-09T05:29:57.567" v="247"/>
          <ac:spMkLst>
            <pc:docMk/>
            <pc:sldMk cId="2726024753" sldId="258"/>
            <ac:spMk id="11" creationId="{F8DBC15E-9F82-446D-BCA2-1D6201E4CD73}"/>
          </ac:spMkLst>
        </pc:spChg>
        <pc:grpChg chg="add mod">
          <ac:chgData name="varitsara monsiri" userId="d21832565e14aca8" providerId="LiveId" clId="{B398B86A-F9F4-44BF-A41F-CC1786BB354C}" dt="2022-05-09T05:29:57.567" v="247"/>
          <ac:grpSpMkLst>
            <pc:docMk/>
            <pc:sldMk cId="2726024753" sldId="258"/>
            <ac:grpSpMk id="9" creationId="{ECDFFA29-ACEB-4144-B9B7-5DF2F7D4C768}"/>
          </ac:grpSpMkLst>
        </pc:grpChg>
      </pc:sldChg>
      <pc:sldChg chg="addSp delSp modSp new mod modClrScheme chgLayout">
        <pc:chgData name="varitsara monsiri" userId="d21832565e14aca8" providerId="LiveId" clId="{B398B86A-F9F4-44BF-A41F-CC1786BB354C}" dt="2022-05-09T05:41:02.307" v="370" actId="20577"/>
        <pc:sldMkLst>
          <pc:docMk/>
          <pc:sldMk cId="2532621233" sldId="259"/>
        </pc:sldMkLst>
        <pc:spChg chg="del mod ord">
          <ac:chgData name="varitsara monsiri" userId="d21832565e14aca8" providerId="LiveId" clId="{B398B86A-F9F4-44BF-A41F-CC1786BB354C}" dt="2022-05-09T05:32:13.360" v="266" actId="700"/>
          <ac:spMkLst>
            <pc:docMk/>
            <pc:sldMk cId="2532621233" sldId="259"/>
            <ac:spMk id="2" creationId="{DCFE1D3E-A00F-49AA-9B3B-8E3F3A4A1B39}"/>
          </ac:spMkLst>
        </pc:spChg>
        <pc:spChg chg="del">
          <ac:chgData name="varitsara monsiri" userId="d21832565e14aca8" providerId="LiveId" clId="{B398B86A-F9F4-44BF-A41F-CC1786BB354C}" dt="2022-05-09T05:32:13.360" v="266" actId="700"/>
          <ac:spMkLst>
            <pc:docMk/>
            <pc:sldMk cId="2532621233" sldId="259"/>
            <ac:spMk id="3" creationId="{72050C31-E092-48F9-8D67-A3746470CD1A}"/>
          </ac:spMkLst>
        </pc:spChg>
        <pc:spChg chg="del">
          <ac:chgData name="varitsara monsiri" userId="d21832565e14aca8" providerId="LiveId" clId="{B398B86A-F9F4-44BF-A41F-CC1786BB354C}" dt="2022-05-09T05:32:13.360" v="266" actId="700"/>
          <ac:spMkLst>
            <pc:docMk/>
            <pc:sldMk cId="2532621233" sldId="259"/>
            <ac:spMk id="4" creationId="{C1450573-F45C-4179-8643-F4D45E3C1EB7}"/>
          </ac:spMkLst>
        </pc:spChg>
        <pc:spChg chg="add mod">
          <ac:chgData name="varitsara monsiri" userId="d21832565e14aca8" providerId="LiveId" clId="{B398B86A-F9F4-44BF-A41F-CC1786BB354C}" dt="2022-05-09T05:40:51.493" v="368" actId="12788"/>
          <ac:spMkLst>
            <pc:docMk/>
            <pc:sldMk cId="2532621233" sldId="259"/>
            <ac:spMk id="5" creationId="{83C384CC-46E9-4FDD-AD66-3BA1D6984526}"/>
          </ac:spMkLst>
        </pc:spChg>
        <pc:spChg chg="add mod">
          <ac:chgData name="varitsara monsiri" userId="d21832565e14aca8" providerId="LiveId" clId="{B398B86A-F9F4-44BF-A41F-CC1786BB354C}" dt="2022-05-09T05:40:41.289" v="367" actId="12788"/>
          <ac:spMkLst>
            <pc:docMk/>
            <pc:sldMk cId="2532621233" sldId="259"/>
            <ac:spMk id="6" creationId="{01DD6B72-9864-4363-A893-22ACF55A4221}"/>
          </ac:spMkLst>
        </pc:spChg>
        <pc:spChg chg="add mod">
          <ac:chgData name="varitsara monsiri" userId="d21832565e14aca8" providerId="LiveId" clId="{B398B86A-F9F4-44BF-A41F-CC1786BB354C}" dt="2022-05-09T05:40:32.881" v="366" actId="12788"/>
          <ac:spMkLst>
            <pc:docMk/>
            <pc:sldMk cId="2532621233" sldId="259"/>
            <ac:spMk id="7" creationId="{03E01415-2383-47D0-A2C8-CE3CE3DCC11F}"/>
          </ac:spMkLst>
        </pc:spChg>
        <pc:spChg chg="add mod">
          <ac:chgData name="varitsara monsiri" userId="d21832565e14aca8" providerId="LiveId" clId="{B398B86A-F9F4-44BF-A41F-CC1786BB354C}" dt="2022-05-09T05:32:08.826" v="265"/>
          <ac:spMkLst>
            <pc:docMk/>
            <pc:sldMk cId="2532621233" sldId="259"/>
            <ac:spMk id="8" creationId="{4481D870-AC45-40CD-A134-3E3F31B5B899}"/>
          </ac:spMkLst>
        </pc:spChg>
        <pc:spChg chg="add mod">
          <ac:chgData name="varitsara monsiri" userId="d21832565e14aca8" providerId="LiveId" clId="{B398B86A-F9F4-44BF-A41F-CC1786BB354C}" dt="2022-05-09T05:32:08.826" v="265"/>
          <ac:spMkLst>
            <pc:docMk/>
            <pc:sldMk cId="2532621233" sldId="259"/>
            <ac:spMk id="9" creationId="{005A3B16-2CE1-46F8-B30F-B12E685EF696}"/>
          </ac:spMkLst>
        </pc:spChg>
        <pc:spChg chg="add mod">
          <ac:chgData name="varitsara monsiri" userId="d21832565e14aca8" providerId="LiveId" clId="{B398B86A-F9F4-44BF-A41F-CC1786BB354C}" dt="2022-05-09T05:40:41.289" v="367" actId="12788"/>
          <ac:spMkLst>
            <pc:docMk/>
            <pc:sldMk cId="2532621233" sldId="259"/>
            <ac:spMk id="10" creationId="{A8B27EFA-CD6B-4D21-B00D-A1D1A139035E}"/>
          </ac:spMkLst>
        </pc:spChg>
        <pc:spChg chg="mod">
          <ac:chgData name="varitsara monsiri" userId="d21832565e14aca8" providerId="LiveId" clId="{B398B86A-F9F4-44BF-A41F-CC1786BB354C}" dt="2022-05-09T05:32:08.826" v="265"/>
          <ac:spMkLst>
            <pc:docMk/>
            <pc:sldMk cId="2532621233" sldId="259"/>
            <ac:spMk id="12" creationId="{24926593-3B7D-4E15-9182-0A98C32017C6}"/>
          </ac:spMkLst>
        </pc:spChg>
        <pc:spChg chg="mod">
          <ac:chgData name="varitsara monsiri" userId="d21832565e14aca8" providerId="LiveId" clId="{B398B86A-F9F4-44BF-A41F-CC1786BB354C}" dt="2022-05-09T05:32:08.826" v="265"/>
          <ac:spMkLst>
            <pc:docMk/>
            <pc:sldMk cId="2532621233" sldId="259"/>
            <ac:spMk id="13" creationId="{F127BD56-3228-4E6D-A4E2-3BDEB8CCC3DB}"/>
          </ac:spMkLst>
        </pc:spChg>
        <pc:spChg chg="mod">
          <ac:chgData name="varitsara monsiri" userId="d21832565e14aca8" providerId="LiveId" clId="{B398B86A-F9F4-44BF-A41F-CC1786BB354C}" dt="2022-05-09T05:32:08.826" v="265"/>
          <ac:spMkLst>
            <pc:docMk/>
            <pc:sldMk cId="2532621233" sldId="259"/>
            <ac:spMk id="14" creationId="{1BFB2384-DFF3-48F2-A664-B17FB9F71B27}"/>
          </ac:spMkLst>
        </pc:spChg>
        <pc:spChg chg="mod">
          <ac:chgData name="varitsara monsiri" userId="d21832565e14aca8" providerId="LiveId" clId="{B398B86A-F9F4-44BF-A41F-CC1786BB354C}" dt="2022-05-09T05:32:08.826" v="265"/>
          <ac:spMkLst>
            <pc:docMk/>
            <pc:sldMk cId="2532621233" sldId="259"/>
            <ac:spMk id="15" creationId="{B097D392-4EA9-46B9-B811-4FC0C0989A95}"/>
          </ac:spMkLst>
        </pc:spChg>
        <pc:spChg chg="mod">
          <ac:chgData name="varitsara monsiri" userId="d21832565e14aca8" providerId="LiveId" clId="{B398B86A-F9F4-44BF-A41F-CC1786BB354C}" dt="2022-05-09T05:32:08.826" v="265"/>
          <ac:spMkLst>
            <pc:docMk/>
            <pc:sldMk cId="2532621233" sldId="259"/>
            <ac:spMk id="16" creationId="{764149E2-3849-4599-A718-463F57F0F8C2}"/>
          </ac:spMkLst>
        </pc:spChg>
        <pc:spChg chg="mod">
          <ac:chgData name="varitsara monsiri" userId="d21832565e14aca8" providerId="LiveId" clId="{B398B86A-F9F4-44BF-A41F-CC1786BB354C}" dt="2022-05-09T05:32:08.826" v="265"/>
          <ac:spMkLst>
            <pc:docMk/>
            <pc:sldMk cId="2532621233" sldId="259"/>
            <ac:spMk id="18" creationId="{48C9B900-DD84-4F87-B51A-9AC04CA45CFF}"/>
          </ac:spMkLst>
        </pc:spChg>
        <pc:spChg chg="mod">
          <ac:chgData name="varitsara monsiri" userId="d21832565e14aca8" providerId="LiveId" clId="{B398B86A-F9F4-44BF-A41F-CC1786BB354C}" dt="2022-05-09T05:32:08.826" v="265"/>
          <ac:spMkLst>
            <pc:docMk/>
            <pc:sldMk cId="2532621233" sldId="259"/>
            <ac:spMk id="19" creationId="{1793C275-C7BA-4094-81BC-B316E626A698}"/>
          </ac:spMkLst>
        </pc:spChg>
        <pc:spChg chg="mod">
          <ac:chgData name="varitsara monsiri" userId="d21832565e14aca8" providerId="LiveId" clId="{B398B86A-F9F4-44BF-A41F-CC1786BB354C}" dt="2022-05-09T05:32:08.826" v="265"/>
          <ac:spMkLst>
            <pc:docMk/>
            <pc:sldMk cId="2532621233" sldId="259"/>
            <ac:spMk id="20" creationId="{A7E21190-D35A-47EE-8712-8CB5959EA3B3}"/>
          </ac:spMkLst>
        </pc:spChg>
        <pc:spChg chg="mod">
          <ac:chgData name="varitsara monsiri" userId="d21832565e14aca8" providerId="LiveId" clId="{B398B86A-F9F4-44BF-A41F-CC1786BB354C}" dt="2022-05-09T05:32:08.826" v="265"/>
          <ac:spMkLst>
            <pc:docMk/>
            <pc:sldMk cId="2532621233" sldId="259"/>
            <ac:spMk id="21" creationId="{34E8D53F-4C7B-4FEC-AA73-E3B4E7D4F3CE}"/>
          </ac:spMkLst>
        </pc:spChg>
        <pc:spChg chg="mod">
          <ac:chgData name="varitsara monsiri" userId="d21832565e14aca8" providerId="LiveId" clId="{B398B86A-F9F4-44BF-A41F-CC1786BB354C}" dt="2022-05-09T05:32:08.826" v="265"/>
          <ac:spMkLst>
            <pc:docMk/>
            <pc:sldMk cId="2532621233" sldId="259"/>
            <ac:spMk id="22" creationId="{A7E9C506-2B52-4664-AD74-49798E36C1E0}"/>
          </ac:spMkLst>
        </pc:spChg>
        <pc:spChg chg="add del mod ord">
          <ac:chgData name="varitsara monsiri" userId="d21832565e14aca8" providerId="LiveId" clId="{B398B86A-F9F4-44BF-A41F-CC1786BB354C}" dt="2022-05-09T05:39:45.814" v="341" actId="700"/>
          <ac:spMkLst>
            <pc:docMk/>
            <pc:sldMk cId="2532621233" sldId="259"/>
            <ac:spMk id="23" creationId="{D71DEB2C-7571-47D1-AB6C-BB063EE81EBE}"/>
          </ac:spMkLst>
        </pc:spChg>
        <pc:spChg chg="add mod ord">
          <ac:chgData name="varitsara monsiri" userId="d21832565e14aca8" providerId="LiveId" clId="{B398B86A-F9F4-44BF-A41F-CC1786BB354C}" dt="2022-05-09T05:39:48.721" v="343" actId="20577"/>
          <ac:spMkLst>
            <pc:docMk/>
            <pc:sldMk cId="2532621233" sldId="259"/>
            <ac:spMk id="24" creationId="{D2D27B9C-5F3F-4D08-98F6-4D44FD554290}"/>
          </ac:spMkLst>
        </pc:spChg>
        <pc:spChg chg="add mod ord">
          <ac:chgData name="varitsara monsiri" userId="d21832565e14aca8" providerId="LiveId" clId="{B398B86A-F9F4-44BF-A41F-CC1786BB354C}" dt="2022-05-09T05:41:02.307" v="370" actId="20577"/>
          <ac:spMkLst>
            <pc:docMk/>
            <pc:sldMk cId="2532621233" sldId="259"/>
            <ac:spMk id="25" creationId="{F7A90AD4-981A-44C9-B11A-5BC8EECCD3CD}"/>
          </ac:spMkLst>
        </pc:spChg>
        <pc:spChg chg="add mod ord">
          <ac:chgData name="varitsara monsiri" userId="d21832565e14aca8" providerId="LiveId" clId="{B398B86A-F9F4-44BF-A41F-CC1786BB354C}" dt="2022-05-09T05:40:51.493" v="368" actId="12788"/>
          <ac:spMkLst>
            <pc:docMk/>
            <pc:sldMk cId="2532621233" sldId="259"/>
            <ac:spMk id="26" creationId="{1289C00B-A17B-4814-A30A-500D8366609B}"/>
          </ac:spMkLst>
        </pc:spChg>
        <pc:spChg chg="add mod ord">
          <ac:chgData name="varitsara monsiri" userId="d21832565e14aca8" providerId="LiveId" clId="{B398B86A-F9F4-44BF-A41F-CC1786BB354C}" dt="2022-05-09T05:40:41.289" v="367" actId="12788"/>
          <ac:spMkLst>
            <pc:docMk/>
            <pc:sldMk cId="2532621233" sldId="259"/>
            <ac:spMk id="27" creationId="{68091F06-7490-4147-B3AE-31A4DDF1B2A2}"/>
          </ac:spMkLst>
        </pc:spChg>
        <pc:spChg chg="add mod ord">
          <ac:chgData name="varitsara monsiri" userId="d21832565e14aca8" providerId="LiveId" clId="{B398B86A-F9F4-44BF-A41F-CC1786BB354C}" dt="2022-05-09T05:40:41.289" v="367" actId="12788"/>
          <ac:spMkLst>
            <pc:docMk/>
            <pc:sldMk cId="2532621233" sldId="259"/>
            <ac:spMk id="28" creationId="{0A44749E-CC2A-4905-8171-42D993994B87}"/>
          </ac:spMkLst>
        </pc:spChg>
        <pc:spChg chg="add mod ord">
          <ac:chgData name="varitsara monsiri" userId="d21832565e14aca8" providerId="LiveId" clId="{B398B86A-F9F4-44BF-A41F-CC1786BB354C}" dt="2022-05-09T05:40:32.881" v="366" actId="12788"/>
          <ac:spMkLst>
            <pc:docMk/>
            <pc:sldMk cId="2532621233" sldId="259"/>
            <ac:spMk id="29" creationId="{D22723E7-E4A6-4108-BE2F-083DD4F198B5}"/>
          </ac:spMkLst>
        </pc:spChg>
        <pc:spChg chg="add mod ord">
          <ac:chgData name="varitsara monsiri" userId="d21832565e14aca8" providerId="LiveId" clId="{B398B86A-F9F4-44BF-A41F-CC1786BB354C}" dt="2022-05-09T05:40:32.881" v="366" actId="12788"/>
          <ac:spMkLst>
            <pc:docMk/>
            <pc:sldMk cId="2532621233" sldId="259"/>
            <ac:spMk id="30" creationId="{C0919F55-063B-4216-A23B-17DEF831EB87}"/>
          </ac:spMkLst>
        </pc:spChg>
        <pc:grpChg chg="add mod">
          <ac:chgData name="varitsara monsiri" userId="d21832565e14aca8" providerId="LiveId" clId="{B398B86A-F9F4-44BF-A41F-CC1786BB354C}" dt="2022-05-09T05:40:51.493" v="368" actId="12788"/>
          <ac:grpSpMkLst>
            <pc:docMk/>
            <pc:sldMk cId="2532621233" sldId="259"/>
            <ac:grpSpMk id="11" creationId="{6778530F-0E6A-4D1B-99B8-0EFF32FCA9F6}"/>
          </ac:grpSpMkLst>
        </pc:grpChg>
        <pc:grpChg chg="add mod">
          <ac:chgData name="varitsara monsiri" userId="d21832565e14aca8" providerId="LiveId" clId="{B398B86A-F9F4-44BF-A41F-CC1786BB354C}" dt="2022-05-09T05:40:32.881" v="366" actId="12788"/>
          <ac:grpSpMkLst>
            <pc:docMk/>
            <pc:sldMk cId="2532621233" sldId="259"/>
            <ac:grpSpMk id="17" creationId="{76E5B503-CADB-448E-BB69-77E51C2678E5}"/>
          </ac:grpSpMkLst>
        </pc:grpChg>
      </pc:sldChg>
      <pc:sldChg chg="addSp delSp modSp new mod modClrScheme chgLayout">
        <pc:chgData name="varitsara monsiri" userId="d21832565e14aca8" providerId="LiveId" clId="{B398B86A-F9F4-44BF-A41F-CC1786BB354C}" dt="2022-05-09T05:50:16.585" v="467" actId="18131"/>
        <pc:sldMkLst>
          <pc:docMk/>
          <pc:sldMk cId="654029709" sldId="260"/>
        </pc:sldMkLst>
        <pc:spChg chg="add del">
          <ac:chgData name="varitsara monsiri" userId="d21832565e14aca8" providerId="LiveId" clId="{B398B86A-F9F4-44BF-A41F-CC1786BB354C}" dt="2022-05-09T05:46:05.315" v="426" actId="700"/>
          <ac:spMkLst>
            <pc:docMk/>
            <pc:sldMk cId="654029709" sldId="260"/>
            <ac:spMk id="2" creationId="{2E82F2D3-DB71-4530-8EFE-492DA034B815}"/>
          </ac:spMkLst>
        </pc:spChg>
        <pc:spChg chg="add del mod ord">
          <ac:chgData name="varitsara monsiri" userId="d21832565e14aca8" providerId="LiveId" clId="{B398B86A-F9F4-44BF-A41F-CC1786BB354C}" dt="2022-05-09T05:46:05.315" v="426" actId="700"/>
          <ac:spMkLst>
            <pc:docMk/>
            <pc:sldMk cId="654029709" sldId="260"/>
            <ac:spMk id="3" creationId="{1ECA6BD9-8EFA-4B36-B864-FB6CBCF1B4F6}"/>
          </ac:spMkLst>
        </pc:spChg>
        <pc:spChg chg="add del">
          <ac:chgData name="varitsara monsiri" userId="d21832565e14aca8" providerId="LiveId" clId="{B398B86A-F9F4-44BF-A41F-CC1786BB354C}" dt="2022-05-09T05:46:05.315" v="426" actId="700"/>
          <ac:spMkLst>
            <pc:docMk/>
            <pc:sldMk cId="654029709" sldId="260"/>
            <ac:spMk id="4" creationId="{143E466D-FD6E-4263-904F-DE964369F425}"/>
          </ac:spMkLst>
        </pc:spChg>
        <pc:spChg chg="add del">
          <ac:chgData name="varitsara monsiri" userId="d21832565e14aca8" providerId="LiveId" clId="{B398B86A-F9F4-44BF-A41F-CC1786BB354C}" dt="2022-05-09T05:46:05.315" v="426" actId="700"/>
          <ac:spMkLst>
            <pc:docMk/>
            <pc:sldMk cId="654029709" sldId="260"/>
            <ac:spMk id="5" creationId="{67FA89E9-B8C3-4492-93D9-9958531E28BC}"/>
          </ac:spMkLst>
        </pc:spChg>
        <pc:spChg chg="add del">
          <ac:chgData name="varitsara monsiri" userId="d21832565e14aca8" providerId="LiveId" clId="{B398B86A-F9F4-44BF-A41F-CC1786BB354C}" dt="2022-05-09T05:46:05.315" v="426" actId="700"/>
          <ac:spMkLst>
            <pc:docMk/>
            <pc:sldMk cId="654029709" sldId="260"/>
            <ac:spMk id="6" creationId="{5C3F2FBC-82F4-4C69-8BA0-6422AB79E2D0}"/>
          </ac:spMkLst>
        </pc:spChg>
        <pc:spChg chg="add del">
          <ac:chgData name="varitsara monsiri" userId="d21832565e14aca8" providerId="LiveId" clId="{B398B86A-F9F4-44BF-A41F-CC1786BB354C}" dt="2022-05-09T05:46:05.315" v="426" actId="700"/>
          <ac:spMkLst>
            <pc:docMk/>
            <pc:sldMk cId="654029709" sldId="260"/>
            <ac:spMk id="7" creationId="{60725592-89C7-42A9-9ED0-02BD87477A97}"/>
          </ac:spMkLst>
        </pc:spChg>
        <pc:spChg chg="add del">
          <ac:chgData name="varitsara monsiri" userId="d21832565e14aca8" providerId="LiveId" clId="{B398B86A-F9F4-44BF-A41F-CC1786BB354C}" dt="2022-05-09T05:46:05.315" v="426" actId="700"/>
          <ac:spMkLst>
            <pc:docMk/>
            <pc:sldMk cId="654029709" sldId="260"/>
            <ac:spMk id="8" creationId="{A745B93C-F67F-42AB-8195-EB62C4D78F52}"/>
          </ac:spMkLst>
        </pc:spChg>
        <pc:spChg chg="add del mod ord">
          <ac:chgData name="varitsara monsiri" userId="d21832565e14aca8" providerId="LiveId" clId="{B398B86A-F9F4-44BF-A41F-CC1786BB354C}" dt="2022-05-09T05:50:02.024" v="465" actId="931"/>
          <ac:spMkLst>
            <pc:docMk/>
            <pc:sldMk cId="654029709" sldId="260"/>
            <ac:spMk id="9" creationId="{0BE3D484-D2C9-4C08-86ED-3705AD3A981A}"/>
          </ac:spMkLst>
        </pc:spChg>
        <pc:spChg chg="add del mod ord">
          <ac:chgData name="varitsara monsiri" userId="d21832565e14aca8" providerId="LiveId" clId="{B398B86A-F9F4-44BF-A41F-CC1786BB354C}" dt="2022-05-09T05:49:59.544" v="464"/>
          <ac:spMkLst>
            <pc:docMk/>
            <pc:sldMk cId="654029709" sldId="260"/>
            <ac:spMk id="10" creationId="{3FDEEDC7-55A4-4024-B2FF-A3AB5E1030DC}"/>
          </ac:spMkLst>
        </pc:spChg>
        <pc:spChg chg="mod">
          <ac:chgData name="varitsara monsiri" userId="d21832565e14aca8" providerId="LiveId" clId="{B398B86A-F9F4-44BF-A41F-CC1786BB354C}" dt="2022-05-09T05:44:48.415" v="410"/>
          <ac:spMkLst>
            <pc:docMk/>
            <pc:sldMk cId="654029709" sldId="260"/>
            <ac:spMk id="15" creationId="{C973C032-682B-45C7-911A-55A1AB429F0E}"/>
          </ac:spMkLst>
        </pc:spChg>
        <pc:spChg chg="mod">
          <ac:chgData name="varitsara monsiri" userId="d21832565e14aca8" providerId="LiveId" clId="{B398B86A-F9F4-44BF-A41F-CC1786BB354C}" dt="2022-05-09T05:44:48.415" v="410"/>
          <ac:spMkLst>
            <pc:docMk/>
            <pc:sldMk cId="654029709" sldId="260"/>
            <ac:spMk id="16" creationId="{DB637067-936C-4C77-94E7-B95ABFAF5870}"/>
          </ac:spMkLst>
        </pc:spChg>
        <pc:spChg chg="mod">
          <ac:chgData name="varitsara monsiri" userId="d21832565e14aca8" providerId="LiveId" clId="{B398B86A-F9F4-44BF-A41F-CC1786BB354C}" dt="2022-05-09T05:44:48.415" v="410"/>
          <ac:spMkLst>
            <pc:docMk/>
            <pc:sldMk cId="654029709" sldId="260"/>
            <ac:spMk id="17" creationId="{39E6CCC8-0EFE-421E-8350-E96FE4269672}"/>
          </ac:spMkLst>
        </pc:spChg>
        <pc:spChg chg="mod">
          <ac:chgData name="varitsara monsiri" userId="d21832565e14aca8" providerId="LiveId" clId="{B398B86A-F9F4-44BF-A41F-CC1786BB354C}" dt="2022-05-09T05:44:48.415" v="410"/>
          <ac:spMkLst>
            <pc:docMk/>
            <pc:sldMk cId="654029709" sldId="260"/>
            <ac:spMk id="18" creationId="{596BC57D-3E49-4BB0-83A4-E5DE225F8B0A}"/>
          </ac:spMkLst>
        </pc:spChg>
        <pc:spChg chg="mod">
          <ac:chgData name="varitsara monsiri" userId="d21832565e14aca8" providerId="LiveId" clId="{B398B86A-F9F4-44BF-A41F-CC1786BB354C}" dt="2022-05-09T05:44:48.415" v="410"/>
          <ac:spMkLst>
            <pc:docMk/>
            <pc:sldMk cId="654029709" sldId="260"/>
            <ac:spMk id="20" creationId="{A1108330-C778-4349-AD6A-7547313F6ED7}"/>
          </ac:spMkLst>
        </pc:spChg>
        <pc:spChg chg="mod">
          <ac:chgData name="varitsara monsiri" userId="d21832565e14aca8" providerId="LiveId" clId="{B398B86A-F9F4-44BF-A41F-CC1786BB354C}" dt="2022-05-09T05:44:48.415" v="410"/>
          <ac:spMkLst>
            <pc:docMk/>
            <pc:sldMk cId="654029709" sldId="260"/>
            <ac:spMk id="21" creationId="{9D3201A2-2F01-4FBD-9FC3-12B0D399625D}"/>
          </ac:spMkLst>
        </pc:spChg>
        <pc:spChg chg="mod">
          <ac:chgData name="varitsara monsiri" userId="d21832565e14aca8" providerId="LiveId" clId="{B398B86A-F9F4-44BF-A41F-CC1786BB354C}" dt="2022-05-09T05:44:48.415" v="410"/>
          <ac:spMkLst>
            <pc:docMk/>
            <pc:sldMk cId="654029709" sldId="260"/>
            <ac:spMk id="22" creationId="{91EA3A6C-087D-4877-A72B-D66D5E50FE8A}"/>
          </ac:spMkLst>
        </pc:spChg>
        <pc:spChg chg="mod">
          <ac:chgData name="varitsara monsiri" userId="d21832565e14aca8" providerId="LiveId" clId="{B398B86A-F9F4-44BF-A41F-CC1786BB354C}" dt="2022-05-09T05:44:48.415" v="410"/>
          <ac:spMkLst>
            <pc:docMk/>
            <pc:sldMk cId="654029709" sldId="260"/>
            <ac:spMk id="23" creationId="{5C5250AC-74D4-4C67-A97A-0DFBB31A279A}"/>
          </ac:spMkLst>
        </pc:spChg>
        <pc:spChg chg="mod">
          <ac:chgData name="varitsara monsiri" userId="d21832565e14aca8" providerId="LiveId" clId="{B398B86A-F9F4-44BF-A41F-CC1786BB354C}" dt="2022-05-09T05:44:48.415" v="410"/>
          <ac:spMkLst>
            <pc:docMk/>
            <pc:sldMk cId="654029709" sldId="260"/>
            <ac:spMk id="24" creationId="{D4EE475D-1CE6-4707-AD6B-178DE1B158BF}"/>
          </ac:spMkLst>
        </pc:spChg>
        <pc:spChg chg="mod">
          <ac:chgData name="varitsara monsiri" userId="d21832565e14aca8" providerId="LiveId" clId="{B398B86A-F9F4-44BF-A41F-CC1786BB354C}" dt="2022-05-09T05:44:48.415" v="410"/>
          <ac:spMkLst>
            <pc:docMk/>
            <pc:sldMk cId="654029709" sldId="260"/>
            <ac:spMk id="25" creationId="{D39358AA-2653-483B-BCB4-1CBA525D8816}"/>
          </ac:spMkLst>
        </pc:spChg>
        <pc:spChg chg="mod">
          <ac:chgData name="varitsara monsiri" userId="d21832565e14aca8" providerId="LiveId" clId="{B398B86A-F9F4-44BF-A41F-CC1786BB354C}" dt="2022-05-09T05:44:48.415" v="410"/>
          <ac:spMkLst>
            <pc:docMk/>
            <pc:sldMk cId="654029709" sldId="260"/>
            <ac:spMk id="26" creationId="{C5EAAA7C-043E-4A74-923B-77D869B57935}"/>
          </ac:spMkLst>
        </pc:spChg>
        <pc:spChg chg="mod">
          <ac:chgData name="varitsara monsiri" userId="d21832565e14aca8" providerId="LiveId" clId="{B398B86A-F9F4-44BF-A41F-CC1786BB354C}" dt="2022-05-09T05:44:48.415" v="410"/>
          <ac:spMkLst>
            <pc:docMk/>
            <pc:sldMk cId="654029709" sldId="260"/>
            <ac:spMk id="27" creationId="{1FB5A06C-E0C6-4FC4-ACAC-08608F9723C3}"/>
          </ac:spMkLst>
        </pc:spChg>
        <pc:spChg chg="mod">
          <ac:chgData name="varitsara monsiri" userId="d21832565e14aca8" providerId="LiveId" clId="{B398B86A-F9F4-44BF-A41F-CC1786BB354C}" dt="2022-05-09T05:44:48.415" v="410"/>
          <ac:spMkLst>
            <pc:docMk/>
            <pc:sldMk cId="654029709" sldId="260"/>
            <ac:spMk id="28" creationId="{8911DF70-B20F-4A84-B18C-BDE18EA4EDE0}"/>
          </ac:spMkLst>
        </pc:spChg>
        <pc:spChg chg="mod">
          <ac:chgData name="varitsara monsiri" userId="d21832565e14aca8" providerId="LiveId" clId="{B398B86A-F9F4-44BF-A41F-CC1786BB354C}" dt="2022-05-09T05:44:48.415" v="410"/>
          <ac:spMkLst>
            <pc:docMk/>
            <pc:sldMk cId="654029709" sldId="260"/>
            <ac:spMk id="29" creationId="{D19D40DB-E560-4E04-9CF7-9F7F38A9BA3A}"/>
          </ac:spMkLst>
        </pc:spChg>
        <pc:spChg chg="mod">
          <ac:chgData name="varitsara monsiri" userId="d21832565e14aca8" providerId="LiveId" clId="{B398B86A-F9F4-44BF-A41F-CC1786BB354C}" dt="2022-05-09T05:44:48.415" v="410"/>
          <ac:spMkLst>
            <pc:docMk/>
            <pc:sldMk cId="654029709" sldId="260"/>
            <ac:spMk id="30" creationId="{1A76239C-EFDA-46CA-96AE-84F787A93E25}"/>
          </ac:spMkLst>
        </pc:spChg>
        <pc:spChg chg="mod">
          <ac:chgData name="varitsara monsiri" userId="d21832565e14aca8" providerId="LiveId" clId="{B398B86A-F9F4-44BF-A41F-CC1786BB354C}" dt="2022-05-09T05:44:48.415" v="410"/>
          <ac:spMkLst>
            <pc:docMk/>
            <pc:sldMk cId="654029709" sldId="260"/>
            <ac:spMk id="31" creationId="{3CEAC49F-F862-4D7F-A75B-7F36CDB2D7AC}"/>
          </ac:spMkLst>
        </pc:spChg>
        <pc:spChg chg="add del mod">
          <ac:chgData name="varitsara monsiri" userId="d21832565e14aca8" providerId="LiveId" clId="{B398B86A-F9F4-44BF-A41F-CC1786BB354C}" dt="2022-05-09T05:45:02.865" v="412" actId="478"/>
          <ac:spMkLst>
            <pc:docMk/>
            <pc:sldMk cId="654029709" sldId="260"/>
            <ac:spMk id="33" creationId="{E7D2348D-C031-4AFC-9DC4-7782D7ABE3DA}"/>
          </ac:spMkLst>
        </pc:spChg>
        <pc:spChg chg="mod">
          <ac:chgData name="varitsara monsiri" userId="d21832565e14aca8" providerId="LiveId" clId="{B398B86A-F9F4-44BF-A41F-CC1786BB354C}" dt="2022-05-09T05:46:26.054" v="428"/>
          <ac:spMkLst>
            <pc:docMk/>
            <pc:sldMk cId="654029709" sldId="260"/>
            <ac:spMk id="35" creationId="{35D3AD14-947E-47C0-9683-8E70A7463FA9}"/>
          </ac:spMkLst>
        </pc:spChg>
        <pc:spChg chg="mod">
          <ac:chgData name="varitsara monsiri" userId="d21832565e14aca8" providerId="LiveId" clId="{B398B86A-F9F4-44BF-A41F-CC1786BB354C}" dt="2022-05-09T05:46:26.054" v="428"/>
          <ac:spMkLst>
            <pc:docMk/>
            <pc:sldMk cId="654029709" sldId="260"/>
            <ac:spMk id="36" creationId="{867CEDF4-EFF2-4CD2-B820-427FCC3DE2C7}"/>
          </ac:spMkLst>
        </pc:spChg>
        <pc:spChg chg="mod">
          <ac:chgData name="varitsara monsiri" userId="d21832565e14aca8" providerId="LiveId" clId="{B398B86A-F9F4-44BF-A41F-CC1786BB354C}" dt="2022-05-09T05:46:26.054" v="428"/>
          <ac:spMkLst>
            <pc:docMk/>
            <pc:sldMk cId="654029709" sldId="260"/>
            <ac:spMk id="37" creationId="{1AF889C2-2C33-40B9-8F9E-691EC1377BAA}"/>
          </ac:spMkLst>
        </pc:spChg>
        <pc:spChg chg="mod">
          <ac:chgData name="varitsara monsiri" userId="d21832565e14aca8" providerId="LiveId" clId="{B398B86A-F9F4-44BF-A41F-CC1786BB354C}" dt="2022-05-09T05:46:26.054" v="428"/>
          <ac:spMkLst>
            <pc:docMk/>
            <pc:sldMk cId="654029709" sldId="260"/>
            <ac:spMk id="39" creationId="{2DB2578A-B427-4D55-9299-EA13C5A2EFE4}"/>
          </ac:spMkLst>
        </pc:spChg>
        <pc:spChg chg="mod">
          <ac:chgData name="varitsara monsiri" userId="d21832565e14aca8" providerId="LiveId" clId="{B398B86A-F9F4-44BF-A41F-CC1786BB354C}" dt="2022-05-09T05:46:26.054" v="428"/>
          <ac:spMkLst>
            <pc:docMk/>
            <pc:sldMk cId="654029709" sldId="260"/>
            <ac:spMk id="40" creationId="{CE09F00A-2123-432D-A286-13B9C330BE2C}"/>
          </ac:spMkLst>
        </pc:spChg>
        <pc:spChg chg="mod">
          <ac:chgData name="varitsara monsiri" userId="d21832565e14aca8" providerId="LiveId" clId="{B398B86A-F9F4-44BF-A41F-CC1786BB354C}" dt="2022-05-09T05:46:26.054" v="428"/>
          <ac:spMkLst>
            <pc:docMk/>
            <pc:sldMk cId="654029709" sldId="260"/>
            <ac:spMk id="41" creationId="{DF73F8B5-159B-41B9-81CF-AA40874B3ED9}"/>
          </ac:spMkLst>
        </pc:spChg>
        <pc:spChg chg="mod">
          <ac:chgData name="varitsara monsiri" userId="d21832565e14aca8" providerId="LiveId" clId="{B398B86A-F9F4-44BF-A41F-CC1786BB354C}" dt="2022-05-09T05:46:26.054" v="428"/>
          <ac:spMkLst>
            <pc:docMk/>
            <pc:sldMk cId="654029709" sldId="260"/>
            <ac:spMk id="42" creationId="{70B37B64-3636-4A92-A700-D9EF6B4F9DA2}"/>
          </ac:spMkLst>
        </pc:spChg>
        <pc:spChg chg="mod">
          <ac:chgData name="varitsara monsiri" userId="d21832565e14aca8" providerId="LiveId" clId="{B398B86A-F9F4-44BF-A41F-CC1786BB354C}" dt="2022-05-09T05:46:26.054" v="428"/>
          <ac:spMkLst>
            <pc:docMk/>
            <pc:sldMk cId="654029709" sldId="260"/>
            <ac:spMk id="43" creationId="{39DD127C-1244-41A1-B073-C7B33623797F}"/>
          </ac:spMkLst>
        </pc:spChg>
        <pc:spChg chg="mod">
          <ac:chgData name="varitsara monsiri" userId="d21832565e14aca8" providerId="LiveId" clId="{B398B86A-F9F4-44BF-A41F-CC1786BB354C}" dt="2022-05-09T05:46:26.054" v="428"/>
          <ac:spMkLst>
            <pc:docMk/>
            <pc:sldMk cId="654029709" sldId="260"/>
            <ac:spMk id="44" creationId="{F6F6C0B6-C365-4267-881E-FA9E1DA1D890}"/>
          </ac:spMkLst>
        </pc:spChg>
        <pc:spChg chg="mod">
          <ac:chgData name="varitsara monsiri" userId="d21832565e14aca8" providerId="LiveId" clId="{B398B86A-F9F4-44BF-A41F-CC1786BB354C}" dt="2022-05-09T05:46:26.054" v="428"/>
          <ac:spMkLst>
            <pc:docMk/>
            <pc:sldMk cId="654029709" sldId="260"/>
            <ac:spMk id="45" creationId="{06985E44-90FF-477E-A864-A7CB0B9C41BF}"/>
          </ac:spMkLst>
        </pc:spChg>
        <pc:spChg chg="mod">
          <ac:chgData name="varitsara monsiri" userId="d21832565e14aca8" providerId="LiveId" clId="{B398B86A-F9F4-44BF-A41F-CC1786BB354C}" dt="2022-05-09T05:46:26.054" v="428"/>
          <ac:spMkLst>
            <pc:docMk/>
            <pc:sldMk cId="654029709" sldId="260"/>
            <ac:spMk id="46" creationId="{4E4A0766-2EC0-48E7-8EC4-64329FD2A783}"/>
          </ac:spMkLst>
        </pc:spChg>
        <pc:spChg chg="mod">
          <ac:chgData name="varitsara monsiri" userId="d21832565e14aca8" providerId="LiveId" clId="{B398B86A-F9F4-44BF-A41F-CC1786BB354C}" dt="2022-05-09T05:46:26.054" v="428"/>
          <ac:spMkLst>
            <pc:docMk/>
            <pc:sldMk cId="654029709" sldId="260"/>
            <ac:spMk id="47" creationId="{CED58B15-57F3-4EBC-A961-6BA7975E2D7E}"/>
          </ac:spMkLst>
        </pc:spChg>
        <pc:spChg chg="mod">
          <ac:chgData name="varitsara monsiri" userId="d21832565e14aca8" providerId="LiveId" clId="{B398B86A-F9F4-44BF-A41F-CC1786BB354C}" dt="2022-05-09T05:46:26.054" v="428"/>
          <ac:spMkLst>
            <pc:docMk/>
            <pc:sldMk cId="654029709" sldId="260"/>
            <ac:spMk id="48" creationId="{8084081D-D5CC-4BD3-9908-1FB16FE0DA74}"/>
          </ac:spMkLst>
        </pc:spChg>
        <pc:spChg chg="mod">
          <ac:chgData name="varitsara monsiri" userId="d21832565e14aca8" providerId="LiveId" clId="{B398B86A-F9F4-44BF-A41F-CC1786BB354C}" dt="2022-05-09T05:46:26.054" v="428"/>
          <ac:spMkLst>
            <pc:docMk/>
            <pc:sldMk cId="654029709" sldId="260"/>
            <ac:spMk id="49" creationId="{439BCE5C-A537-4967-AEB8-F0B03F2189F8}"/>
          </ac:spMkLst>
        </pc:spChg>
        <pc:spChg chg="mod">
          <ac:chgData name="varitsara monsiri" userId="d21832565e14aca8" providerId="LiveId" clId="{B398B86A-F9F4-44BF-A41F-CC1786BB354C}" dt="2022-05-09T05:46:26.054" v="428"/>
          <ac:spMkLst>
            <pc:docMk/>
            <pc:sldMk cId="654029709" sldId="260"/>
            <ac:spMk id="50" creationId="{7E7488C2-136A-4F59-A804-902C729DBD27}"/>
          </ac:spMkLst>
        </pc:spChg>
        <pc:spChg chg="add del mod">
          <ac:chgData name="varitsara monsiri" userId="d21832565e14aca8" providerId="LiveId" clId="{B398B86A-F9F4-44BF-A41F-CC1786BB354C}" dt="2022-05-09T05:47:43.034" v="447"/>
          <ac:spMkLst>
            <pc:docMk/>
            <pc:sldMk cId="654029709" sldId="260"/>
            <ac:spMk id="51" creationId="{7FCEE41E-4438-4BBE-B627-25EDCF33F789}"/>
          </ac:spMkLst>
        </pc:spChg>
        <pc:spChg chg="mod">
          <ac:chgData name="varitsara monsiri" userId="d21832565e14aca8" providerId="LiveId" clId="{B398B86A-F9F4-44BF-A41F-CC1786BB354C}" dt="2022-05-09T05:48:14.014" v="451"/>
          <ac:spMkLst>
            <pc:docMk/>
            <pc:sldMk cId="654029709" sldId="260"/>
            <ac:spMk id="54" creationId="{92753ED3-716B-492A-9DB1-86A5533462A8}"/>
          </ac:spMkLst>
        </pc:spChg>
        <pc:spChg chg="mod">
          <ac:chgData name="varitsara monsiri" userId="d21832565e14aca8" providerId="LiveId" clId="{B398B86A-F9F4-44BF-A41F-CC1786BB354C}" dt="2022-05-09T05:48:14.014" v="451"/>
          <ac:spMkLst>
            <pc:docMk/>
            <pc:sldMk cId="654029709" sldId="260"/>
            <ac:spMk id="55" creationId="{1E2BBA29-1968-4A4C-9F16-516B9E4D0E4B}"/>
          </ac:spMkLst>
        </pc:spChg>
        <pc:spChg chg="mod">
          <ac:chgData name="varitsara monsiri" userId="d21832565e14aca8" providerId="LiveId" clId="{B398B86A-F9F4-44BF-A41F-CC1786BB354C}" dt="2022-05-09T05:48:14.014" v="451"/>
          <ac:spMkLst>
            <pc:docMk/>
            <pc:sldMk cId="654029709" sldId="260"/>
            <ac:spMk id="56" creationId="{9BFFE199-3074-4666-B094-45B944BB44D7}"/>
          </ac:spMkLst>
        </pc:spChg>
        <pc:spChg chg="mod">
          <ac:chgData name="varitsara monsiri" userId="d21832565e14aca8" providerId="LiveId" clId="{B398B86A-F9F4-44BF-A41F-CC1786BB354C}" dt="2022-05-09T05:48:14.014" v="451"/>
          <ac:spMkLst>
            <pc:docMk/>
            <pc:sldMk cId="654029709" sldId="260"/>
            <ac:spMk id="57" creationId="{4DC6ED24-BD96-40A8-B5DB-93F4C22AE5B9}"/>
          </ac:spMkLst>
        </pc:spChg>
        <pc:spChg chg="mod">
          <ac:chgData name="varitsara monsiri" userId="d21832565e14aca8" providerId="LiveId" clId="{B398B86A-F9F4-44BF-A41F-CC1786BB354C}" dt="2022-05-09T05:48:14.014" v="451"/>
          <ac:spMkLst>
            <pc:docMk/>
            <pc:sldMk cId="654029709" sldId="260"/>
            <ac:spMk id="58" creationId="{540420DA-F9BE-44E0-8B28-C47FC2A7EB9D}"/>
          </ac:spMkLst>
        </pc:spChg>
        <pc:spChg chg="mod">
          <ac:chgData name="varitsara monsiri" userId="d21832565e14aca8" providerId="LiveId" clId="{B398B86A-F9F4-44BF-A41F-CC1786BB354C}" dt="2022-05-09T05:48:14.014" v="451"/>
          <ac:spMkLst>
            <pc:docMk/>
            <pc:sldMk cId="654029709" sldId="260"/>
            <ac:spMk id="60" creationId="{1E0B7A0B-FA8B-412C-BB38-9F143391FAA6}"/>
          </ac:spMkLst>
        </pc:spChg>
        <pc:spChg chg="mod">
          <ac:chgData name="varitsara monsiri" userId="d21832565e14aca8" providerId="LiveId" clId="{B398B86A-F9F4-44BF-A41F-CC1786BB354C}" dt="2022-05-09T05:48:14.014" v="451"/>
          <ac:spMkLst>
            <pc:docMk/>
            <pc:sldMk cId="654029709" sldId="260"/>
            <ac:spMk id="61" creationId="{C4401E74-B03D-49B2-A658-A8AC91423F50}"/>
          </ac:spMkLst>
        </pc:spChg>
        <pc:spChg chg="mod">
          <ac:chgData name="varitsara monsiri" userId="d21832565e14aca8" providerId="LiveId" clId="{B398B86A-F9F4-44BF-A41F-CC1786BB354C}" dt="2022-05-09T05:48:14.014" v="451"/>
          <ac:spMkLst>
            <pc:docMk/>
            <pc:sldMk cId="654029709" sldId="260"/>
            <ac:spMk id="62" creationId="{13DA7F41-7ECD-49A5-84BB-0B64F902CEC2}"/>
          </ac:spMkLst>
        </pc:spChg>
        <pc:spChg chg="mod">
          <ac:chgData name="varitsara monsiri" userId="d21832565e14aca8" providerId="LiveId" clId="{B398B86A-F9F4-44BF-A41F-CC1786BB354C}" dt="2022-05-09T05:48:14.014" v="451"/>
          <ac:spMkLst>
            <pc:docMk/>
            <pc:sldMk cId="654029709" sldId="260"/>
            <ac:spMk id="63" creationId="{486ADDD2-20B5-472C-9D7C-82B304C62B49}"/>
          </ac:spMkLst>
        </pc:spChg>
        <pc:spChg chg="mod">
          <ac:chgData name="varitsara monsiri" userId="d21832565e14aca8" providerId="LiveId" clId="{B398B86A-F9F4-44BF-A41F-CC1786BB354C}" dt="2022-05-09T05:48:14.014" v="451"/>
          <ac:spMkLst>
            <pc:docMk/>
            <pc:sldMk cId="654029709" sldId="260"/>
            <ac:spMk id="64" creationId="{3A13B640-EFE3-4EDD-B987-E5AB6C7F46C5}"/>
          </ac:spMkLst>
        </pc:spChg>
        <pc:spChg chg="mod">
          <ac:chgData name="varitsara monsiri" userId="d21832565e14aca8" providerId="LiveId" clId="{B398B86A-F9F4-44BF-A41F-CC1786BB354C}" dt="2022-05-09T05:48:14.014" v="451"/>
          <ac:spMkLst>
            <pc:docMk/>
            <pc:sldMk cId="654029709" sldId="260"/>
            <ac:spMk id="65" creationId="{D7CAD86A-18B1-4DCA-9D40-B486703E9CBA}"/>
          </ac:spMkLst>
        </pc:spChg>
        <pc:spChg chg="mod">
          <ac:chgData name="varitsara monsiri" userId="d21832565e14aca8" providerId="LiveId" clId="{B398B86A-F9F4-44BF-A41F-CC1786BB354C}" dt="2022-05-09T05:48:14.014" v="451"/>
          <ac:spMkLst>
            <pc:docMk/>
            <pc:sldMk cId="654029709" sldId="260"/>
            <ac:spMk id="66" creationId="{9E106F59-C17D-4930-AFA1-7F0579DFA867}"/>
          </ac:spMkLst>
        </pc:spChg>
        <pc:spChg chg="mod">
          <ac:chgData name="varitsara monsiri" userId="d21832565e14aca8" providerId="LiveId" clId="{B398B86A-F9F4-44BF-A41F-CC1786BB354C}" dt="2022-05-09T05:48:14.014" v="451"/>
          <ac:spMkLst>
            <pc:docMk/>
            <pc:sldMk cId="654029709" sldId="260"/>
            <ac:spMk id="67" creationId="{2C33FA8C-1C25-4977-A81A-B854D818C6B8}"/>
          </ac:spMkLst>
        </pc:spChg>
        <pc:spChg chg="mod">
          <ac:chgData name="varitsara monsiri" userId="d21832565e14aca8" providerId="LiveId" clId="{B398B86A-F9F4-44BF-A41F-CC1786BB354C}" dt="2022-05-09T05:48:14.014" v="451"/>
          <ac:spMkLst>
            <pc:docMk/>
            <pc:sldMk cId="654029709" sldId="260"/>
            <ac:spMk id="68" creationId="{8A0755DA-6A39-4C12-825E-7D21C050FC1F}"/>
          </ac:spMkLst>
        </pc:spChg>
        <pc:spChg chg="mod">
          <ac:chgData name="varitsara monsiri" userId="d21832565e14aca8" providerId="LiveId" clId="{B398B86A-F9F4-44BF-A41F-CC1786BB354C}" dt="2022-05-09T05:48:14.014" v="451"/>
          <ac:spMkLst>
            <pc:docMk/>
            <pc:sldMk cId="654029709" sldId="260"/>
            <ac:spMk id="69" creationId="{BAA0F808-C12D-4A9D-B0E5-DACED8737655}"/>
          </ac:spMkLst>
        </pc:spChg>
        <pc:spChg chg="mod">
          <ac:chgData name="varitsara monsiri" userId="d21832565e14aca8" providerId="LiveId" clId="{B398B86A-F9F4-44BF-A41F-CC1786BB354C}" dt="2022-05-09T05:48:14.014" v="451"/>
          <ac:spMkLst>
            <pc:docMk/>
            <pc:sldMk cId="654029709" sldId="260"/>
            <ac:spMk id="70" creationId="{0AE2DDD9-311E-45E1-9DDD-6E90D2970ACA}"/>
          </ac:spMkLst>
        </pc:spChg>
        <pc:spChg chg="mod">
          <ac:chgData name="varitsara monsiri" userId="d21832565e14aca8" providerId="LiveId" clId="{B398B86A-F9F4-44BF-A41F-CC1786BB354C}" dt="2022-05-09T05:48:14.014" v="451"/>
          <ac:spMkLst>
            <pc:docMk/>
            <pc:sldMk cId="654029709" sldId="260"/>
            <ac:spMk id="71" creationId="{536BC34E-782F-4701-A649-823A232AAE00}"/>
          </ac:spMkLst>
        </pc:spChg>
        <pc:grpChg chg="add del mod">
          <ac:chgData name="varitsara monsiri" userId="d21832565e14aca8" providerId="LiveId" clId="{B398B86A-F9F4-44BF-A41F-CC1786BB354C}" dt="2022-05-09T05:45:03.080" v="413"/>
          <ac:grpSpMkLst>
            <pc:docMk/>
            <pc:sldMk cId="654029709" sldId="260"/>
            <ac:grpSpMk id="13" creationId="{AF1977A1-2A51-49E9-8C05-28645C449843}"/>
          </ac:grpSpMkLst>
        </pc:grpChg>
        <pc:grpChg chg="mod">
          <ac:chgData name="varitsara monsiri" userId="d21832565e14aca8" providerId="LiveId" clId="{B398B86A-F9F4-44BF-A41F-CC1786BB354C}" dt="2022-05-09T05:44:48.415" v="410"/>
          <ac:grpSpMkLst>
            <pc:docMk/>
            <pc:sldMk cId="654029709" sldId="260"/>
            <ac:grpSpMk id="14" creationId="{9592D520-AA71-4D4A-B604-429108E3B8F1}"/>
          </ac:grpSpMkLst>
        </pc:grpChg>
        <pc:grpChg chg="mod">
          <ac:chgData name="varitsara monsiri" userId="d21832565e14aca8" providerId="LiveId" clId="{B398B86A-F9F4-44BF-A41F-CC1786BB354C}" dt="2022-05-09T05:44:48.415" v="410"/>
          <ac:grpSpMkLst>
            <pc:docMk/>
            <pc:sldMk cId="654029709" sldId="260"/>
            <ac:grpSpMk id="19" creationId="{3D43A807-A2A7-4DC3-9A21-7B9DA285EFA5}"/>
          </ac:grpSpMkLst>
        </pc:grpChg>
        <pc:grpChg chg="add del mod ord">
          <ac:chgData name="varitsara monsiri" userId="d21832565e14aca8" providerId="LiveId" clId="{B398B86A-F9F4-44BF-A41F-CC1786BB354C}" dt="2022-05-09T05:47:43.034" v="447"/>
          <ac:grpSpMkLst>
            <pc:docMk/>
            <pc:sldMk cId="654029709" sldId="260"/>
            <ac:grpSpMk id="34" creationId="{12B9C752-70C8-486D-8C38-D2E13DAABDD4}"/>
          </ac:grpSpMkLst>
        </pc:grpChg>
        <pc:grpChg chg="mod">
          <ac:chgData name="varitsara monsiri" userId="d21832565e14aca8" providerId="LiveId" clId="{B398B86A-F9F4-44BF-A41F-CC1786BB354C}" dt="2022-05-09T05:46:26.054" v="428"/>
          <ac:grpSpMkLst>
            <pc:docMk/>
            <pc:sldMk cId="654029709" sldId="260"/>
            <ac:grpSpMk id="38" creationId="{163ACCA5-B817-4F4A-92EF-78808A4BC768}"/>
          </ac:grpSpMkLst>
        </pc:grpChg>
        <pc:grpChg chg="add mod ord">
          <ac:chgData name="varitsara monsiri" userId="d21832565e14aca8" providerId="LiveId" clId="{B398B86A-F9F4-44BF-A41F-CC1786BB354C}" dt="2022-05-09T05:48:47.005" v="454" actId="12788"/>
          <ac:grpSpMkLst>
            <pc:docMk/>
            <pc:sldMk cId="654029709" sldId="260"/>
            <ac:grpSpMk id="52" creationId="{17248887-BE94-4540-A264-3D3EFD138F3C}"/>
          </ac:grpSpMkLst>
        </pc:grpChg>
        <pc:grpChg chg="mod">
          <ac:chgData name="varitsara monsiri" userId="d21832565e14aca8" providerId="LiveId" clId="{B398B86A-F9F4-44BF-A41F-CC1786BB354C}" dt="2022-05-09T05:48:14.014" v="451"/>
          <ac:grpSpMkLst>
            <pc:docMk/>
            <pc:sldMk cId="654029709" sldId="260"/>
            <ac:grpSpMk id="53" creationId="{345BBCA2-3A3F-41C3-BAFF-6C2A79930AAC}"/>
          </ac:grpSpMkLst>
        </pc:grpChg>
        <pc:grpChg chg="mod">
          <ac:chgData name="varitsara monsiri" userId="d21832565e14aca8" providerId="LiveId" clId="{B398B86A-F9F4-44BF-A41F-CC1786BB354C}" dt="2022-05-09T05:48:14.014" v="451"/>
          <ac:grpSpMkLst>
            <pc:docMk/>
            <pc:sldMk cId="654029709" sldId="260"/>
            <ac:grpSpMk id="59" creationId="{FC5685AC-C265-4899-9A3C-5DA9DC7EAE08}"/>
          </ac:grpSpMkLst>
        </pc:grpChg>
        <pc:picChg chg="add del mod ord">
          <ac:chgData name="varitsara monsiri" userId="d21832565e14aca8" providerId="LiveId" clId="{B398B86A-F9F4-44BF-A41F-CC1786BB354C}" dt="2022-05-09T05:45:05.542" v="419" actId="931"/>
          <ac:picMkLst>
            <pc:docMk/>
            <pc:sldMk cId="654029709" sldId="260"/>
            <ac:picMk id="12" creationId="{B50201DD-3C24-47D1-B906-6BDC7C8AF099}"/>
          </ac:picMkLst>
        </pc:picChg>
        <pc:picChg chg="add del mod modCrop">
          <ac:chgData name="varitsara monsiri" userId="d21832565e14aca8" providerId="LiveId" clId="{B398B86A-F9F4-44BF-A41F-CC1786BB354C}" dt="2022-05-09T05:50:16.585" v="467" actId="18131"/>
          <ac:picMkLst>
            <pc:docMk/>
            <pc:sldMk cId="654029709" sldId="260"/>
            <ac:picMk id="73" creationId="{F54B3E1F-113F-4C0F-B285-5E783CE40F78}"/>
          </ac:picMkLst>
        </pc:picChg>
      </pc:sldChg>
      <pc:sldChg chg="addSp delSp modSp new mod modClrScheme chgLayout">
        <pc:chgData name="varitsara monsiri" userId="d21832565e14aca8" providerId="LiveId" clId="{B398B86A-F9F4-44BF-A41F-CC1786BB354C}" dt="2022-05-09T06:06:39.285" v="728" actId="1038"/>
        <pc:sldMkLst>
          <pc:docMk/>
          <pc:sldMk cId="1110426459" sldId="261"/>
        </pc:sldMkLst>
        <pc:spChg chg="del">
          <ac:chgData name="varitsara monsiri" userId="d21832565e14aca8" providerId="LiveId" clId="{B398B86A-F9F4-44BF-A41F-CC1786BB354C}" dt="2022-05-09T05:56:32.271" v="520" actId="478"/>
          <ac:spMkLst>
            <pc:docMk/>
            <pc:sldMk cId="1110426459" sldId="261"/>
            <ac:spMk id="2" creationId="{FF0601A3-F436-4DDC-81AA-0A4624DDDE30}"/>
          </ac:spMkLst>
        </pc:spChg>
        <pc:spChg chg="del">
          <ac:chgData name="varitsara monsiri" userId="d21832565e14aca8" providerId="LiveId" clId="{B398B86A-F9F4-44BF-A41F-CC1786BB354C}" dt="2022-05-09T05:56:37.165" v="521" actId="700"/>
          <ac:spMkLst>
            <pc:docMk/>
            <pc:sldMk cId="1110426459" sldId="261"/>
            <ac:spMk id="3" creationId="{698BB8B3-26F8-4DC8-8718-8F2424CBC069}"/>
          </ac:spMkLst>
        </pc:spChg>
        <pc:spChg chg="add del mod">
          <ac:chgData name="varitsara monsiri" userId="d21832565e14aca8" providerId="LiveId" clId="{B398B86A-F9F4-44BF-A41F-CC1786BB354C}" dt="2022-05-09T05:56:57.048" v="523" actId="931"/>
          <ac:spMkLst>
            <pc:docMk/>
            <pc:sldMk cId="1110426459" sldId="261"/>
            <ac:spMk id="4" creationId="{1557BE9B-E6C9-4ABB-AF42-BC781DB168D1}"/>
          </ac:spMkLst>
        </pc:spChg>
        <pc:spChg chg="mod">
          <ac:chgData name="varitsara monsiri" userId="d21832565e14aca8" providerId="LiveId" clId="{B398B86A-F9F4-44BF-A41F-CC1786BB354C}" dt="2022-05-09T05:56:40.052" v="522"/>
          <ac:spMkLst>
            <pc:docMk/>
            <pc:sldMk cId="1110426459" sldId="261"/>
            <ac:spMk id="6" creationId="{EFBD25B9-3193-47A2-98FF-1E0A70E464E5}"/>
          </ac:spMkLst>
        </pc:spChg>
        <pc:spChg chg="mod">
          <ac:chgData name="varitsara monsiri" userId="d21832565e14aca8" providerId="LiveId" clId="{B398B86A-F9F4-44BF-A41F-CC1786BB354C}" dt="2022-05-09T05:56:40.052" v="522"/>
          <ac:spMkLst>
            <pc:docMk/>
            <pc:sldMk cId="1110426459" sldId="261"/>
            <ac:spMk id="7" creationId="{1C1D7060-90A8-4FBD-8554-C87BE955537A}"/>
          </ac:spMkLst>
        </pc:spChg>
        <pc:spChg chg="mod">
          <ac:chgData name="varitsara monsiri" userId="d21832565e14aca8" providerId="LiveId" clId="{B398B86A-F9F4-44BF-A41F-CC1786BB354C}" dt="2022-05-09T05:56:40.052" v="522"/>
          <ac:spMkLst>
            <pc:docMk/>
            <pc:sldMk cId="1110426459" sldId="261"/>
            <ac:spMk id="8" creationId="{F0AEADF5-9CAC-48B4-B7D7-C66E7F560994}"/>
          </ac:spMkLst>
        </pc:spChg>
        <pc:spChg chg="mod">
          <ac:chgData name="varitsara monsiri" userId="d21832565e14aca8" providerId="LiveId" clId="{B398B86A-F9F4-44BF-A41F-CC1786BB354C}" dt="2022-05-09T05:56:40.052" v="522"/>
          <ac:spMkLst>
            <pc:docMk/>
            <pc:sldMk cId="1110426459" sldId="261"/>
            <ac:spMk id="10" creationId="{45B57F4A-8FB1-41AA-B224-1DC13D9E99E7}"/>
          </ac:spMkLst>
        </pc:spChg>
        <pc:spChg chg="mod">
          <ac:chgData name="varitsara monsiri" userId="d21832565e14aca8" providerId="LiveId" clId="{B398B86A-F9F4-44BF-A41F-CC1786BB354C}" dt="2022-05-09T05:56:40.052" v="522"/>
          <ac:spMkLst>
            <pc:docMk/>
            <pc:sldMk cId="1110426459" sldId="261"/>
            <ac:spMk id="11" creationId="{789339E8-F97E-49C7-9D4F-2437C3D3FB5B}"/>
          </ac:spMkLst>
        </pc:spChg>
        <pc:spChg chg="mod">
          <ac:chgData name="varitsara monsiri" userId="d21832565e14aca8" providerId="LiveId" clId="{B398B86A-F9F4-44BF-A41F-CC1786BB354C}" dt="2022-05-09T05:56:40.052" v="522"/>
          <ac:spMkLst>
            <pc:docMk/>
            <pc:sldMk cId="1110426459" sldId="261"/>
            <ac:spMk id="12" creationId="{803976E2-2DF8-43AF-9728-64D2AE293E50}"/>
          </ac:spMkLst>
        </pc:spChg>
        <pc:spChg chg="mod">
          <ac:chgData name="varitsara monsiri" userId="d21832565e14aca8" providerId="LiveId" clId="{B398B86A-F9F4-44BF-A41F-CC1786BB354C}" dt="2022-05-09T05:56:40.052" v="522"/>
          <ac:spMkLst>
            <pc:docMk/>
            <pc:sldMk cId="1110426459" sldId="261"/>
            <ac:spMk id="13" creationId="{F8EA8B2F-6A0B-4ADE-8FC4-E2C17A5A3207}"/>
          </ac:spMkLst>
        </pc:spChg>
        <pc:spChg chg="mod">
          <ac:chgData name="varitsara monsiri" userId="d21832565e14aca8" providerId="LiveId" clId="{B398B86A-F9F4-44BF-A41F-CC1786BB354C}" dt="2022-05-09T05:56:40.052" v="522"/>
          <ac:spMkLst>
            <pc:docMk/>
            <pc:sldMk cId="1110426459" sldId="261"/>
            <ac:spMk id="14" creationId="{50132863-1E11-45CF-83C3-BFA779C060BC}"/>
          </ac:spMkLst>
        </pc:spChg>
        <pc:spChg chg="mod">
          <ac:chgData name="varitsara monsiri" userId="d21832565e14aca8" providerId="LiveId" clId="{B398B86A-F9F4-44BF-A41F-CC1786BB354C}" dt="2022-05-09T05:56:40.052" v="522"/>
          <ac:spMkLst>
            <pc:docMk/>
            <pc:sldMk cId="1110426459" sldId="261"/>
            <ac:spMk id="15" creationId="{4E463134-F796-45DF-BEE2-C9A7E0B7F685}"/>
          </ac:spMkLst>
        </pc:spChg>
        <pc:spChg chg="mod">
          <ac:chgData name="varitsara monsiri" userId="d21832565e14aca8" providerId="LiveId" clId="{B398B86A-F9F4-44BF-A41F-CC1786BB354C}" dt="2022-05-09T05:56:40.052" v="522"/>
          <ac:spMkLst>
            <pc:docMk/>
            <pc:sldMk cId="1110426459" sldId="261"/>
            <ac:spMk id="16" creationId="{CF589FB1-7D61-4597-9197-AE312D4C08ED}"/>
          </ac:spMkLst>
        </pc:spChg>
        <pc:spChg chg="mod">
          <ac:chgData name="varitsara monsiri" userId="d21832565e14aca8" providerId="LiveId" clId="{B398B86A-F9F4-44BF-A41F-CC1786BB354C}" dt="2022-05-09T05:56:40.052" v="522"/>
          <ac:spMkLst>
            <pc:docMk/>
            <pc:sldMk cId="1110426459" sldId="261"/>
            <ac:spMk id="17" creationId="{05FB7DC5-498A-40E2-AFA7-AE4FA66F9357}"/>
          </ac:spMkLst>
        </pc:spChg>
        <pc:spChg chg="mod">
          <ac:chgData name="varitsara monsiri" userId="d21832565e14aca8" providerId="LiveId" clId="{B398B86A-F9F4-44BF-A41F-CC1786BB354C}" dt="2022-05-09T05:56:40.052" v="522"/>
          <ac:spMkLst>
            <pc:docMk/>
            <pc:sldMk cId="1110426459" sldId="261"/>
            <ac:spMk id="18" creationId="{6FC0E139-772F-4D0C-BFF9-23F5771FF56C}"/>
          </ac:spMkLst>
        </pc:spChg>
        <pc:spChg chg="mod">
          <ac:chgData name="varitsara monsiri" userId="d21832565e14aca8" providerId="LiveId" clId="{B398B86A-F9F4-44BF-A41F-CC1786BB354C}" dt="2022-05-09T05:56:40.052" v="522"/>
          <ac:spMkLst>
            <pc:docMk/>
            <pc:sldMk cId="1110426459" sldId="261"/>
            <ac:spMk id="19" creationId="{45C6BE61-720C-4932-8A73-2DAF0CEC9975}"/>
          </ac:spMkLst>
        </pc:spChg>
        <pc:spChg chg="mod">
          <ac:chgData name="varitsara monsiri" userId="d21832565e14aca8" providerId="LiveId" clId="{B398B86A-F9F4-44BF-A41F-CC1786BB354C}" dt="2022-05-09T05:56:40.052" v="522"/>
          <ac:spMkLst>
            <pc:docMk/>
            <pc:sldMk cId="1110426459" sldId="261"/>
            <ac:spMk id="20" creationId="{DCE51494-5DF9-464F-82AF-F6E5E18044EE}"/>
          </ac:spMkLst>
        </pc:spChg>
        <pc:spChg chg="mod">
          <ac:chgData name="varitsara monsiri" userId="d21832565e14aca8" providerId="LiveId" clId="{B398B86A-F9F4-44BF-A41F-CC1786BB354C}" dt="2022-05-09T05:56:40.052" v="522"/>
          <ac:spMkLst>
            <pc:docMk/>
            <pc:sldMk cId="1110426459" sldId="261"/>
            <ac:spMk id="21" creationId="{8BB4B153-674C-40DF-8E04-01C98F5E1B5A}"/>
          </ac:spMkLst>
        </pc:spChg>
        <pc:spChg chg="mod">
          <ac:chgData name="varitsara monsiri" userId="d21832565e14aca8" providerId="LiveId" clId="{B398B86A-F9F4-44BF-A41F-CC1786BB354C}" dt="2022-05-09T05:56:40.052" v="522"/>
          <ac:spMkLst>
            <pc:docMk/>
            <pc:sldMk cId="1110426459" sldId="261"/>
            <ac:spMk id="22" creationId="{84FFED97-1C09-49B5-A75F-D008E6C416E2}"/>
          </ac:spMkLst>
        </pc:spChg>
        <pc:spChg chg="mod">
          <ac:chgData name="varitsara monsiri" userId="d21832565e14aca8" providerId="LiveId" clId="{B398B86A-F9F4-44BF-A41F-CC1786BB354C}" dt="2022-05-09T05:56:40.052" v="522"/>
          <ac:spMkLst>
            <pc:docMk/>
            <pc:sldMk cId="1110426459" sldId="261"/>
            <ac:spMk id="23" creationId="{CC7819EE-CB2C-47C8-AF23-1DAC2B99A08F}"/>
          </ac:spMkLst>
        </pc:spChg>
        <pc:spChg chg="mod">
          <ac:chgData name="varitsara monsiri" userId="d21832565e14aca8" providerId="LiveId" clId="{B398B86A-F9F4-44BF-A41F-CC1786BB354C}" dt="2022-05-09T05:56:40.052" v="522"/>
          <ac:spMkLst>
            <pc:docMk/>
            <pc:sldMk cId="1110426459" sldId="261"/>
            <ac:spMk id="24" creationId="{33FFBF3D-48F3-4AEB-AA98-4AA4687BCE16}"/>
          </ac:spMkLst>
        </pc:spChg>
        <pc:spChg chg="mod">
          <ac:chgData name="varitsara monsiri" userId="d21832565e14aca8" providerId="LiveId" clId="{B398B86A-F9F4-44BF-A41F-CC1786BB354C}" dt="2022-05-09T05:56:40.052" v="522"/>
          <ac:spMkLst>
            <pc:docMk/>
            <pc:sldMk cId="1110426459" sldId="261"/>
            <ac:spMk id="25" creationId="{7E1D35B4-2A29-4C2B-B3C5-A5A04B8C9F0B}"/>
          </ac:spMkLst>
        </pc:spChg>
        <pc:spChg chg="mod">
          <ac:chgData name="varitsara monsiri" userId="d21832565e14aca8" providerId="LiveId" clId="{B398B86A-F9F4-44BF-A41F-CC1786BB354C}" dt="2022-05-09T05:56:40.052" v="522"/>
          <ac:spMkLst>
            <pc:docMk/>
            <pc:sldMk cId="1110426459" sldId="261"/>
            <ac:spMk id="26" creationId="{B2DA20EC-5A39-4ABD-BE3B-61A6CF742236}"/>
          </ac:spMkLst>
        </pc:spChg>
        <pc:spChg chg="mod">
          <ac:chgData name="varitsara monsiri" userId="d21832565e14aca8" providerId="LiveId" clId="{B398B86A-F9F4-44BF-A41F-CC1786BB354C}" dt="2022-05-09T05:59:26.171" v="591"/>
          <ac:spMkLst>
            <pc:docMk/>
            <pc:sldMk cId="1110426459" sldId="261"/>
            <ac:spMk id="30" creationId="{31C2C262-8630-4A22-B718-35010BA5FAD8}"/>
          </ac:spMkLst>
        </pc:spChg>
        <pc:spChg chg="mod">
          <ac:chgData name="varitsara monsiri" userId="d21832565e14aca8" providerId="LiveId" clId="{B398B86A-F9F4-44BF-A41F-CC1786BB354C}" dt="2022-05-09T05:59:26.171" v="591"/>
          <ac:spMkLst>
            <pc:docMk/>
            <pc:sldMk cId="1110426459" sldId="261"/>
            <ac:spMk id="31" creationId="{BA5456FB-DB37-4CB3-96B1-108146C9513A}"/>
          </ac:spMkLst>
        </pc:spChg>
        <pc:spChg chg="mod">
          <ac:chgData name="varitsara monsiri" userId="d21832565e14aca8" providerId="LiveId" clId="{B398B86A-F9F4-44BF-A41F-CC1786BB354C}" dt="2022-05-09T06:05:11.827" v="668"/>
          <ac:spMkLst>
            <pc:docMk/>
            <pc:sldMk cId="1110426459" sldId="261"/>
            <ac:spMk id="33" creationId="{49526B85-8FF9-4504-833C-E826AD1F6E6B}"/>
          </ac:spMkLst>
        </pc:spChg>
        <pc:spChg chg="mod">
          <ac:chgData name="varitsara monsiri" userId="d21832565e14aca8" providerId="LiveId" clId="{B398B86A-F9F4-44BF-A41F-CC1786BB354C}" dt="2022-05-09T06:05:11.827" v="668"/>
          <ac:spMkLst>
            <pc:docMk/>
            <pc:sldMk cId="1110426459" sldId="261"/>
            <ac:spMk id="34" creationId="{51F01798-7D59-4581-A5EC-D70BF2447666}"/>
          </ac:spMkLst>
        </pc:spChg>
        <pc:spChg chg="mod">
          <ac:chgData name="varitsara monsiri" userId="d21832565e14aca8" providerId="LiveId" clId="{B398B86A-F9F4-44BF-A41F-CC1786BB354C}" dt="2022-05-09T06:05:11.827" v="668"/>
          <ac:spMkLst>
            <pc:docMk/>
            <pc:sldMk cId="1110426459" sldId="261"/>
            <ac:spMk id="35" creationId="{7AD122BD-5E86-4277-AC7F-ED2A1BE5C6F2}"/>
          </ac:spMkLst>
        </pc:spChg>
        <pc:spChg chg="mod">
          <ac:chgData name="varitsara monsiri" userId="d21832565e14aca8" providerId="LiveId" clId="{B398B86A-F9F4-44BF-A41F-CC1786BB354C}" dt="2022-05-09T06:05:11.827" v="668"/>
          <ac:spMkLst>
            <pc:docMk/>
            <pc:sldMk cId="1110426459" sldId="261"/>
            <ac:spMk id="36" creationId="{ECA22FA9-905B-4639-947B-C8BB0327E039}"/>
          </ac:spMkLst>
        </pc:spChg>
        <pc:spChg chg="mod">
          <ac:chgData name="varitsara monsiri" userId="d21832565e14aca8" providerId="LiveId" clId="{B398B86A-F9F4-44BF-A41F-CC1786BB354C}" dt="2022-05-09T06:05:11.827" v="668"/>
          <ac:spMkLst>
            <pc:docMk/>
            <pc:sldMk cId="1110426459" sldId="261"/>
            <ac:spMk id="38" creationId="{463FF1F5-F82C-4911-ABC7-B4D7F55DDAFC}"/>
          </ac:spMkLst>
        </pc:spChg>
        <pc:spChg chg="mod">
          <ac:chgData name="varitsara monsiri" userId="d21832565e14aca8" providerId="LiveId" clId="{B398B86A-F9F4-44BF-A41F-CC1786BB354C}" dt="2022-05-09T06:05:11.827" v="668"/>
          <ac:spMkLst>
            <pc:docMk/>
            <pc:sldMk cId="1110426459" sldId="261"/>
            <ac:spMk id="39" creationId="{D005DFC4-524E-4225-B7AA-CAF929D7909E}"/>
          </ac:spMkLst>
        </pc:spChg>
        <pc:spChg chg="mod">
          <ac:chgData name="varitsara monsiri" userId="d21832565e14aca8" providerId="LiveId" clId="{B398B86A-F9F4-44BF-A41F-CC1786BB354C}" dt="2022-05-09T06:05:11.827" v="668"/>
          <ac:spMkLst>
            <pc:docMk/>
            <pc:sldMk cId="1110426459" sldId="261"/>
            <ac:spMk id="40" creationId="{39B8FC45-ACE0-4A08-A691-23B45F4412DA}"/>
          </ac:spMkLst>
        </pc:spChg>
        <pc:spChg chg="mod">
          <ac:chgData name="varitsara monsiri" userId="d21832565e14aca8" providerId="LiveId" clId="{B398B86A-F9F4-44BF-A41F-CC1786BB354C}" dt="2022-05-09T06:05:11.827" v="668"/>
          <ac:spMkLst>
            <pc:docMk/>
            <pc:sldMk cId="1110426459" sldId="261"/>
            <ac:spMk id="41" creationId="{3E01796B-825D-4C66-A745-5D399BB61652}"/>
          </ac:spMkLst>
        </pc:spChg>
        <pc:spChg chg="mod">
          <ac:chgData name="varitsara monsiri" userId="d21832565e14aca8" providerId="LiveId" clId="{B398B86A-F9F4-44BF-A41F-CC1786BB354C}" dt="2022-05-09T06:05:11.827" v="668"/>
          <ac:spMkLst>
            <pc:docMk/>
            <pc:sldMk cId="1110426459" sldId="261"/>
            <ac:spMk id="43" creationId="{CCCC9102-95AE-4F1F-ADA5-7A18FFD8F9F7}"/>
          </ac:spMkLst>
        </pc:spChg>
        <pc:spChg chg="mod">
          <ac:chgData name="varitsara monsiri" userId="d21832565e14aca8" providerId="LiveId" clId="{B398B86A-F9F4-44BF-A41F-CC1786BB354C}" dt="2022-05-09T06:05:11.827" v="668"/>
          <ac:spMkLst>
            <pc:docMk/>
            <pc:sldMk cId="1110426459" sldId="261"/>
            <ac:spMk id="44" creationId="{9A578309-B9FD-45FA-9EF1-25806C6BE4C2}"/>
          </ac:spMkLst>
        </pc:spChg>
        <pc:spChg chg="mod">
          <ac:chgData name="varitsara monsiri" userId="d21832565e14aca8" providerId="LiveId" clId="{B398B86A-F9F4-44BF-A41F-CC1786BB354C}" dt="2022-05-09T06:05:11.827" v="668"/>
          <ac:spMkLst>
            <pc:docMk/>
            <pc:sldMk cId="1110426459" sldId="261"/>
            <ac:spMk id="45" creationId="{A93ABCF9-C3C0-4C1B-BB53-8E4C9AAE7097}"/>
          </ac:spMkLst>
        </pc:spChg>
        <pc:spChg chg="mod">
          <ac:chgData name="varitsara monsiri" userId="d21832565e14aca8" providerId="LiveId" clId="{B398B86A-F9F4-44BF-A41F-CC1786BB354C}" dt="2022-05-09T06:05:11.827" v="668"/>
          <ac:spMkLst>
            <pc:docMk/>
            <pc:sldMk cId="1110426459" sldId="261"/>
            <ac:spMk id="46" creationId="{5797DEFA-5281-4C5B-9160-497DE829C62B}"/>
          </ac:spMkLst>
        </pc:spChg>
        <pc:spChg chg="add mod ord">
          <ac:chgData name="varitsara monsiri" userId="d21832565e14aca8" providerId="LiveId" clId="{B398B86A-F9F4-44BF-A41F-CC1786BB354C}" dt="2022-05-09T06:06:12.775" v="715" actId="20577"/>
          <ac:spMkLst>
            <pc:docMk/>
            <pc:sldMk cId="1110426459" sldId="261"/>
            <ac:spMk id="47" creationId="{5F7DDBF4-7660-4AF1-8C1F-73EB58A9B010}"/>
          </ac:spMkLst>
        </pc:spChg>
        <pc:spChg chg="add mod ord">
          <ac:chgData name="varitsara monsiri" userId="d21832565e14aca8" providerId="LiveId" clId="{B398B86A-F9F4-44BF-A41F-CC1786BB354C}" dt="2022-05-09T06:06:39.285" v="728" actId="1038"/>
          <ac:spMkLst>
            <pc:docMk/>
            <pc:sldMk cId="1110426459" sldId="261"/>
            <ac:spMk id="48" creationId="{9AEC2DEC-6346-4A54-B24B-6701D73B2155}"/>
          </ac:spMkLst>
        </pc:spChg>
        <pc:spChg chg="add mod ord">
          <ac:chgData name="varitsara monsiri" userId="d21832565e14aca8" providerId="LiveId" clId="{B398B86A-F9F4-44BF-A41F-CC1786BB354C}" dt="2022-05-09T06:05:51.852" v="705" actId="20577"/>
          <ac:spMkLst>
            <pc:docMk/>
            <pc:sldMk cId="1110426459" sldId="261"/>
            <ac:spMk id="49" creationId="{F4B10DC1-5B7C-4A1A-ADF5-9D0F3AFF187D}"/>
          </ac:spMkLst>
        </pc:spChg>
        <pc:spChg chg="add mod ord">
          <ac:chgData name="varitsara monsiri" userId="d21832565e14aca8" providerId="LiveId" clId="{B398B86A-F9F4-44BF-A41F-CC1786BB354C}" dt="2022-05-09T06:06:14.578" v="717" actId="20577"/>
          <ac:spMkLst>
            <pc:docMk/>
            <pc:sldMk cId="1110426459" sldId="261"/>
            <ac:spMk id="50" creationId="{8E32564D-76F1-41F1-A0F8-87633E84190A}"/>
          </ac:spMkLst>
        </pc:spChg>
        <pc:spChg chg="add mod ord">
          <ac:chgData name="varitsara monsiri" userId="d21832565e14aca8" providerId="LiveId" clId="{B398B86A-F9F4-44BF-A41F-CC1786BB354C}" dt="2022-05-09T06:05:59.255" v="709" actId="20577"/>
          <ac:spMkLst>
            <pc:docMk/>
            <pc:sldMk cId="1110426459" sldId="261"/>
            <ac:spMk id="51" creationId="{259615A7-4AA3-4AEC-B215-D6C30F265858}"/>
          </ac:spMkLst>
        </pc:spChg>
        <pc:spChg chg="add mod ord">
          <ac:chgData name="varitsara monsiri" userId="d21832565e14aca8" providerId="LiveId" clId="{B398B86A-F9F4-44BF-A41F-CC1786BB354C}" dt="2022-05-09T06:06:16.397" v="719" actId="20577"/>
          <ac:spMkLst>
            <pc:docMk/>
            <pc:sldMk cId="1110426459" sldId="261"/>
            <ac:spMk id="52" creationId="{539AA354-FB20-4907-BF2D-0561F850C67F}"/>
          </ac:spMkLst>
        </pc:spChg>
        <pc:spChg chg="add mod ord">
          <ac:chgData name="varitsara monsiri" userId="d21832565e14aca8" providerId="LiveId" clId="{B398B86A-F9F4-44BF-A41F-CC1786BB354C}" dt="2022-05-09T06:06:02.300" v="713" actId="20577"/>
          <ac:spMkLst>
            <pc:docMk/>
            <pc:sldMk cId="1110426459" sldId="261"/>
            <ac:spMk id="53" creationId="{E7B1872A-A485-4DE9-86E4-A9451F9B4187}"/>
          </ac:spMkLst>
        </pc:spChg>
        <pc:grpChg chg="add mod">
          <ac:chgData name="varitsara monsiri" userId="d21832565e14aca8" providerId="LiveId" clId="{B398B86A-F9F4-44BF-A41F-CC1786BB354C}" dt="2022-05-09T05:56:40.052" v="522"/>
          <ac:grpSpMkLst>
            <pc:docMk/>
            <pc:sldMk cId="1110426459" sldId="261"/>
            <ac:grpSpMk id="5" creationId="{B487EB22-9EBF-4316-8D48-CFC36963BA8F}"/>
          </ac:grpSpMkLst>
        </pc:grpChg>
        <pc:grpChg chg="mod">
          <ac:chgData name="varitsara monsiri" userId="d21832565e14aca8" providerId="LiveId" clId="{B398B86A-F9F4-44BF-A41F-CC1786BB354C}" dt="2022-05-09T05:56:40.052" v="522"/>
          <ac:grpSpMkLst>
            <pc:docMk/>
            <pc:sldMk cId="1110426459" sldId="261"/>
            <ac:grpSpMk id="9" creationId="{F8B43BEC-D732-43F0-ADAA-9D04FD560480}"/>
          </ac:grpSpMkLst>
        </pc:grpChg>
        <pc:grpChg chg="add mod">
          <ac:chgData name="varitsara monsiri" userId="d21832565e14aca8" providerId="LiveId" clId="{B398B86A-F9F4-44BF-A41F-CC1786BB354C}" dt="2022-05-09T05:59:26.171" v="591"/>
          <ac:grpSpMkLst>
            <pc:docMk/>
            <pc:sldMk cId="1110426459" sldId="261"/>
            <ac:grpSpMk id="29" creationId="{AE433747-BBC0-4EC3-8964-1F17F048E816}"/>
          </ac:grpSpMkLst>
        </pc:grpChg>
        <pc:grpChg chg="add mod">
          <ac:chgData name="varitsara monsiri" userId="d21832565e14aca8" providerId="LiveId" clId="{B398B86A-F9F4-44BF-A41F-CC1786BB354C}" dt="2022-05-09T06:05:11.827" v="668"/>
          <ac:grpSpMkLst>
            <pc:docMk/>
            <pc:sldMk cId="1110426459" sldId="261"/>
            <ac:grpSpMk id="32" creationId="{965DA5DD-E648-4C72-8CC5-985C99707293}"/>
          </ac:grpSpMkLst>
        </pc:grpChg>
        <pc:grpChg chg="add mod">
          <ac:chgData name="varitsara monsiri" userId="d21832565e14aca8" providerId="LiveId" clId="{B398B86A-F9F4-44BF-A41F-CC1786BB354C}" dt="2022-05-09T06:05:11.827" v="668"/>
          <ac:grpSpMkLst>
            <pc:docMk/>
            <pc:sldMk cId="1110426459" sldId="261"/>
            <ac:grpSpMk id="37" creationId="{6B9E0A7A-6620-4F4E-ABF8-A4EE85012C8E}"/>
          </ac:grpSpMkLst>
        </pc:grpChg>
        <pc:grpChg chg="add mod">
          <ac:chgData name="varitsara monsiri" userId="d21832565e14aca8" providerId="LiveId" clId="{B398B86A-F9F4-44BF-A41F-CC1786BB354C}" dt="2022-05-09T06:05:11.827" v="668"/>
          <ac:grpSpMkLst>
            <pc:docMk/>
            <pc:sldMk cId="1110426459" sldId="261"/>
            <ac:grpSpMk id="42" creationId="{4195F7F8-BA8E-497B-849D-F5DAC1492CF9}"/>
          </ac:grpSpMkLst>
        </pc:grpChg>
        <pc:picChg chg="add mod ord modCrop">
          <ac:chgData name="varitsara monsiri" userId="d21832565e14aca8" providerId="LiveId" clId="{B398B86A-F9F4-44BF-A41F-CC1786BB354C}" dt="2022-05-09T06:05:26.967" v="670" actId="18131"/>
          <ac:picMkLst>
            <pc:docMk/>
            <pc:sldMk cId="1110426459" sldId="261"/>
            <ac:picMk id="28" creationId="{3D42A19F-E682-4F55-ADF5-2757268E99B5}"/>
          </ac:picMkLst>
        </pc:picChg>
      </pc:sldChg>
      <pc:sldChg chg="addSp delSp modSp new mod modClrScheme chgLayout">
        <pc:chgData name="varitsara monsiri" userId="d21832565e14aca8" providerId="LiveId" clId="{B398B86A-F9F4-44BF-A41F-CC1786BB354C}" dt="2022-05-09T06:17:27.464" v="804"/>
        <pc:sldMkLst>
          <pc:docMk/>
          <pc:sldMk cId="1855070982" sldId="262"/>
        </pc:sldMkLst>
        <pc:spChg chg="del">
          <ac:chgData name="varitsara monsiri" userId="d21832565e14aca8" providerId="LiveId" clId="{B398B86A-F9F4-44BF-A41F-CC1786BB354C}" dt="2022-05-09T06:12:18.438" v="740" actId="700"/>
          <ac:spMkLst>
            <pc:docMk/>
            <pc:sldMk cId="1855070982" sldId="262"/>
            <ac:spMk id="2" creationId="{72F9DCA6-3B93-4805-B20B-6C820BA0C90D}"/>
          </ac:spMkLst>
        </pc:spChg>
        <pc:spChg chg="del">
          <ac:chgData name="varitsara monsiri" userId="d21832565e14aca8" providerId="LiveId" clId="{B398B86A-F9F4-44BF-A41F-CC1786BB354C}" dt="2022-05-09T06:12:18.438" v="740" actId="700"/>
          <ac:spMkLst>
            <pc:docMk/>
            <pc:sldMk cId="1855070982" sldId="262"/>
            <ac:spMk id="3" creationId="{452F63EC-BF2E-4915-9612-392F0D686D6B}"/>
          </ac:spMkLst>
        </pc:spChg>
        <pc:spChg chg="del">
          <ac:chgData name="varitsara monsiri" userId="d21832565e14aca8" providerId="LiveId" clId="{B398B86A-F9F4-44BF-A41F-CC1786BB354C}" dt="2022-05-09T06:12:18.438" v="740" actId="700"/>
          <ac:spMkLst>
            <pc:docMk/>
            <pc:sldMk cId="1855070982" sldId="262"/>
            <ac:spMk id="4" creationId="{064E1470-E58E-4725-8CA5-ECAFC6C59B7E}"/>
          </ac:spMkLst>
        </pc:spChg>
        <pc:spChg chg="del">
          <ac:chgData name="varitsara monsiri" userId="d21832565e14aca8" providerId="LiveId" clId="{B398B86A-F9F4-44BF-A41F-CC1786BB354C}" dt="2022-05-09T06:12:18.438" v="740" actId="700"/>
          <ac:spMkLst>
            <pc:docMk/>
            <pc:sldMk cId="1855070982" sldId="262"/>
            <ac:spMk id="5" creationId="{4F4AABCB-BA62-450D-8A3B-4370A00606FB}"/>
          </ac:spMkLst>
        </pc:spChg>
        <pc:spChg chg="del">
          <ac:chgData name="varitsara monsiri" userId="d21832565e14aca8" providerId="LiveId" clId="{B398B86A-F9F4-44BF-A41F-CC1786BB354C}" dt="2022-05-09T06:12:18.438" v="740" actId="700"/>
          <ac:spMkLst>
            <pc:docMk/>
            <pc:sldMk cId="1855070982" sldId="262"/>
            <ac:spMk id="6" creationId="{DD3DA653-C3E0-4D03-A327-1AC64C234D27}"/>
          </ac:spMkLst>
        </pc:spChg>
        <pc:spChg chg="del">
          <ac:chgData name="varitsara monsiri" userId="d21832565e14aca8" providerId="LiveId" clId="{B398B86A-F9F4-44BF-A41F-CC1786BB354C}" dt="2022-05-09T06:12:18.438" v="740" actId="700"/>
          <ac:spMkLst>
            <pc:docMk/>
            <pc:sldMk cId="1855070982" sldId="262"/>
            <ac:spMk id="7" creationId="{068B7DA5-CF72-4677-9628-B2A24FA98B3B}"/>
          </ac:spMkLst>
        </pc:spChg>
        <pc:spChg chg="del">
          <ac:chgData name="varitsara monsiri" userId="d21832565e14aca8" providerId="LiveId" clId="{B398B86A-F9F4-44BF-A41F-CC1786BB354C}" dt="2022-05-09T06:12:18.438" v="740" actId="700"/>
          <ac:spMkLst>
            <pc:docMk/>
            <pc:sldMk cId="1855070982" sldId="262"/>
            <ac:spMk id="8" creationId="{7405FC55-A4D0-47E4-B3F9-477682B69065}"/>
          </ac:spMkLst>
        </pc:spChg>
        <pc:spChg chg="del">
          <ac:chgData name="varitsara monsiri" userId="d21832565e14aca8" providerId="LiveId" clId="{B398B86A-F9F4-44BF-A41F-CC1786BB354C}" dt="2022-05-09T06:12:18.438" v="740" actId="700"/>
          <ac:spMkLst>
            <pc:docMk/>
            <pc:sldMk cId="1855070982" sldId="262"/>
            <ac:spMk id="9" creationId="{8D0B4AD9-3B0F-4B03-BC7E-DA168DC72132}"/>
          </ac:spMkLst>
        </pc:spChg>
        <pc:spChg chg="add mod">
          <ac:chgData name="varitsara monsiri" userId="d21832565e14aca8" providerId="LiveId" clId="{B398B86A-F9F4-44BF-A41F-CC1786BB354C}" dt="2022-05-09T06:12:19.864" v="741"/>
          <ac:spMkLst>
            <pc:docMk/>
            <pc:sldMk cId="1855070982" sldId="262"/>
            <ac:spMk id="10" creationId="{825C0E7D-ED9D-49BE-A491-B40AACC7DFB9}"/>
          </ac:spMkLst>
        </pc:spChg>
        <pc:spChg chg="add mod">
          <ac:chgData name="varitsara monsiri" userId="d21832565e14aca8" providerId="LiveId" clId="{B398B86A-F9F4-44BF-A41F-CC1786BB354C}" dt="2022-05-09T06:12:19.864" v="741"/>
          <ac:spMkLst>
            <pc:docMk/>
            <pc:sldMk cId="1855070982" sldId="262"/>
            <ac:spMk id="11" creationId="{928E7328-1DD2-4546-8358-819935043E02}"/>
          </ac:spMkLst>
        </pc:spChg>
        <pc:spChg chg="add mod">
          <ac:chgData name="varitsara monsiri" userId="d21832565e14aca8" providerId="LiveId" clId="{B398B86A-F9F4-44BF-A41F-CC1786BB354C}" dt="2022-05-09T06:12:19.864" v="741"/>
          <ac:spMkLst>
            <pc:docMk/>
            <pc:sldMk cId="1855070982" sldId="262"/>
            <ac:spMk id="12" creationId="{433BBCCC-6A8E-4AA4-82FA-BFD8BF755CC3}"/>
          </ac:spMkLst>
        </pc:spChg>
        <pc:spChg chg="mod">
          <ac:chgData name="varitsara monsiri" userId="d21832565e14aca8" providerId="LiveId" clId="{B398B86A-F9F4-44BF-A41F-CC1786BB354C}" dt="2022-05-09T06:12:19.864" v="741"/>
          <ac:spMkLst>
            <pc:docMk/>
            <pc:sldMk cId="1855070982" sldId="262"/>
            <ac:spMk id="14" creationId="{F0B22730-C039-4950-B629-0CFFE38CB180}"/>
          </ac:spMkLst>
        </pc:spChg>
        <pc:spChg chg="mod">
          <ac:chgData name="varitsara monsiri" userId="d21832565e14aca8" providerId="LiveId" clId="{B398B86A-F9F4-44BF-A41F-CC1786BB354C}" dt="2022-05-09T06:12:19.864" v="741"/>
          <ac:spMkLst>
            <pc:docMk/>
            <pc:sldMk cId="1855070982" sldId="262"/>
            <ac:spMk id="15" creationId="{FE8460EF-ACB2-4AF3-A415-A673735C561D}"/>
          </ac:spMkLst>
        </pc:spChg>
        <pc:spChg chg="mod">
          <ac:chgData name="varitsara monsiri" userId="d21832565e14aca8" providerId="LiveId" clId="{B398B86A-F9F4-44BF-A41F-CC1786BB354C}" dt="2022-05-09T06:12:19.864" v="741"/>
          <ac:spMkLst>
            <pc:docMk/>
            <pc:sldMk cId="1855070982" sldId="262"/>
            <ac:spMk id="17" creationId="{ED7A07AB-873E-476A-80B7-B5C4F04C525A}"/>
          </ac:spMkLst>
        </pc:spChg>
        <pc:spChg chg="mod">
          <ac:chgData name="varitsara monsiri" userId="d21832565e14aca8" providerId="LiveId" clId="{B398B86A-F9F4-44BF-A41F-CC1786BB354C}" dt="2022-05-09T06:12:19.864" v="741"/>
          <ac:spMkLst>
            <pc:docMk/>
            <pc:sldMk cId="1855070982" sldId="262"/>
            <ac:spMk id="18" creationId="{C92794C5-7449-480B-B726-4F1AA154C768}"/>
          </ac:spMkLst>
        </pc:spChg>
        <pc:spChg chg="mod">
          <ac:chgData name="varitsara monsiri" userId="d21832565e14aca8" providerId="LiveId" clId="{B398B86A-F9F4-44BF-A41F-CC1786BB354C}" dt="2022-05-09T06:12:19.864" v="741"/>
          <ac:spMkLst>
            <pc:docMk/>
            <pc:sldMk cId="1855070982" sldId="262"/>
            <ac:spMk id="19" creationId="{559A08A8-F52C-488E-9C63-BBA7930E2CA2}"/>
          </ac:spMkLst>
        </pc:spChg>
        <pc:spChg chg="mod">
          <ac:chgData name="varitsara monsiri" userId="d21832565e14aca8" providerId="LiveId" clId="{B398B86A-F9F4-44BF-A41F-CC1786BB354C}" dt="2022-05-09T06:12:19.864" v="741"/>
          <ac:spMkLst>
            <pc:docMk/>
            <pc:sldMk cId="1855070982" sldId="262"/>
            <ac:spMk id="20" creationId="{9FA6F42C-462E-4E37-9054-46B15D96B955}"/>
          </ac:spMkLst>
        </pc:spChg>
        <pc:spChg chg="add mod">
          <ac:chgData name="varitsara monsiri" userId="d21832565e14aca8" providerId="LiveId" clId="{B398B86A-F9F4-44BF-A41F-CC1786BB354C}" dt="2022-05-09T06:12:19.864" v="741"/>
          <ac:spMkLst>
            <pc:docMk/>
            <pc:sldMk cId="1855070982" sldId="262"/>
            <ac:spMk id="21" creationId="{6AEEFC29-154F-4C66-B8C2-0560837B6B82}"/>
          </ac:spMkLst>
        </pc:spChg>
        <pc:spChg chg="mod">
          <ac:chgData name="varitsara monsiri" userId="d21832565e14aca8" providerId="LiveId" clId="{B398B86A-F9F4-44BF-A41F-CC1786BB354C}" dt="2022-05-09T06:12:19.864" v="741"/>
          <ac:spMkLst>
            <pc:docMk/>
            <pc:sldMk cId="1855070982" sldId="262"/>
            <ac:spMk id="23" creationId="{9186B5AF-0695-4A73-8AF5-927FB501DE8B}"/>
          </ac:spMkLst>
        </pc:spChg>
        <pc:spChg chg="mod">
          <ac:chgData name="varitsara monsiri" userId="d21832565e14aca8" providerId="LiveId" clId="{B398B86A-F9F4-44BF-A41F-CC1786BB354C}" dt="2022-05-09T06:12:19.864" v="741"/>
          <ac:spMkLst>
            <pc:docMk/>
            <pc:sldMk cId="1855070982" sldId="262"/>
            <ac:spMk id="24" creationId="{B7430DB0-9E6E-4F84-ACF0-564A289DFB07}"/>
          </ac:spMkLst>
        </pc:spChg>
        <pc:spChg chg="mod">
          <ac:chgData name="varitsara monsiri" userId="d21832565e14aca8" providerId="LiveId" clId="{B398B86A-F9F4-44BF-A41F-CC1786BB354C}" dt="2022-05-09T06:12:19.864" v="741"/>
          <ac:spMkLst>
            <pc:docMk/>
            <pc:sldMk cId="1855070982" sldId="262"/>
            <ac:spMk id="25" creationId="{78755966-502B-4A0A-827F-E572ABF37C17}"/>
          </ac:spMkLst>
        </pc:spChg>
        <pc:spChg chg="mod">
          <ac:chgData name="varitsara monsiri" userId="d21832565e14aca8" providerId="LiveId" clId="{B398B86A-F9F4-44BF-A41F-CC1786BB354C}" dt="2022-05-09T06:12:19.864" v="741"/>
          <ac:spMkLst>
            <pc:docMk/>
            <pc:sldMk cId="1855070982" sldId="262"/>
            <ac:spMk id="26" creationId="{9F398AC9-320F-4F67-9434-D3672EDE9CCF}"/>
          </ac:spMkLst>
        </pc:spChg>
        <pc:spChg chg="add mod ord">
          <ac:chgData name="varitsara monsiri" userId="d21832565e14aca8" providerId="LiveId" clId="{B398B86A-F9F4-44BF-A41F-CC1786BB354C}" dt="2022-05-09T06:16:51.114" v="779" actId="20577"/>
          <ac:spMkLst>
            <pc:docMk/>
            <pc:sldMk cId="1855070982" sldId="262"/>
            <ac:spMk id="27" creationId="{413BDD4D-3518-4722-AFA2-0B41F00DE716}"/>
          </ac:spMkLst>
        </pc:spChg>
        <pc:spChg chg="add mod ord">
          <ac:chgData name="varitsara monsiri" userId="d21832565e14aca8" providerId="LiveId" clId="{B398B86A-F9F4-44BF-A41F-CC1786BB354C}" dt="2022-05-09T06:17:27.464" v="804"/>
          <ac:spMkLst>
            <pc:docMk/>
            <pc:sldMk cId="1855070982" sldId="262"/>
            <ac:spMk id="28" creationId="{9B7423B2-0923-4FC0-9722-BE1CE5C3F463}"/>
          </ac:spMkLst>
        </pc:spChg>
        <pc:spChg chg="add mod ord">
          <ac:chgData name="varitsara monsiri" userId="d21832565e14aca8" providerId="LiveId" clId="{B398B86A-F9F4-44BF-A41F-CC1786BB354C}" dt="2022-05-09T06:17:04.678" v="795" actId="20577"/>
          <ac:spMkLst>
            <pc:docMk/>
            <pc:sldMk cId="1855070982" sldId="262"/>
            <ac:spMk id="29" creationId="{6297E574-C372-49CC-89A6-91A014AFDA8F}"/>
          </ac:spMkLst>
        </pc:spChg>
        <pc:spChg chg="add mod ord">
          <ac:chgData name="varitsara monsiri" userId="d21832565e14aca8" providerId="LiveId" clId="{B398B86A-F9F4-44BF-A41F-CC1786BB354C}" dt="2022-05-09T06:16:55.301" v="783" actId="20577"/>
          <ac:spMkLst>
            <pc:docMk/>
            <pc:sldMk cId="1855070982" sldId="262"/>
            <ac:spMk id="30" creationId="{8DA68A9D-9529-44D0-BD34-12DBE3B79355}"/>
          </ac:spMkLst>
        </pc:spChg>
        <pc:spChg chg="add mod ord">
          <ac:chgData name="varitsara monsiri" userId="d21832565e14aca8" providerId="LiveId" clId="{B398B86A-F9F4-44BF-A41F-CC1786BB354C}" dt="2022-05-09T06:17:16.691" v="803" actId="20577"/>
          <ac:spMkLst>
            <pc:docMk/>
            <pc:sldMk cId="1855070982" sldId="262"/>
            <ac:spMk id="31" creationId="{1E168EE9-228E-48E3-8BB8-7C60FCBA5B9F}"/>
          </ac:spMkLst>
        </pc:spChg>
        <pc:spChg chg="add mod ord">
          <ac:chgData name="varitsara monsiri" userId="d21832565e14aca8" providerId="LiveId" clId="{B398B86A-F9F4-44BF-A41F-CC1786BB354C}" dt="2022-05-09T06:16:52.868" v="781" actId="20577"/>
          <ac:spMkLst>
            <pc:docMk/>
            <pc:sldMk cId="1855070982" sldId="262"/>
            <ac:spMk id="32" creationId="{1924870C-CA7A-48D2-8A78-D8089F8240C6}"/>
          </ac:spMkLst>
        </pc:spChg>
        <pc:spChg chg="add mod ord">
          <ac:chgData name="varitsara monsiri" userId="d21832565e14aca8" providerId="LiveId" clId="{B398B86A-F9F4-44BF-A41F-CC1786BB354C}" dt="2022-05-09T06:17:12.472" v="799" actId="20577"/>
          <ac:spMkLst>
            <pc:docMk/>
            <pc:sldMk cId="1855070982" sldId="262"/>
            <ac:spMk id="33" creationId="{A8DD5538-1EF7-4B93-AAA6-FB37AA23F997}"/>
          </ac:spMkLst>
        </pc:spChg>
        <pc:grpChg chg="add mod">
          <ac:chgData name="varitsara monsiri" userId="d21832565e14aca8" providerId="LiveId" clId="{B398B86A-F9F4-44BF-A41F-CC1786BB354C}" dt="2022-05-09T06:12:19.864" v="741"/>
          <ac:grpSpMkLst>
            <pc:docMk/>
            <pc:sldMk cId="1855070982" sldId="262"/>
            <ac:grpSpMk id="13" creationId="{552A57E5-1CFF-4243-A9F0-4E67CC229877}"/>
          </ac:grpSpMkLst>
        </pc:grpChg>
        <pc:grpChg chg="add mod">
          <ac:chgData name="varitsara monsiri" userId="d21832565e14aca8" providerId="LiveId" clId="{B398B86A-F9F4-44BF-A41F-CC1786BB354C}" dt="2022-05-09T06:12:19.864" v="741"/>
          <ac:grpSpMkLst>
            <pc:docMk/>
            <pc:sldMk cId="1855070982" sldId="262"/>
            <ac:grpSpMk id="16" creationId="{E6CD2E7D-2ED9-4361-B427-F25247A08EB7}"/>
          </ac:grpSpMkLst>
        </pc:grpChg>
        <pc:grpChg chg="add mod">
          <ac:chgData name="varitsara monsiri" userId="d21832565e14aca8" providerId="LiveId" clId="{B398B86A-F9F4-44BF-A41F-CC1786BB354C}" dt="2022-05-09T06:12:19.864" v="741"/>
          <ac:grpSpMkLst>
            <pc:docMk/>
            <pc:sldMk cId="1855070982" sldId="262"/>
            <ac:grpSpMk id="22" creationId="{3E3FBF50-AC3A-40EC-A743-E32AE4E7D6E6}"/>
          </ac:grpSpMkLst>
        </pc:grpChg>
      </pc:sldChg>
      <pc:sldChg chg="addSp delSp modSp new mod modClrScheme chgLayout">
        <pc:chgData name="varitsara monsiri" userId="d21832565e14aca8" providerId="LiveId" clId="{B398B86A-F9F4-44BF-A41F-CC1786BB354C}" dt="2022-05-09T06:25:52.315" v="881"/>
        <pc:sldMkLst>
          <pc:docMk/>
          <pc:sldMk cId="3293827071" sldId="263"/>
        </pc:sldMkLst>
        <pc:spChg chg="del mod ord">
          <ac:chgData name="varitsara monsiri" userId="d21832565e14aca8" providerId="LiveId" clId="{B398B86A-F9F4-44BF-A41F-CC1786BB354C}" dt="2022-05-09T06:24:45.589" v="863" actId="700"/>
          <ac:spMkLst>
            <pc:docMk/>
            <pc:sldMk cId="3293827071" sldId="263"/>
            <ac:spMk id="2" creationId="{5D2ECC2A-C46A-4F68-BA23-C5A235D6383B}"/>
          </ac:spMkLst>
        </pc:spChg>
        <pc:spChg chg="del mod ord">
          <ac:chgData name="varitsara monsiri" userId="d21832565e14aca8" providerId="LiveId" clId="{B398B86A-F9F4-44BF-A41F-CC1786BB354C}" dt="2022-05-09T06:24:45.589" v="863" actId="700"/>
          <ac:spMkLst>
            <pc:docMk/>
            <pc:sldMk cId="3293827071" sldId="263"/>
            <ac:spMk id="3" creationId="{5DC7EDC8-A732-4E50-B227-8E3CA009920E}"/>
          </ac:spMkLst>
        </pc:spChg>
        <pc:spChg chg="del mod ord">
          <ac:chgData name="varitsara monsiri" userId="d21832565e14aca8" providerId="LiveId" clId="{B398B86A-F9F4-44BF-A41F-CC1786BB354C}" dt="2022-05-09T06:24:45.589" v="863" actId="700"/>
          <ac:spMkLst>
            <pc:docMk/>
            <pc:sldMk cId="3293827071" sldId="263"/>
            <ac:spMk id="4" creationId="{53A11213-3092-41A8-8648-66FDC0AFA9E0}"/>
          </ac:spMkLst>
        </pc:spChg>
        <pc:spChg chg="del">
          <ac:chgData name="varitsara monsiri" userId="d21832565e14aca8" providerId="LiveId" clId="{B398B86A-F9F4-44BF-A41F-CC1786BB354C}" dt="2022-05-09T06:24:45.589" v="863" actId="700"/>
          <ac:spMkLst>
            <pc:docMk/>
            <pc:sldMk cId="3293827071" sldId="263"/>
            <ac:spMk id="5" creationId="{10BCB87E-19AE-429D-98C1-9F032D273DAC}"/>
          </ac:spMkLst>
        </pc:spChg>
        <pc:spChg chg="del">
          <ac:chgData name="varitsara monsiri" userId="d21832565e14aca8" providerId="LiveId" clId="{B398B86A-F9F4-44BF-A41F-CC1786BB354C}" dt="2022-05-09T06:24:45.589" v="863" actId="700"/>
          <ac:spMkLst>
            <pc:docMk/>
            <pc:sldMk cId="3293827071" sldId="263"/>
            <ac:spMk id="6" creationId="{D31B3EF7-9246-49C6-ADD3-C4C1E41740EB}"/>
          </ac:spMkLst>
        </pc:spChg>
        <pc:spChg chg="del">
          <ac:chgData name="varitsara monsiri" userId="d21832565e14aca8" providerId="LiveId" clId="{B398B86A-F9F4-44BF-A41F-CC1786BB354C}" dt="2022-05-09T06:24:45.589" v="863" actId="700"/>
          <ac:spMkLst>
            <pc:docMk/>
            <pc:sldMk cId="3293827071" sldId="263"/>
            <ac:spMk id="7" creationId="{24D9065F-6786-4985-A08E-0B5FE3F3B07F}"/>
          </ac:spMkLst>
        </pc:spChg>
        <pc:spChg chg="del">
          <ac:chgData name="varitsara monsiri" userId="d21832565e14aca8" providerId="LiveId" clId="{B398B86A-F9F4-44BF-A41F-CC1786BB354C}" dt="2022-05-09T06:24:45.589" v="863" actId="700"/>
          <ac:spMkLst>
            <pc:docMk/>
            <pc:sldMk cId="3293827071" sldId="263"/>
            <ac:spMk id="8" creationId="{541F116D-E161-43A3-A455-B914163AE8E2}"/>
          </ac:spMkLst>
        </pc:spChg>
        <pc:spChg chg="add mod ord">
          <ac:chgData name="varitsara monsiri" userId="d21832565e14aca8" providerId="LiveId" clId="{B398B86A-F9F4-44BF-A41F-CC1786BB354C}" dt="2022-05-09T06:25:12.080" v="878" actId="20577"/>
          <ac:spMkLst>
            <pc:docMk/>
            <pc:sldMk cId="3293827071" sldId="263"/>
            <ac:spMk id="9" creationId="{0FB6B5A0-6CE5-4260-ACF7-9AAF3D733F38}"/>
          </ac:spMkLst>
        </pc:spChg>
        <pc:spChg chg="add mod ord">
          <ac:chgData name="varitsara monsiri" userId="d21832565e14aca8" providerId="LiveId" clId="{B398B86A-F9F4-44BF-A41F-CC1786BB354C}" dt="2022-05-09T06:25:42.078" v="880" actId="20577"/>
          <ac:spMkLst>
            <pc:docMk/>
            <pc:sldMk cId="3293827071" sldId="263"/>
            <ac:spMk id="10" creationId="{5B01C533-8D1B-4454-9BBB-229CEAF4C971}"/>
          </ac:spMkLst>
        </pc:spChg>
        <pc:spChg chg="add mod ord">
          <ac:chgData name="varitsara monsiri" userId="d21832565e14aca8" providerId="LiveId" clId="{B398B86A-F9F4-44BF-A41F-CC1786BB354C}" dt="2022-05-09T06:25:52.315" v="881"/>
          <ac:spMkLst>
            <pc:docMk/>
            <pc:sldMk cId="3293827071" sldId="263"/>
            <ac:spMk id="11" creationId="{09EF5528-B4E1-475B-8BC3-4FAFCA59403D}"/>
          </ac:spMkLst>
        </pc:spChg>
        <pc:spChg chg="add mod">
          <ac:chgData name="varitsara monsiri" userId="d21832565e14aca8" providerId="LiveId" clId="{B398B86A-F9F4-44BF-A41F-CC1786BB354C}" dt="2022-05-09T06:24:50.089" v="865" actId="164"/>
          <ac:spMkLst>
            <pc:docMk/>
            <pc:sldMk cId="3293827071" sldId="263"/>
            <ac:spMk id="12" creationId="{6FD77D94-E0B4-4252-8CD0-FA01E6752FF1}"/>
          </ac:spMkLst>
        </pc:spChg>
        <pc:spChg chg="add mod">
          <ac:chgData name="varitsara monsiri" userId="d21832565e14aca8" providerId="LiveId" clId="{B398B86A-F9F4-44BF-A41F-CC1786BB354C}" dt="2022-05-09T06:24:50.089" v="865" actId="164"/>
          <ac:spMkLst>
            <pc:docMk/>
            <pc:sldMk cId="3293827071" sldId="263"/>
            <ac:spMk id="13" creationId="{C41056BB-9C2A-455E-8CA6-1746A28A1619}"/>
          </ac:spMkLst>
        </pc:spChg>
        <pc:grpChg chg="add mod">
          <ac:chgData name="varitsara monsiri" userId="d21832565e14aca8" providerId="LiveId" clId="{B398B86A-F9F4-44BF-A41F-CC1786BB354C}" dt="2022-05-09T06:24:50.089" v="865" actId="164"/>
          <ac:grpSpMkLst>
            <pc:docMk/>
            <pc:sldMk cId="3293827071" sldId="263"/>
            <ac:grpSpMk id="14" creationId="{5FD295B6-45C8-4157-8AC2-E87ECCFB0FBF}"/>
          </ac:grpSpMkLst>
        </pc:grpChg>
      </pc:sldChg>
      <pc:sldChg chg="addSp delSp modSp new mod modClrScheme chgLayout">
        <pc:chgData name="varitsara monsiri" userId="d21832565e14aca8" providerId="LiveId" clId="{B398B86A-F9F4-44BF-A41F-CC1786BB354C}" dt="2022-05-09T06:37:14.316" v="1018"/>
        <pc:sldMkLst>
          <pc:docMk/>
          <pc:sldMk cId="3350605687" sldId="264"/>
        </pc:sldMkLst>
        <pc:spChg chg="del">
          <ac:chgData name="varitsara monsiri" userId="d21832565e14aca8" providerId="LiveId" clId="{B398B86A-F9F4-44BF-A41F-CC1786BB354C}" dt="2022-05-09T06:28:51.630" v="898" actId="700"/>
          <ac:spMkLst>
            <pc:docMk/>
            <pc:sldMk cId="3350605687" sldId="264"/>
            <ac:spMk id="2" creationId="{42131913-4638-41A8-A82F-18D97B4D7BCC}"/>
          </ac:spMkLst>
        </pc:spChg>
        <pc:spChg chg="del">
          <ac:chgData name="varitsara monsiri" userId="d21832565e14aca8" providerId="LiveId" clId="{B398B86A-F9F4-44BF-A41F-CC1786BB354C}" dt="2022-05-09T06:28:51.630" v="898" actId="700"/>
          <ac:spMkLst>
            <pc:docMk/>
            <pc:sldMk cId="3350605687" sldId="264"/>
            <ac:spMk id="3" creationId="{C6120B6A-FCFB-4508-99D2-C15685249D40}"/>
          </ac:spMkLst>
        </pc:spChg>
        <pc:spChg chg="del">
          <ac:chgData name="varitsara monsiri" userId="d21832565e14aca8" providerId="LiveId" clId="{B398B86A-F9F4-44BF-A41F-CC1786BB354C}" dt="2022-05-09T06:28:51.630" v="898" actId="700"/>
          <ac:spMkLst>
            <pc:docMk/>
            <pc:sldMk cId="3350605687" sldId="264"/>
            <ac:spMk id="4" creationId="{DD1E9E51-561E-4DB2-8BA0-C619F762412E}"/>
          </ac:spMkLst>
        </pc:spChg>
        <pc:spChg chg="add mod">
          <ac:chgData name="varitsara monsiri" userId="d21832565e14aca8" providerId="LiveId" clId="{B398B86A-F9F4-44BF-A41F-CC1786BB354C}" dt="2022-05-09T06:28:47.003" v="897"/>
          <ac:spMkLst>
            <pc:docMk/>
            <pc:sldMk cId="3350605687" sldId="264"/>
            <ac:spMk id="5" creationId="{C5F33FAE-1D11-4FA1-9FFE-34DBFD861032}"/>
          </ac:spMkLst>
        </pc:spChg>
        <pc:spChg chg="mod">
          <ac:chgData name="varitsara monsiri" userId="d21832565e14aca8" providerId="LiveId" clId="{B398B86A-F9F4-44BF-A41F-CC1786BB354C}" dt="2022-05-09T06:28:47.003" v="897"/>
          <ac:spMkLst>
            <pc:docMk/>
            <pc:sldMk cId="3350605687" sldId="264"/>
            <ac:spMk id="7" creationId="{97CD3DAB-2E66-4BE8-B777-6AD6E70F0919}"/>
          </ac:spMkLst>
        </pc:spChg>
        <pc:spChg chg="mod">
          <ac:chgData name="varitsara monsiri" userId="d21832565e14aca8" providerId="LiveId" clId="{B398B86A-F9F4-44BF-A41F-CC1786BB354C}" dt="2022-05-09T06:28:47.003" v="897"/>
          <ac:spMkLst>
            <pc:docMk/>
            <pc:sldMk cId="3350605687" sldId="264"/>
            <ac:spMk id="8" creationId="{D2B6E1FE-99EF-46F7-92DA-74DB82EA0AEE}"/>
          </ac:spMkLst>
        </pc:spChg>
        <pc:spChg chg="mod">
          <ac:chgData name="varitsara monsiri" userId="d21832565e14aca8" providerId="LiveId" clId="{B398B86A-F9F4-44BF-A41F-CC1786BB354C}" dt="2022-05-09T06:28:47.003" v="897"/>
          <ac:spMkLst>
            <pc:docMk/>
            <pc:sldMk cId="3350605687" sldId="264"/>
            <ac:spMk id="9" creationId="{8B462D5F-777F-4AB3-8EC6-BF5FDAA4196A}"/>
          </ac:spMkLst>
        </pc:spChg>
        <pc:spChg chg="mod">
          <ac:chgData name="varitsara monsiri" userId="d21832565e14aca8" providerId="LiveId" clId="{B398B86A-F9F4-44BF-A41F-CC1786BB354C}" dt="2022-05-09T06:28:47.003" v="897"/>
          <ac:spMkLst>
            <pc:docMk/>
            <pc:sldMk cId="3350605687" sldId="264"/>
            <ac:spMk id="10" creationId="{9BA6401C-A93E-4F5D-BDFC-435A480617D4}"/>
          </ac:spMkLst>
        </pc:spChg>
        <pc:spChg chg="add mod">
          <ac:chgData name="varitsara monsiri" userId="d21832565e14aca8" providerId="LiveId" clId="{B398B86A-F9F4-44BF-A41F-CC1786BB354C}" dt="2022-05-09T06:28:47.003" v="897"/>
          <ac:spMkLst>
            <pc:docMk/>
            <pc:sldMk cId="3350605687" sldId="264"/>
            <ac:spMk id="11" creationId="{FC25304C-B5A0-458E-A31D-76CFFAC3F872}"/>
          </ac:spMkLst>
        </pc:spChg>
        <pc:spChg chg="mod">
          <ac:chgData name="varitsara monsiri" userId="d21832565e14aca8" providerId="LiveId" clId="{B398B86A-F9F4-44BF-A41F-CC1786BB354C}" dt="2022-05-09T06:28:47.003" v="897"/>
          <ac:spMkLst>
            <pc:docMk/>
            <pc:sldMk cId="3350605687" sldId="264"/>
            <ac:spMk id="13" creationId="{BA7D5EF8-7BDF-4957-AD8E-38CE8C360BDE}"/>
          </ac:spMkLst>
        </pc:spChg>
        <pc:spChg chg="mod">
          <ac:chgData name="varitsara monsiri" userId="d21832565e14aca8" providerId="LiveId" clId="{B398B86A-F9F4-44BF-A41F-CC1786BB354C}" dt="2022-05-09T06:28:47.003" v="897"/>
          <ac:spMkLst>
            <pc:docMk/>
            <pc:sldMk cId="3350605687" sldId="264"/>
            <ac:spMk id="14" creationId="{3E9BC303-FA0F-4CE8-A9AB-058A5C108916}"/>
          </ac:spMkLst>
        </pc:spChg>
        <pc:spChg chg="mod">
          <ac:chgData name="varitsara monsiri" userId="d21832565e14aca8" providerId="LiveId" clId="{B398B86A-F9F4-44BF-A41F-CC1786BB354C}" dt="2022-05-09T06:28:47.003" v="897"/>
          <ac:spMkLst>
            <pc:docMk/>
            <pc:sldMk cId="3350605687" sldId="264"/>
            <ac:spMk id="15" creationId="{06553DEE-EFDE-4098-A49C-689ABA3B9136}"/>
          </ac:spMkLst>
        </pc:spChg>
        <pc:spChg chg="mod">
          <ac:chgData name="varitsara monsiri" userId="d21832565e14aca8" providerId="LiveId" clId="{B398B86A-F9F4-44BF-A41F-CC1786BB354C}" dt="2022-05-09T06:28:47.003" v="897"/>
          <ac:spMkLst>
            <pc:docMk/>
            <pc:sldMk cId="3350605687" sldId="264"/>
            <ac:spMk id="16" creationId="{BCFC7B30-C488-4D15-A830-874E38688438}"/>
          </ac:spMkLst>
        </pc:spChg>
        <pc:spChg chg="add mod">
          <ac:chgData name="varitsara monsiri" userId="d21832565e14aca8" providerId="LiveId" clId="{B398B86A-F9F4-44BF-A41F-CC1786BB354C}" dt="2022-05-09T06:28:47.003" v="897"/>
          <ac:spMkLst>
            <pc:docMk/>
            <pc:sldMk cId="3350605687" sldId="264"/>
            <ac:spMk id="17" creationId="{04DAEF06-679E-49CE-A09A-6A83CC529AB8}"/>
          </ac:spMkLst>
        </pc:spChg>
        <pc:spChg chg="mod">
          <ac:chgData name="varitsara monsiri" userId="d21832565e14aca8" providerId="LiveId" clId="{B398B86A-F9F4-44BF-A41F-CC1786BB354C}" dt="2022-05-09T06:28:47.003" v="897"/>
          <ac:spMkLst>
            <pc:docMk/>
            <pc:sldMk cId="3350605687" sldId="264"/>
            <ac:spMk id="19" creationId="{E346D015-8E9E-4C0E-B47E-AFEA12777841}"/>
          </ac:spMkLst>
        </pc:spChg>
        <pc:spChg chg="mod">
          <ac:chgData name="varitsara monsiri" userId="d21832565e14aca8" providerId="LiveId" clId="{B398B86A-F9F4-44BF-A41F-CC1786BB354C}" dt="2022-05-09T06:28:47.003" v="897"/>
          <ac:spMkLst>
            <pc:docMk/>
            <pc:sldMk cId="3350605687" sldId="264"/>
            <ac:spMk id="20" creationId="{CB17D9FC-56AB-48E1-9B02-41337F328EF9}"/>
          </ac:spMkLst>
        </pc:spChg>
        <pc:spChg chg="mod">
          <ac:chgData name="varitsara monsiri" userId="d21832565e14aca8" providerId="LiveId" clId="{B398B86A-F9F4-44BF-A41F-CC1786BB354C}" dt="2022-05-09T06:28:47.003" v="897"/>
          <ac:spMkLst>
            <pc:docMk/>
            <pc:sldMk cId="3350605687" sldId="264"/>
            <ac:spMk id="21" creationId="{9AF7EBF5-2D53-4919-90A6-FE5944CC6B3C}"/>
          </ac:spMkLst>
        </pc:spChg>
        <pc:spChg chg="mod">
          <ac:chgData name="varitsara monsiri" userId="d21832565e14aca8" providerId="LiveId" clId="{B398B86A-F9F4-44BF-A41F-CC1786BB354C}" dt="2022-05-09T06:28:47.003" v="897"/>
          <ac:spMkLst>
            <pc:docMk/>
            <pc:sldMk cId="3350605687" sldId="264"/>
            <ac:spMk id="22" creationId="{08C1AF64-FEC6-4F9B-8AC8-BBA0F81BFAC3}"/>
          </ac:spMkLst>
        </pc:spChg>
        <pc:spChg chg="add mod">
          <ac:chgData name="varitsara monsiri" userId="d21832565e14aca8" providerId="LiveId" clId="{B398B86A-F9F4-44BF-A41F-CC1786BB354C}" dt="2022-05-09T06:28:47.003" v="897"/>
          <ac:spMkLst>
            <pc:docMk/>
            <pc:sldMk cId="3350605687" sldId="264"/>
            <ac:spMk id="23" creationId="{499E785E-36CE-47EB-8803-B2EED5121806}"/>
          </ac:spMkLst>
        </pc:spChg>
        <pc:spChg chg="mod">
          <ac:chgData name="varitsara monsiri" userId="d21832565e14aca8" providerId="LiveId" clId="{B398B86A-F9F4-44BF-A41F-CC1786BB354C}" dt="2022-05-09T06:28:47.003" v="897"/>
          <ac:spMkLst>
            <pc:docMk/>
            <pc:sldMk cId="3350605687" sldId="264"/>
            <ac:spMk id="25" creationId="{DE8D769D-27A8-4501-B0BA-4173CD178AE8}"/>
          </ac:spMkLst>
        </pc:spChg>
        <pc:spChg chg="mod">
          <ac:chgData name="varitsara monsiri" userId="d21832565e14aca8" providerId="LiveId" clId="{B398B86A-F9F4-44BF-A41F-CC1786BB354C}" dt="2022-05-09T06:28:47.003" v="897"/>
          <ac:spMkLst>
            <pc:docMk/>
            <pc:sldMk cId="3350605687" sldId="264"/>
            <ac:spMk id="26" creationId="{E4E8F603-A817-490F-9E12-6CB837A2EC88}"/>
          </ac:spMkLst>
        </pc:spChg>
        <pc:spChg chg="mod">
          <ac:chgData name="varitsara monsiri" userId="d21832565e14aca8" providerId="LiveId" clId="{B398B86A-F9F4-44BF-A41F-CC1786BB354C}" dt="2022-05-09T06:28:47.003" v="897"/>
          <ac:spMkLst>
            <pc:docMk/>
            <pc:sldMk cId="3350605687" sldId="264"/>
            <ac:spMk id="27" creationId="{5B7B04E2-3927-4B6A-ABB2-B1B0BFFA44FE}"/>
          </ac:spMkLst>
        </pc:spChg>
        <pc:spChg chg="mod">
          <ac:chgData name="varitsara monsiri" userId="d21832565e14aca8" providerId="LiveId" clId="{B398B86A-F9F4-44BF-A41F-CC1786BB354C}" dt="2022-05-09T06:28:47.003" v="897"/>
          <ac:spMkLst>
            <pc:docMk/>
            <pc:sldMk cId="3350605687" sldId="264"/>
            <ac:spMk id="28" creationId="{AD9CAAC6-BCC5-46AA-947B-509E486642CF}"/>
          </ac:spMkLst>
        </pc:spChg>
        <pc:spChg chg="mod">
          <ac:chgData name="varitsara monsiri" userId="d21832565e14aca8" providerId="LiveId" clId="{B398B86A-F9F4-44BF-A41F-CC1786BB354C}" dt="2022-05-09T06:28:47.003" v="897"/>
          <ac:spMkLst>
            <pc:docMk/>
            <pc:sldMk cId="3350605687" sldId="264"/>
            <ac:spMk id="30" creationId="{AB76C92B-A579-488A-9354-50D0F6F5E549}"/>
          </ac:spMkLst>
        </pc:spChg>
        <pc:spChg chg="mod">
          <ac:chgData name="varitsara monsiri" userId="d21832565e14aca8" providerId="LiveId" clId="{B398B86A-F9F4-44BF-A41F-CC1786BB354C}" dt="2022-05-09T06:28:47.003" v="897"/>
          <ac:spMkLst>
            <pc:docMk/>
            <pc:sldMk cId="3350605687" sldId="264"/>
            <ac:spMk id="31" creationId="{12D1E8F2-E774-4B3D-BA45-097229DC2E1C}"/>
          </ac:spMkLst>
        </pc:spChg>
        <pc:spChg chg="add mod ord">
          <ac:chgData name="varitsara monsiri" userId="d21832565e14aca8" providerId="LiveId" clId="{B398B86A-F9F4-44BF-A41F-CC1786BB354C}" dt="2022-05-09T06:36:09.414" v="999" actId="20577"/>
          <ac:spMkLst>
            <pc:docMk/>
            <pc:sldMk cId="3350605687" sldId="264"/>
            <ac:spMk id="32" creationId="{95F32BC5-E52D-4839-86A7-43F2BABE71E8}"/>
          </ac:spMkLst>
        </pc:spChg>
        <pc:spChg chg="add mod ord">
          <ac:chgData name="varitsara monsiri" userId="d21832565e14aca8" providerId="LiveId" clId="{B398B86A-F9F4-44BF-A41F-CC1786BB354C}" dt="2022-05-09T06:37:14.316" v="1018"/>
          <ac:spMkLst>
            <pc:docMk/>
            <pc:sldMk cId="3350605687" sldId="264"/>
            <ac:spMk id="33" creationId="{01AF6903-77BB-48B1-8E3B-4D79191BF3DC}"/>
          </ac:spMkLst>
        </pc:spChg>
        <pc:spChg chg="add mod ord">
          <ac:chgData name="varitsara monsiri" userId="d21832565e14aca8" providerId="LiveId" clId="{B398B86A-F9F4-44BF-A41F-CC1786BB354C}" dt="2022-05-09T06:36:34.792" v="1006"/>
          <ac:spMkLst>
            <pc:docMk/>
            <pc:sldMk cId="3350605687" sldId="264"/>
            <ac:spMk id="34" creationId="{083C065E-637C-42AD-B39C-C017C9032A39}"/>
          </ac:spMkLst>
        </pc:spChg>
        <pc:spChg chg="add mod ord">
          <ac:chgData name="varitsara monsiri" userId="d21832565e14aca8" providerId="LiveId" clId="{B398B86A-F9F4-44BF-A41F-CC1786BB354C}" dt="2022-05-09T06:36:11.516" v="1001" actId="20577"/>
          <ac:spMkLst>
            <pc:docMk/>
            <pc:sldMk cId="3350605687" sldId="264"/>
            <ac:spMk id="35" creationId="{ADB5F13C-A92B-488B-B8F5-75A320B0074D}"/>
          </ac:spMkLst>
        </pc:spChg>
        <pc:spChg chg="add mod ord">
          <ac:chgData name="varitsara monsiri" userId="d21832565e14aca8" providerId="LiveId" clId="{B398B86A-F9F4-44BF-A41F-CC1786BB354C}" dt="2022-05-09T06:36:44.594" v="1011" actId="20577"/>
          <ac:spMkLst>
            <pc:docMk/>
            <pc:sldMk cId="3350605687" sldId="264"/>
            <ac:spMk id="36" creationId="{92CDDA9F-D8FD-41CE-8320-126EF9F61C2A}"/>
          </ac:spMkLst>
        </pc:spChg>
        <pc:spChg chg="add mod ord">
          <ac:chgData name="varitsara monsiri" userId="d21832565e14aca8" providerId="LiveId" clId="{B398B86A-F9F4-44BF-A41F-CC1786BB354C}" dt="2022-05-09T06:36:13.837" v="1003" actId="20577"/>
          <ac:spMkLst>
            <pc:docMk/>
            <pc:sldMk cId="3350605687" sldId="264"/>
            <ac:spMk id="37" creationId="{2292376A-F6F6-407C-92C4-77843C03F704}"/>
          </ac:spMkLst>
        </pc:spChg>
        <pc:spChg chg="add mod ord">
          <ac:chgData name="varitsara monsiri" userId="d21832565e14aca8" providerId="LiveId" clId="{B398B86A-F9F4-44BF-A41F-CC1786BB354C}" dt="2022-05-09T06:36:16.159" v="1005" actId="20577"/>
          <ac:spMkLst>
            <pc:docMk/>
            <pc:sldMk cId="3350605687" sldId="264"/>
            <ac:spMk id="38" creationId="{027F7608-1795-42CB-9CBF-B3E6D4427970}"/>
          </ac:spMkLst>
        </pc:spChg>
        <pc:spChg chg="add mod ord">
          <ac:chgData name="varitsara monsiri" userId="d21832565e14aca8" providerId="LiveId" clId="{B398B86A-F9F4-44BF-A41F-CC1786BB354C}" dt="2022-05-09T06:36:47.715" v="1014" actId="20577"/>
          <ac:spMkLst>
            <pc:docMk/>
            <pc:sldMk cId="3350605687" sldId="264"/>
            <ac:spMk id="39" creationId="{E88774B6-AE1C-4297-BB5E-655246A6803F}"/>
          </ac:spMkLst>
        </pc:spChg>
        <pc:spChg chg="add mod ord">
          <ac:chgData name="varitsara monsiri" userId="d21832565e14aca8" providerId="LiveId" clId="{B398B86A-F9F4-44BF-A41F-CC1786BB354C}" dt="2022-05-09T06:36:51.025" v="1017" actId="20577"/>
          <ac:spMkLst>
            <pc:docMk/>
            <pc:sldMk cId="3350605687" sldId="264"/>
            <ac:spMk id="40" creationId="{F0901CAC-C795-4262-A877-2A818DC8F6AA}"/>
          </ac:spMkLst>
        </pc:spChg>
        <pc:grpChg chg="add mod">
          <ac:chgData name="varitsara monsiri" userId="d21832565e14aca8" providerId="LiveId" clId="{B398B86A-F9F4-44BF-A41F-CC1786BB354C}" dt="2022-05-09T06:28:47.003" v="897"/>
          <ac:grpSpMkLst>
            <pc:docMk/>
            <pc:sldMk cId="3350605687" sldId="264"/>
            <ac:grpSpMk id="6" creationId="{19E11FA8-C688-4096-801E-ED582221A498}"/>
          </ac:grpSpMkLst>
        </pc:grpChg>
        <pc:grpChg chg="add mod">
          <ac:chgData name="varitsara monsiri" userId="d21832565e14aca8" providerId="LiveId" clId="{B398B86A-F9F4-44BF-A41F-CC1786BB354C}" dt="2022-05-09T06:28:47.003" v="897"/>
          <ac:grpSpMkLst>
            <pc:docMk/>
            <pc:sldMk cId="3350605687" sldId="264"/>
            <ac:grpSpMk id="12" creationId="{7C5C0EF1-E441-484F-ADE0-4A79F03C388F}"/>
          </ac:grpSpMkLst>
        </pc:grpChg>
        <pc:grpChg chg="add mod">
          <ac:chgData name="varitsara monsiri" userId="d21832565e14aca8" providerId="LiveId" clId="{B398B86A-F9F4-44BF-A41F-CC1786BB354C}" dt="2022-05-09T06:28:47.003" v="897"/>
          <ac:grpSpMkLst>
            <pc:docMk/>
            <pc:sldMk cId="3350605687" sldId="264"/>
            <ac:grpSpMk id="18" creationId="{422109BB-5456-4955-B538-6AD6E0D061C5}"/>
          </ac:grpSpMkLst>
        </pc:grpChg>
        <pc:grpChg chg="add mod">
          <ac:chgData name="varitsara monsiri" userId="d21832565e14aca8" providerId="LiveId" clId="{B398B86A-F9F4-44BF-A41F-CC1786BB354C}" dt="2022-05-09T06:28:47.003" v="897"/>
          <ac:grpSpMkLst>
            <pc:docMk/>
            <pc:sldMk cId="3350605687" sldId="264"/>
            <ac:grpSpMk id="24" creationId="{48ED7164-5063-4DFE-AA5C-BBA604E235AF}"/>
          </ac:grpSpMkLst>
        </pc:grpChg>
        <pc:grpChg chg="add mod">
          <ac:chgData name="varitsara monsiri" userId="d21832565e14aca8" providerId="LiveId" clId="{B398B86A-F9F4-44BF-A41F-CC1786BB354C}" dt="2022-05-09T06:28:47.003" v="897"/>
          <ac:grpSpMkLst>
            <pc:docMk/>
            <pc:sldMk cId="3350605687" sldId="264"/>
            <ac:grpSpMk id="29" creationId="{28AD69AB-C681-4EAA-9344-427ACBD5E20C}"/>
          </ac:grpSpMkLst>
        </pc:grpChg>
      </pc:sldChg>
      <pc:sldChg chg="addSp delSp modSp new mod modClrScheme chgLayout">
        <pc:chgData name="varitsara monsiri" userId="d21832565e14aca8" providerId="LiveId" clId="{B398B86A-F9F4-44BF-A41F-CC1786BB354C}" dt="2022-05-09T06:47:00.008" v="1074" actId="931"/>
        <pc:sldMkLst>
          <pc:docMk/>
          <pc:sldMk cId="4246086884" sldId="265"/>
        </pc:sldMkLst>
        <pc:spChg chg="del">
          <ac:chgData name="varitsara monsiri" userId="d21832565e14aca8" providerId="LiveId" clId="{B398B86A-F9F4-44BF-A41F-CC1786BB354C}" dt="2022-05-09T06:42:43.076" v="1053" actId="700"/>
          <ac:spMkLst>
            <pc:docMk/>
            <pc:sldMk cId="4246086884" sldId="265"/>
            <ac:spMk id="2" creationId="{15383C45-4EF3-4097-889C-058BB8F21DD9}"/>
          </ac:spMkLst>
        </pc:spChg>
        <pc:spChg chg="del">
          <ac:chgData name="varitsara monsiri" userId="d21832565e14aca8" providerId="LiveId" clId="{B398B86A-F9F4-44BF-A41F-CC1786BB354C}" dt="2022-05-09T06:42:43.076" v="1053" actId="700"/>
          <ac:spMkLst>
            <pc:docMk/>
            <pc:sldMk cId="4246086884" sldId="265"/>
            <ac:spMk id="3" creationId="{012191A8-58FB-4043-B632-CC4FC798F869}"/>
          </ac:spMkLst>
        </pc:spChg>
        <pc:spChg chg="del">
          <ac:chgData name="varitsara monsiri" userId="d21832565e14aca8" providerId="LiveId" clId="{B398B86A-F9F4-44BF-A41F-CC1786BB354C}" dt="2022-05-09T06:42:43.076" v="1053" actId="700"/>
          <ac:spMkLst>
            <pc:docMk/>
            <pc:sldMk cId="4246086884" sldId="265"/>
            <ac:spMk id="4" creationId="{5D703A10-4D91-4096-92D9-3D9C67A90B05}"/>
          </ac:spMkLst>
        </pc:spChg>
        <pc:spChg chg="del">
          <ac:chgData name="varitsara monsiri" userId="d21832565e14aca8" providerId="LiveId" clId="{B398B86A-F9F4-44BF-A41F-CC1786BB354C}" dt="2022-05-09T06:42:43.076" v="1053" actId="700"/>
          <ac:spMkLst>
            <pc:docMk/>
            <pc:sldMk cId="4246086884" sldId="265"/>
            <ac:spMk id="5" creationId="{2912E44A-3761-4AC4-A5BD-B38375DB9C5C}"/>
          </ac:spMkLst>
        </pc:spChg>
        <pc:spChg chg="del">
          <ac:chgData name="varitsara monsiri" userId="d21832565e14aca8" providerId="LiveId" clId="{B398B86A-F9F4-44BF-A41F-CC1786BB354C}" dt="2022-05-09T06:42:43.076" v="1053" actId="700"/>
          <ac:spMkLst>
            <pc:docMk/>
            <pc:sldMk cId="4246086884" sldId="265"/>
            <ac:spMk id="6" creationId="{A6576663-E98F-4060-A46F-2FE63A95CF74}"/>
          </ac:spMkLst>
        </pc:spChg>
        <pc:spChg chg="del">
          <ac:chgData name="varitsara monsiri" userId="d21832565e14aca8" providerId="LiveId" clId="{B398B86A-F9F4-44BF-A41F-CC1786BB354C}" dt="2022-05-09T06:42:43.076" v="1053" actId="700"/>
          <ac:spMkLst>
            <pc:docMk/>
            <pc:sldMk cId="4246086884" sldId="265"/>
            <ac:spMk id="7" creationId="{A0A41522-F0DE-4D00-B03D-48613842C671}"/>
          </ac:spMkLst>
        </pc:spChg>
        <pc:spChg chg="del">
          <ac:chgData name="varitsara monsiri" userId="d21832565e14aca8" providerId="LiveId" clId="{B398B86A-F9F4-44BF-A41F-CC1786BB354C}" dt="2022-05-09T06:42:43.076" v="1053" actId="700"/>
          <ac:spMkLst>
            <pc:docMk/>
            <pc:sldMk cId="4246086884" sldId="265"/>
            <ac:spMk id="8" creationId="{B6BFBBCB-FB0A-4368-813F-7C3AD9B97F35}"/>
          </ac:spMkLst>
        </pc:spChg>
        <pc:spChg chg="del">
          <ac:chgData name="varitsara monsiri" userId="d21832565e14aca8" providerId="LiveId" clId="{B398B86A-F9F4-44BF-A41F-CC1786BB354C}" dt="2022-05-09T06:42:43.076" v="1053" actId="700"/>
          <ac:spMkLst>
            <pc:docMk/>
            <pc:sldMk cId="4246086884" sldId="265"/>
            <ac:spMk id="9" creationId="{FDC17E36-2E11-4E0B-978F-E44F079481AC}"/>
          </ac:spMkLst>
        </pc:spChg>
        <pc:spChg chg="del">
          <ac:chgData name="varitsara monsiri" userId="d21832565e14aca8" providerId="LiveId" clId="{B398B86A-F9F4-44BF-A41F-CC1786BB354C}" dt="2022-05-09T06:42:43.076" v="1053" actId="700"/>
          <ac:spMkLst>
            <pc:docMk/>
            <pc:sldMk cId="4246086884" sldId="265"/>
            <ac:spMk id="10" creationId="{4B19119C-8F85-4C34-9EA8-52008AB4A80D}"/>
          </ac:spMkLst>
        </pc:spChg>
        <pc:spChg chg="mod">
          <ac:chgData name="varitsara monsiri" userId="d21832565e14aca8" providerId="LiveId" clId="{B398B86A-F9F4-44BF-A41F-CC1786BB354C}" dt="2022-05-09T06:39:33.707" v="1026"/>
          <ac:spMkLst>
            <pc:docMk/>
            <pc:sldMk cId="4246086884" sldId="265"/>
            <ac:spMk id="12" creationId="{A4BA254D-24C4-40BE-BDEC-C4C20BD49501}"/>
          </ac:spMkLst>
        </pc:spChg>
        <pc:spChg chg="mod">
          <ac:chgData name="varitsara monsiri" userId="d21832565e14aca8" providerId="LiveId" clId="{B398B86A-F9F4-44BF-A41F-CC1786BB354C}" dt="2022-05-09T06:39:33.707" v="1026"/>
          <ac:spMkLst>
            <pc:docMk/>
            <pc:sldMk cId="4246086884" sldId="265"/>
            <ac:spMk id="13" creationId="{B2F1FD6E-6E46-4DDF-8FDC-64B02E1DDA77}"/>
          </ac:spMkLst>
        </pc:spChg>
        <pc:spChg chg="add mod">
          <ac:chgData name="varitsara monsiri" userId="d21832565e14aca8" providerId="LiveId" clId="{B398B86A-F9F4-44BF-A41F-CC1786BB354C}" dt="2022-05-09T06:42:39.091" v="1052"/>
          <ac:spMkLst>
            <pc:docMk/>
            <pc:sldMk cId="4246086884" sldId="265"/>
            <ac:spMk id="14" creationId="{4FD8A357-630E-499E-985B-BA9E4C85B537}"/>
          </ac:spMkLst>
        </pc:spChg>
        <pc:spChg chg="add del mod ord">
          <ac:chgData name="varitsara monsiri" userId="d21832565e14aca8" providerId="LiveId" clId="{B398B86A-F9F4-44BF-A41F-CC1786BB354C}" dt="2022-05-09T06:45:34.749" v="1067" actId="700"/>
          <ac:spMkLst>
            <pc:docMk/>
            <pc:sldMk cId="4246086884" sldId="265"/>
            <ac:spMk id="15" creationId="{7F0EB498-59AA-48AE-B8E4-C47F28AB0A58}"/>
          </ac:spMkLst>
        </pc:spChg>
        <pc:spChg chg="add del mod ord">
          <ac:chgData name="varitsara monsiri" userId="d21832565e14aca8" providerId="LiveId" clId="{B398B86A-F9F4-44BF-A41F-CC1786BB354C}" dt="2022-05-09T06:47:00.008" v="1074" actId="931"/>
          <ac:spMkLst>
            <pc:docMk/>
            <pc:sldMk cId="4246086884" sldId="265"/>
            <ac:spMk id="16" creationId="{5227A5B3-B340-457E-933F-CF12796538BD}"/>
          </ac:spMkLst>
        </pc:spChg>
        <pc:spChg chg="add mod ord">
          <ac:chgData name="varitsara monsiri" userId="d21832565e14aca8" providerId="LiveId" clId="{B398B86A-F9F4-44BF-A41F-CC1786BB354C}" dt="2022-05-09T06:46:45.453" v="1073" actId="948"/>
          <ac:spMkLst>
            <pc:docMk/>
            <pc:sldMk cId="4246086884" sldId="265"/>
            <ac:spMk id="17" creationId="{20B47A2C-EECB-4AC3-A46F-740920FD6573}"/>
          </ac:spMkLst>
        </pc:spChg>
        <pc:spChg chg="add mod ord">
          <ac:chgData name="varitsara monsiri" userId="d21832565e14aca8" providerId="LiveId" clId="{B398B86A-F9F4-44BF-A41F-CC1786BB354C}" dt="2022-05-09T06:45:57.576" v="1071" actId="20577"/>
          <ac:spMkLst>
            <pc:docMk/>
            <pc:sldMk cId="4246086884" sldId="265"/>
            <ac:spMk id="18" creationId="{067B9C2E-F493-463E-9F43-094E238C49BD}"/>
          </ac:spMkLst>
        </pc:spChg>
        <pc:grpChg chg="add mod">
          <ac:chgData name="varitsara monsiri" userId="d21832565e14aca8" providerId="LiveId" clId="{B398B86A-F9F4-44BF-A41F-CC1786BB354C}" dt="2022-05-09T06:39:33.707" v="1026"/>
          <ac:grpSpMkLst>
            <pc:docMk/>
            <pc:sldMk cId="4246086884" sldId="265"/>
            <ac:grpSpMk id="11" creationId="{E9B5A4EF-2367-4420-812C-D01DC2A1DC2C}"/>
          </ac:grpSpMkLst>
        </pc:grpChg>
        <pc:picChg chg="add mod">
          <ac:chgData name="varitsara monsiri" userId="d21832565e14aca8" providerId="LiveId" clId="{B398B86A-F9F4-44BF-A41F-CC1786BB354C}" dt="2022-05-09T06:47:00.008" v="1074" actId="931"/>
          <ac:picMkLst>
            <pc:docMk/>
            <pc:sldMk cId="4246086884" sldId="265"/>
            <ac:picMk id="20" creationId="{A1A88C81-4BB2-4AED-A803-13F64BCA2026}"/>
          </ac:picMkLst>
        </pc:picChg>
      </pc:sldChg>
      <pc:sldChg chg="addSp delSp modSp new mod modClrScheme chgLayout">
        <pc:chgData name="varitsara monsiri" userId="d21832565e14aca8" providerId="LiveId" clId="{B398B86A-F9F4-44BF-A41F-CC1786BB354C}" dt="2022-05-09T06:59:40.913" v="1200" actId="164"/>
        <pc:sldMkLst>
          <pc:docMk/>
          <pc:sldMk cId="2931587326" sldId="266"/>
        </pc:sldMkLst>
        <pc:spChg chg="del">
          <ac:chgData name="varitsara monsiri" userId="d21832565e14aca8" providerId="LiveId" clId="{B398B86A-F9F4-44BF-A41F-CC1786BB354C}" dt="2022-05-09T06:49:24.773" v="1094" actId="700"/>
          <ac:spMkLst>
            <pc:docMk/>
            <pc:sldMk cId="2931587326" sldId="266"/>
            <ac:spMk id="2" creationId="{57D6C76D-639D-4DFA-94A8-E46B4267F7F1}"/>
          </ac:spMkLst>
        </pc:spChg>
        <pc:spChg chg="del">
          <ac:chgData name="varitsara monsiri" userId="d21832565e14aca8" providerId="LiveId" clId="{B398B86A-F9F4-44BF-A41F-CC1786BB354C}" dt="2022-05-09T06:49:24.773" v="1094" actId="700"/>
          <ac:spMkLst>
            <pc:docMk/>
            <pc:sldMk cId="2931587326" sldId="266"/>
            <ac:spMk id="3" creationId="{9CDE6C71-520D-4774-AE2D-49553B284472}"/>
          </ac:spMkLst>
        </pc:spChg>
        <pc:spChg chg="del mod ord">
          <ac:chgData name="varitsara monsiri" userId="d21832565e14aca8" providerId="LiveId" clId="{B398B86A-F9F4-44BF-A41F-CC1786BB354C}" dt="2022-05-09T06:49:24.773" v="1094" actId="700"/>
          <ac:spMkLst>
            <pc:docMk/>
            <pc:sldMk cId="2931587326" sldId="266"/>
            <ac:spMk id="4" creationId="{BAC27782-FF65-40D3-B2AA-E3B947C4EA8B}"/>
          </ac:spMkLst>
        </pc:spChg>
        <pc:spChg chg="add mod">
          <ac:chgData name="varitsara monsiri" userId="d21832565e14aca8" providerId="LiveId" clId="{B398B86A-F9F4-44BF-A41F-CC1786BB354C}" dt="2022-05-09T06:58:57.509" v="1198" actId="164"/>
          <ac:spMkLst>
            <pc:docMk/>
            <pc:sldMk cId="2931587326" sldId="266"/>
            <ac:spMk id="5" creationId="{20F58923-35C1-4FAC-8EE6-1A5B931D91AB}"/>
          </ac:spMkLst>
        </pc:spChg>
        <pc:spChg chg="add mod">
          <ac:chgData name="varitsara monsiri" userId="d21832565e14aca8" providerId="LiveId" clId="{B398B86A-F9F4-44BF-A41F-CC1786BB354C}" dt="2022-05-09T06:58:57.509" v="1198" actId="164"/>
          <ac:spMkLst>
            <pc:docMk/>
            <pc:sldMk cId="2931587326" sldId="266"/>
            <ac:spMk id="6" creationId="{1716BC16-B6F1-4867-ADDD-676EAFBAC0C4}"/>
          </ac:spMkLst>
        </pc:spChg>
        <pc:spChg chg="add mod">
          <ac:chgData name="varitsara monsiri" userId="d21832565e14aca8" providerId="LiveId" clId="{B398B86A-F9F4-44BF-A41F-CC1786BB354C}" dt="2022-05-09T06:58:57.509" v="1198" actId="164"/>
          <ac:spMkLst>
            <pc:docMk/>
            <pc:sldMk cId="2931587326" sldId="266"/>
            <ac:spMk id="7" creationId="{ECB48F43-E2CA-4BF5-AFFC-6265EDC4CDEB}"/>
          </ac:spMkLst>
        </pc:spChg>
        <pc:spChg chg="add mod">
          <ac:chgData name="varitsara monsiri" userId="d21832565e14aca8" providerId="LiveId" clId="{B398B86A-F9F4-44BF-A41F-CC1786BB354C}" dt="2022-05-09T06:59:05.353" v="1199" actId="164"/>
          <ac:spMkLst>
            <pc:docMk/>
            <pc:sldMk cId="2931587326" sldId="266"/>
            <ac:spMk id="8" creationId="{AF9CDD21-09FC-4DF7-B4F2-61CE445B8357}"/>
          </ac:spMkLst>
        </pc:spChg>
        <pc:spChg chg="add mod">
          <ac:chgData name="varitsara monsiri" userId="d21832565e14aca8" providerId="LiveId" clId="{B398B86A-F9F4-44BF-A41F-CC1786BB354C}" dt="2022-05-09T06:59:05.353" v="1199" actId="164"/>
          <ac:spMkLst>
            <pc:docMk/>
            <pc:sldMk cId="2931587326" sldId="266"/>
            <ac:spMk id="9" creationId="{A85F6D65-69F1-4B5F-BEF0-F4BC0A58E914}"/>
          </ac:spMkLst>
        </pc:spChg>
        <pc:spChg chg="add mod">
          <ac:chgData name="varitsara monsiri" userId="d21832565e14aca8" providerId="LiveId" clId="{B398B86A-F9F4-44BF-A41F-CC1786BB354C}" dt="2022-05-09T06:59:05.353" v="1199" actId="164"/>
          <ac:spMkLst>
            <pc:docMk/>
            <pc:sldMk cId="2931587326" sldId="266"/>
            <ac:spMk id="10" creationId="{839A89F4-3D7A-4803-8296-5116C50E7CA8}"/>
          </ac:spMkLst>
        </pc:spChg>
        <pc:spChg chg="add mod">
          <ac:chgData name="varitsara monsiri" userId="d21832565e14aca8" providerId="LiveId" clId="{B398B86A-F9F4-44BF-A41F-CC1786BB354C}" dt="2022-05-09T06:59:40.913" v="1200" actId="164"/>
          <ac:spMkLst>
            <pc:docMk/>
            <pc:sldMk cId="2931587326" sldId="266"/>
            <ac:spMk id="11" creationId="{6300A2EE-FFD8-4F3C-B1AC-22184709E80F}"/>
          </ac:spMkLst>
        </pc:spChg>
        <pc:spChg chg="add mod">
          <ac:chgData name="varitsara monsiri" userId="d21832565e14aca8" providerId="LiveId" clId="{B398B86A-F9F4-44BF-A41F-CC1786BB354C}" dt="2022-05-09T06:59:40.913" v="1200" actId="164"/>
          <ac:spMkLst>
            <pc:docMk/>
            <pc:sldMk cId="2931587326" sldId="266"/>
            <ac:spMk id="12" creationId="{5815BA98-6FE8-4426-B3F2-747D5777477B}"/>
          </ac:spMkLst>
        </pc:spChg>
        <pc:spChg chg="add mod">
          <ac:chgData name="varitsara monsiri" userId="d21832565e14aca8" providerId="LiveId" clId="{B398B86A-F9F4-44BF-A41F-CC1786BB354C}" dt="2022-05-09T06:59:40.913" v="1200" actId="164"/>
          <ac:spMkLst>
            <pc:docMk/>
            <pc:sldMk cId="2931587326" sldId="266"/>
            <ac:spMk id="13" creationId="{05F3A9E1-A78B-4EE7-95AA-B437A278BF6A}"/>
          </ac:spMkLst>
        </pc:spChg>
        <pc:spChg chg="mod">
          <ac:chgData name="varitsara monsiri" userId="d21832565e14aca8" providerId="LiveId" clId="{B398B86A-F9F4-44BF-A41F-CC1786BB354C}" dt="2022-05-09T06:49:16.463" v="1093"/>
          <ac:spMkLst>
            <pc:docMk/>
            <pc:sldMk cId="2931587326" sldId="266"/>
            <ac:spMk id="15" creationId="{9A5BE0D5-F7D6-4896-A472-FD55BDC23BE3}"/>
          </ac:spMkLst>
        </pc:spChg>
        <pc:spChg chg="mod">
          <ac:chgData name="varitsara monsiri" userId="d21832565e14aca8" providerId="LiveId" clId="{B398B86A-F9F4-44BF-A41F-CC1786BB354C}" dt="2022-05-09T06:49:16.463" v="1093"/>
          <ac:spMkLst>
            <pc:docMk/>
            <pc:sldMk cId="2931587326" sldId="266"/>
            <ac:spMk id="16" creationId="{468EB5CF-8AAE-4D0C-93D4-09E75358A244}"/>
          </ac:spMkLst>
        </pc:spChg>
        <pc:spChg chg="add del mod ord">
          <ac:chgData name="varitsara monsiri" userId="d21832565e14aca8" providerId="LiveId" clId="{B398B86A-F9F4-44BF-A41F-CC1786BB354C}" dt="2022-05-09T06:55:30.578" v="1154" actId="700"/>
          <ac:spMkLst>
            <pc:docMk/>
            <pc:sldMk cId="2931587326" sldId="266"/>
            <ac:spMk id="17" creationId="{2D25ECFA-FAA0-45D7-A686-DFC7F468CF41}"/>
          </ac:spMkLst>
        </pc:spChg>
        <pc:spChg chg="add mod ord">
          <ac:chgData name="varitsara monsiri" userId="d21832565e14aca8" providerId="LiveId" clId="{B398B86A-F9F4-44BF-A41F-CC1786BB354C}" dt="2022-05-09T06:56:19.728" v="1160" actId="20577"/>
          <ac:spMkLst>
            <pc:docMk/>
            <pc:sldMk cId="2931587326" sldId="266"/>
            <ac:spMk id="18" creationId="{30D67993-7B6E-4914-910E-2FAAA389EC7C}"/>
          </ac:spMkLst>
        </pc:spChg>
        <pc:spChg chg="add mod ord">
          <ac:chgData name="varitsara monsiri" userId="d21832565e14aca8" providerId="LiveId" clId="{B398B86A-F9F4-44BF-A41F-CC1786BB354C}" dt="2022-05-09T06:55:49.034" v="1156" actId="20577"/>
          <ac:spMkLst>
            <pc:docMk/>
            <pc:sldMk cId="2931587326" sldId="266"/>
            <ac:spMk id="19" creationId="{0DA9CFCF-A08C-4F6A-B105-AB2836744178}"/>
          </ac:spMkLst>
        </pc:spChg>
        <pc:spChg chg="add mod ord">
          <ac:chgData name="varitsara monsiri" userId="d21832565e14aca8" providerId="LiveId" clId="{B398B86A-F9F4-44BF-A41F-CC1786BB354C}" dt="2022-05-09T06:57:09.849" v="1166" actId="20577"/>
          <ac:spMkLst>
            <pc:docMk/>
            <pc:sldMk cId="2931587326" sldId="266"/>
            <ac:spMk id="20" creationId="{3481D7B7-0FC4-4AC4-B4E0-6EFBA6AB9147}"/>
          </ac:spMkLst>
        </pc:spChg>
        <pc:spChg chg="add mod ord">
          <ac:chgData name="varitsara monsiri" userId="d21832565e14aca8" providerId="LiveId" clId="{B398B86A-F9F4-44BF-A41F-CC1786BB354C}" dt="2022-05-09T06:56:17.547" v="1158" actId="20577"/>
          <ac:spMkLst>
            <pc:docMk/>
            <pc:sldMk cId="2931587326" sldId="266"/>
            <ac:spMk id="21" creationId="{ED0D7C11-F172-4A2F-96C7-FB8EC467B4A3}"/>
          </ac:spMkLst>
        </pc:spChg>
        <pc:spChg chg="add mod ord">
          <ac:chgData name="varitsara monsiri" userId="d21832565e14aca8" providerId="LiveId" clId="{B398B86A-F9F4-44BF-A41F-CC1786BB354C}" dt="2022-05-09T06:57:08.171" v="1164" actId="20577"/>
          <ac:spMkLst>
            <pc:docMk/>
            <pc:sldMk cId="2931587326" sldId="266"/>
            <ac:spMk id="22" creationId="{37993B78-7442-4620-96C4-2A70954A6697}"/>
          </ac:spMkLst>
        </pc:spChg>
        <pc:spChg chg="add mod ord">
          <ac:chgData name="varitsara monsiri" userId="d21832565e14aca8" providerId="LiveId" clId="{B398B86A-F9F4-44BF-A41F-CC1786BB354C}" dt="2022-05-09T06:56:21.985" v="1162" actId="20577"/>
          <ac:spMkLst>
            <pc:docMk/>
            <pc:sldMk cId="2931587326" sldId="266"/>
            <ac:spMk id="23" creationId="{4A190ED7-41D7-4FF8-AC07-8539649E53A2}"/>
          </ac:spMkLst>
        </pc:spChg>
        <pc:spChg chg="add mod ord">
          <ac:chgData name="varitsara monsiri" userId="d21832565e14aca8" providerId="LiveId" clId="{B398B86A-F9F4-44BF-A41F-CC1786BB354C}" dt="2022-05-09T06:57:12.344" v="1168" actId="20577"/>
          <ac:spMkLst>
            <pc:docMk/>
            <pc:sldMk cId="2931587326" sldId="266"/>
            <ac:spMk id="24" creationId="{EB9C2D25-06CD-463D-968D-A9EE95CFBDB1}"/>
          </ac:spMkLst>
        </pc:spChg>
        <pc:spChg chg="add mod ord">
          <ac:chgData name="varitsara monsiri" userId="d21832565e14aca8" providerId="LiveId" clId="{B398B86A-F9F4-44BF-A41F-CC1786BB354C}" dt="2022-05-09T06:57:14.320" v="1170" actId="20577"/>
          <ac:spMkLst>
            <pc:docMk/>
            <pc:sldMk cId="2931587326" sldId="266"/>
            <ac:spMk id="25" creationId="{49C70ED3-BBD4-4BC4-B350-05C70530FE29}"/>
          </ac:spMkLst>
        </pc:spChg>
        <pc:spChg chg="add mod ord">
          <ac:chgData name="varitsara monsiri" userId="d21832565e14aca8" providerId="LiveId" clId="{B398B86A-F9F4-44BF-A41F-CC1786BB354C}" dt="2022-05-09T06:57:15.949" v="1172" actId="20577"/>
          <ac:spMkLst>
            <pc:docMk/>
            <pc:sldMk cId="2931587326" sldId="266"/>
            <ac:spMk id="26" creationId="{8F97140B-18A8-42A8-B36E-DD457D6EA5E9}"/>
          </ac:spMkLst>
        </pc:spChg>
        <pc:spChg chg="add mod ord">
          <ac:chgData name="varitsara monsiri" userId="d21832565e14aca8" providerId="LiveId" clId="{B398B86A-F9F4-44BF-A41F-CC1786BB354C}" dt="2022-05-09T06:57:18.896" v="1176" actId="20577"/>
          <ac:spMkLst>
            <pc:docMk/>
            <pc:sldMk cId="2931587326" sldId="266"/>
            <ac:spMk id="27" creationId="{5A5C5534-9437-45AD-BAF4-BCEA6B5FBD20}"/>
          </ac:spMkLst>
        </pc:spChg>
        <pc:grpChg chg="add mod">
          <ac:chgData name="varitsara monsiri" userId="d21832565e14aca8" providerId="LiveId" clId="{B398B86A-F9F4-44BF-A41F-CC1786BB354C}" dt="2022-05-09T06:49:16.463" v="1093"/>
          <ac:grpSpMkLst>
            <pc:docMk/>
            <pc:sldMk cId="2931587326" sldId="266"/>
            <ac:grpSpMk id="14" creationId="{2F96F21F-835C-410B-92DF-9AFDC495A29E}"/>
          </ac:grpSpMkLst>
        </pc:grpChg>
        <pc:grpChg chg="add mod">
          <ac:chgData name="varitsara monsiri" userId="d21832565e14aca8" providerId="LiveId" clId="{B398B86A-F9F4-44BF-A41F-CC1786BB354C}" dt="2022-05-09T06:58:57.509" v="1198" actId="164"/>
          <ac:grpSpMkLst>
            <pc:docMk/>
            <pc:sldMk cId="2931587326" sldId="266"/>
            <ac:grpSpMk id="28" creationId="{96A09760-7155-4C64-A995-97BF4B53D311}"/>
          </ac:grpSpMkLst>
        </pc:grpChg>
        <pc:grpChg chg="add mod">
          <ac:chgData name="varitsara monsiri" userId="d21832565e14aca8" providerId="LiveId" clId="{B398B86A-F9F4-44BF-A41F-CC1786BB354C}" dt="2022-05-09T06:59:05.353" v="1199" actId="164"/>
          <ac:grpSpMkLst>
            <pc:docMk/>
            <pc:sldMk cId="2931587326" sldId="266"/>
            <ac:grpSpMk id="29" creationId="{044FFA40-AB7C-4497-9797-9AAB41C82F00}"/>
          </ac:grpSpMkLst>
        </pc:grpChg>
        <pc:grpChg chg="add mod">
          <ac:chgData name="varitsara monsiri" userId="d21832565e14aca8" providerId="LiveId" clId="{B398B86A-F9F4-44BF-A41F-CC1786BB354C}" dt="2022-05-09T06:59:40.913" v="1200" actId="164"/>
          <ac:grpSpMkLst>
            <pc:docMk/>
            <pc:sldMk cId="2931587326" sldId="266"/>
            <ac:grpSpMk id="30" creationId="{BBB091EF-CEFD-4708-A389-A0FE5FD4D926}"/>
          </ac:grpSpMkLst>
        </pc:grpChg>
      </pc:sldChg>
      <pc:sldChg chg="addSp delSp modSp new mod modClrScheme chgLayout">
        <pc:chgData name="varitsara monsiri" userId="d21832565e14aca8" providerId="LiveId" clId="{B398B86A-F9F4-44BF-A41F-CC1786BB354C}" dt="2022-05-09T07:13:27.067" v="1402" actId="166"/>
        <pc:sldMkLst>
          <pc:docMk/>
          <pc:sldMk cId="1878540568" sldId="267"/>
        </pc:sldMkLst>
        <pc:spChg chg="del">
          <ac:chgData name="varitsara monsiri" userId="d21832565e14aca8" providerId="LiveId" clId="{B398B86A-F9F4-44BF-A41F-CC1786BB354C}" dt="2022-05-09T07:03:18.880" v="1224" actId="700"/>
          <ac:spMkLst>
            <pc:docMk/>
            <pc:sldMk cId="1878540568" sldId="267"/>
            <ac:spMk id="2" creationId="{56BD5B01-B1FD-4DD2-B625-663D1ED3B13F}"/>
          </ac:spMkLst>
        </pc:spChg>
        <pc:spChg chg="del mod ord">
          <ac:chgData name="varitsara monsiri" userId="d21832565e14aca8" providerId="LiveId" clId="{B398B86A-F9F4-44BF-A41F-CC1786BB354C}" dt="2022-05-09T07:03:18.880" v="1224" actId="700"/>
          <ac:spMkLst>
            <pc:docMk/>
            <pc:sldMk cId="1878540568" sldId="267"/>
            <ac:spMk id="3" creationId="{40CE99A5-13E3-4E07-8932-03476E913D5B}"/>
          </ac:spMkLst>
        </pc:spChg>
        <pc:spChg chg="del">
          <ac:chgData name="varitsara monsiri" userId="d21832565e14aca8" providerId="LiveId" clId="{B398B86A-F9F4-44BF-A41F-CC1786BB354C}" dt="2022-05-09T07:03:18.880" v="1224" actId="700"/>
          <ac:spMkLst>
            <pc:docMk/>
            <pc:sldMk cId="1878540568" sldId="267"/>
            <ac:spMk id="4" creationId="{ADC2F6DE-1D68-4A1B-AD0B-4B1D4FCEB247}"/>
          </ac:spMkLst>
        </pc:spChg>
        <pc:spChg chg="del">
          <ac:chgData name="varitsara monsiri" userId="d21832565e14aca8" providerId="LiveId" clId="{B398B86A-F9F4-44BF-A41F-CC1786BB354C}" dt="2022-05-09T07:03:18.880" v="1224" actId="700"/>
          <ac:spMkLst>
            <pc:docMk/>
            <pc:sldMk cId="1878540568" sldId="267"/>
            <ac:spMk id="5" creationId="{2389C87D-0464-4E94-B865-8891C133B4A3}"/>
          </ac:spMkLst>
        </pc:spChg>
        <pc:spChg chg="del">
          <ac:chgData name="varitsara monsiri" userId="d21832565e14aca8" providerId="LiveId" clId="{B398B86A-F9F4-44BF-A41F-CC1786BB354C}" dt="2022-05-09T07:03:18.880" v="1224" actId="700"/>
          <ac:spMkLst>
            <pc:docMk/>
            <pc:sldMk cId="1878540568" sldId="267"/>
            <ac:spMk id="6" creationId="{AFD42745-3D96-4A26-A83C-CC8F7CF059CC}"/>
          </ac:spMkLst>
        </pc:spChg>
        <pc:spChg chg="del">
          <ac:chgData name="varitsara monsiri" userId="d21832565e14aca8" providerId="LiveId" clId="{B398B86A-F9F4-44BF-A41F-CC1786BB354C}" dt="2022-05-09T07:03:18.880" v="1224" actId="700"/>
          <ac:spMkLst>
            <pc:docMk/>
            <pc:sldMk cId="1878540568" sldId="267"/>
            <ac:spMk id="7" creationId="{4A128F0C-65D1-4C0F-A650-F7074A98BC3E}"/>
          </ac:spMkLst>
        </pc:spChg>
        <pc:spChg chg="del">
          <ac:chgData name="varitsara monsiri" userId="d21832565e14aca8" providerId="LiveId" clId="{B398B86A-F9F4-44BF-A41F-CC1786BB354C}" dt="2022-05-09T07:03:18.880" v="1224" actId="700"/>
          <ac:spMkLst>
            <pc:docMk/>
            <pc:sldMk cId="1878540568" sldId="267"/>
            <ac:spMk id="8" creationId="{CDB27314-B42D-4A22-9203-FA331976D822}"/>
          </ac:spMkLst>
        </pc:spChg>
        <pc:spChg chg="del">
          <ac:chgData name="varitsara monsiri" userId="d21832565e14aca8" providerId="LiveId" clId="{B398B86A-F9F4-44BF-A41F-CC1786BB354C}" dt="2022-05-09T07:03:18.880" v="1224" actId="700"/>
          <ac:spMkLst>
            <pc:docMk/>
            <pc:sldMk cId="1878540568" sldId="267"/>
            <ac:spMk id="9" creationId="{DE392E56-ADB8-4510-9E37-0DC79B86AC01}"/>
          </ac:spMkLst>
        </pc:spChg>
        <pc:spChg chg="del">
          <ac:chgData name="varitsara monsiri" userId="d21832565e14aca8" providerId="LiveId" clId="{B398B86A-F9F4-44BF-A41F-CC1786BB354C}" dt="2022-05-09T07:03:18.880" v="1224" actId="700"/>
          <ac:spMkLst>
            <pc:docMk/>
            <pc:sldMk cId="1878540568" sldId="267"/>
            <ac:spMk id="10" creationId="{99C50512-5976-424F-81DA-264AC36F87B5}"/>
          </ac:spMkLst>
        </pc:spChg>
        <pc:spChg chg="del">
          <ac:chgData name="varitsara monsiri" userId="d21832565e14aca8" providerId="LiveId" clId="{B398B86A-F9F4-44BF-A41F-CC1786BB354C}" dt="2022-05-09T07:03:18.880" v="1224" actId="700"/>
          <ac:spMkLst>
            <pc:docMk/>
            <pc:sldMk cId="1878540568" sldId="267"/>
            <ac:spMk id="11" creationId="{861569CC-6A34-4A85-A4FE-47EF6CCFAD8B}"/>
          </ac:spMkLst>
        </pc:spChg>
        <pc:spChg chg="add del mod ord">
          <ac:chgData name="varitsara monsiri" userId="d21832565e14aca8" providerId="LiveId" clId="{B398B86A-F9F4-44BF-A41F-CC1786BB354C}" dt="2022-05-09T07:11:59.827" v="1362" actId="700"/>
          <ac:spMkLst>
            <pc:docMk/>
            <pc:sldMk cId="1878540568" sldId="267"/>
            <ac:spMk id="12" creationId="{87AFD596-9519-466D-A7BF-1B53F2D3FA91}"/>
          </ac:spMkLst>
        </pc:spChg>
        <pc:spChg chg="mod">
          <ac:chgData name="varitsara monsiri" userId="d21832565e14aca8" providerId="LiveId" clId="{B398B86A-F9F4-44BF-A41F-CC1786BB354C}" dt="2022-05-09T07:03:21.092" v="1225"/>
          <ac:spMkLst>
            <pc:docMk/>
            <pc:sldMk cId="1878540568" sldId="267"/>
            <ac:spMk id="14" creationId="{AE5FF10E-92B5-4A64-B35A-3F036F5D8893}"/>
          </ac:spMkLst>
        </pc:spChg>
        <pc:spChg chg="mod">
          <ac:chgData name="varitsara monsiri" userId="d21832565e14aca8" providerId="LiveId" clId="{B398B86A-F9F4-44BF-A41F-CC1786BB354C}" dt="2022-05-09T07:03:21.092" v="1225"/>
          <ac:spMkLst>
            <pc:docMk/>
            <pc:sldMk cId="1878540568" sldId="267"/>
            <ac:spMk id="15" creationId="{7366377B-A500-4482-BB36-223668AD8EF8}"/>
          </ac:spMkLst>
        </pc:spChg>
        <pc:spChg chg="mod">
          <ac:chgData name="varitsara monsiri" userId="d21832565e14aca8" providerId="LiveId" clId="{B398B86A-F9F4-44BF-A41F-CC1786BB354C}" dt="2022-05-09T07:03:21.092" v="1225"/>
          <ac:spMkLst>
            <pc:docMk/>
            <pc:sldMk cId="1878540568" sldId="267"/>
            <ac:spMk id="17" creationId="{33F37FA6-B06A-4553-9370-5BACA4D3A0E3}"/>
          </ac:spMkLst>
        </pc:spChg>
        <pc:spChg chg="mod">
          <ac:chgData name="varitsara monsiri" userId="d21832565e14aca8" providerId="LiveId" clId="{B398B86A-F9F4-44BF-A41F-CC1786BB354C}" dt="2022-05-09T07:03:21.092" v="1225"/>
          <ac:spMkLst>
            <pc:docMk/>
            <pc:sldMk cId="1878540568" sldId="267"/>
            <ac:spMk id="18" creationId="{F150E332-60CE-4D12-B271-91DA22A15D3E}"/>
          </ac:spMkLst>
        </pc:spChg>
        <pc:spChg chg="mod">
          <ac:chgData name="varitsara monsiri" userId="d21832565e14aca8" providerId="LiveId" clId="{B398B86A-F9F4-44BF-A41F-CC1786BB354C}" dt="2022-05-09T07:03:21.092" v="1225"/>
          <ac:spMkLst>
            <pc:docMk/>
            <pc:sldMk cId="1878540568" sldId="267"/>
            <ac:spMk id="20" creationId="{3072E95B-D0F8-454F-A02E-96EC27424B86}"/>
          </ac:spMkLst>
        </pc:spChg>
        <pc:spChg chg="mod">
          <ac:chgData name="varitsara monsiri" userId="d21832565e14aca8" providerId="LiveId" clId="{B398B86A-F9F4-44BF-A41F-CC1786BB354C}" dt="2022-05-09T07:03:21.092" v="1225"/>
          <ac:spMkLst>
            <pc:docMk/>
            <pc:sldMk cId="1878540568" sldId="267"/>
            <ac:spMk id="21" creationId="{5B5EFB5F-DC0E-4C03-98A2-832C00A6CA97}"/>
          </ac:spMkLst>
        </pc:spChg>
        <pc:spChg chg="mod">
          <ac:chgData name="varitsara monsiri" userId="d21832565e14aca8" providerId="LiveId" clId="{B398B86A-F9F4-44BF-A41F-CC1786BB354C}" dt="2022-05-09T07:03:21.092" v="1225"/>
          <ac:spMkLst>
            <pc:docMk/>
            <pc:sldMk cId="1878540568" sldId="267"/>
            <ac:spMk id="23" creationId="{C6D7256E-3746-401F-8607-844B8AEC62AA}"/>
          </ac:spMkLst>
        </pc:spChg>
        <pc:spChg chg="mod">
          <ac:chgData name="varitsara monsiri" userId="d21832565e14aca8" providerId="LiveId" clId="{B398B86A-F9F4-44BF-A41F-CC1786BB354C}" dt="2022-05-09T07:03:21.092" v="1225"/>
          <ac:spMkLst>
            <pc:docMk/>
            <pc:sldMk cId="1878540568" sldId="267"/>
            <ac:spMk id="24" creationId="{E0184979-12F5-403F-A7D7-3E0D0753D94B}"/>
          </ac:spMkLst>
        </pc:spChg>
        <pc:spChg chg="mod">
          <ac:chgData name="varitsara monsiri" userId="d21832565e14aca8" providerId="LiveId" clId="{B398B86A-F9F4-44BF-A41F-CC1786BB354C}" dt="2022-05-09T07:03:21.092" v="1225"/>
          <ac:spMkLst>
            <pc:docMk/>
            <pc:sldMk cId="1878540568" sldId="267"/>
            <ac:spMk id="26" creationId="{6FC1B2A8-8437-4470-BDB7-D5F572EF6656}"/>
          </ac:spMkLst>
        </pc:spChg>
        <pc:spChg chg="mod">
          <ac:chgData name="varitsara monsiri" userId="d21832565e14aca8" providerId="LiveId" clId="{B398B86A-F9F4-44BF-A41F-CC1786BB354C}" dt="2022-05-09T07:03:21.092" v="1225"/>
          <ac:spMkLst>
            <pc:docMk/>
            <pc:sldMk cId="1878540568" sldId="267"/>
            <ac:spMk id="27" creationId="{15F4ACF0-D1D3-4025-AF46-F6D03F99B295}"/>
          </ac:spMkLst>
        </pc:spChg>
        <pc:spChg chg="mod">
          <ac:chgData name="varitsara monsiri" userId="d21832565e14aca8" providerId="LiveId" clId="{B398B86A-F9F4-44BF-A41F-CC1786BB354C}" dt="2022-05-09T07:03:21.092" v="1225"/>
          <ac:spMkLst>
            <pc:docMk/>
            <pc:sldMk cId="1878540568" sldId="267"/>
            <ac:spMk id="29" creationId="{DC0C5344-1120-4E60-AAA4-48915C6F3E51}"/>
          </ac:spMkLst>
        </pc:spChg>
        <pc:spChg chg="mod">
          <ac:chgData name="varitsara monsiri" userId="d21832565e14aca8" providerId="LiveId" clId="{B398B86A-F9F4-44BF-A41F-CC1786BB354C}" dt="2022-05-09T07:03:21.092" v="1225"/>
          <ac:spMkLst>
            <pc:docMk/>
            <pc:sldMk cId="1878540568" sldId="267"/>
            <ac:spMk id="30" creationId="{DB01A337-40F9-411C-AC5C-7AC7D7955899}"/>
          </ac:spMkLst>
        </pc:spChg>
        <pc:spChg chg="add mod ord">
          <ac:chgData name="varitsara monsiri" userId="d21832565e14aca8" providerId="LiveId" clId="{B398B86A-F9F4-44BF-A41F-CC1786BB354C}" dt="2022-05-09T07:13:27.067" v="1402" actId="166"/>
          <ac:spMkLst>
            <pc:docMk/>
            <pc:sldMk cId="1878540568" sldId="267"/>
            <ac:spMk id="31" creationId="{83C96E84-D54B-4312-A037-BB23E7B06CF1}"/>
          </ac:spMkLst>
        </pc:spChg>
        <pc:spChg chg="add mod ord">
          <ac:chgData name="varitsara monsiri" userId="d21832565e14aca8" providerId="LiveId" clId="{B398B86A-F9F4-44BF-A41F-CC1786BB354C}" dt="2022-05-09T07:12:32.997" v="1366" actId="20577"/>
          <ac:spMkLst>
            <pc:docMk/>
            <pc:sldMk cId="1878540568" sldId="267"/>
            <ac:spMk id="32" creationId="{2ECA5495-AF62-4F52-B6EC-8964A3AA1BB0}"/>
          </ac:spMkLst>
        </pc:spChg>
        <pc:spChg chg="add mod ord">
          <ac:chgData name="varitsara monsiri" userId="d21832565e14aca8" providerId="LiveId" clId="{B398B86A-F9F4-44BF-A41F-CC1786BB354C}" dt="2022-05-09T07:12:49.207" v="1384" actId="20577"/>
          <ac:spMkLst>
            <pc:docMk/>
            <pc:sldMk cId="1878540568" sldId="267"/>
            <ac:spMk id="33" creationId="{150AAB40-349A-48A9-856D-8094D877E7C7}"/>
          </ac:spMkLst>
        </pc:spChg>
        <pc:spChg chg="add mod ord">
          <ac:chgData name="varitsara monsiri" userId="d21832565e14aca8" providerId="LiveId" clId="{B398B86A-F9F4-44BF-A41F-CC1786BB354C}" dt="2022-05-09T07:12:34.857" v="1368" actId="20577"/>
          <ac:spMkLst>
            <pc:docMk/>
            <pc:sldMk cId="1878540568" sldId="267"/>
            <ac:spMk id="34" creationId="{79E11EE6-1E33-4652-A201-F624FA8BB5CE}"/>
          </ac:spMkLst>
        </pc:spChg>
        <pc:spChg chg="add mod ord">
          <ac:chgData name="varitsara monsiri" userId="d21832565e14aca8" providerId="LiveId" clId="{B398B86A-F9F4-44BF-A41F-CC1786BB354C}" dt="2022-05-09T07:12:56.017" v="1388" actId="20577"/>
          <ac:spMkLst>
            <pc:docMk/>
            <pc:sldMk cId="1878540568" sldId="267"/>
            <ac:spMk id="35" creationId="{3874AFB7-9046-4FAF-B266-8B9C51311BFA}"/>
          </ac:spMkLst>
        </pc:spChg>
        <pc:spChg chg="add mod ord">
          <ac:chgData name="varitsara monsiri" userId="d21832565e14aca8" providerId="LiveId" clId="{B398B86A-F9F4-44BF-A41F-CC1786BB354C}" dt="2022-05-09T07:12:39.377" v="1372" actId="20577"/>
          <ac:spMkLst>
            <pc:docMk/>
            <pc:sldMk cId="1878540568" sldId="267"/>
            <ac:spMk id="36" creationId="{99A7E17F-7E30-43F4-B56E-A9C5253B3F6A}"/>
          </ac:spMkLst>
        </pc:spChg>
        <pc:spChg chg="add mod ord">
          <ac:chgData name="varitsara monsiri" userId="d21832565e14aca8" providerId="LiveId" clId="{B398B86A-F9F4-44BF-A41F-CC1786BB354C}" dt="2022-05-09T07:13:02.626" v="1396" actId="20577"/>
          <ac:spMkLst>
            <pc:docMk/>
            <pc:sldMk cId="1878540568" sldId="267"/>
            <ac:spMk id="37" creationId="{AE7287A4-4D6F-4FA2-8BA5-0D8DF8272CDA}"/>
          </ac:spMkLst>
        </pc:spChg>
        <pc:spChg chg="add mod ord">
          <ac:chgData name="varitsara monsiri" userId="d21832565e14aca8" providerId="LiveId" clId="{B398B86A-F9F4-44BF-A41F-CC1786BB354C}" dt="2022-05-09T07:12:41.086" v="1374" actId="20577"/>
          <ac:spMkLst>
            <pc:docMk/>
            <pc:sldMk cId="1878540568" sldId="267"/>
            <ac:spMk id="38" creationId="{457ED4A6-3E48-4845-A3C3-8EA356D0D317}"/>
          </ac:spMkLst>
        </pc:spChg>
        <pc:spChg chg="add mod ord">
          <ac:chgData name="varitsara monsiri" userId="d21832565e14aca8" providerId="LiveId" clId="{B398B86A-F9F4-44BF-A41F-CC1786BB354C}" dt="2022-05-09T07:13:05.636" v="1400" actId="20577"/>
          <ac:spMkLst>
            <pc:docMk/>
            <pc:sldMk cId="1878540568" sldId="267"/>
            <ac:spMk id="39" creationId="{9F9FD845-B2B6-4075-BE08-390DDFA27F6D}"/>
          </ac:spMkLst>
        </pc:spChg>
        <pc:spChg chg="add mod ord">
          <ac:chgData name="varitsara monsiri" userId="d21832565e14aca8" providerId="LiveId" clId="{B398B86A-F9F4-44BF-A41F-CC1786BB354C}" dt="2022-05-09T07:12:37.087" v="1370" actId="20577"/>
          <ac:spMkLst>
            <pc:docMk/>
            <pc:sldMk cId="1878540568" sldId="267"/>
            <ac:spMk id="40" creationId="{497D6665-357A-40E1-8820-347712A398BC}"/>
          </ac:spMkLst>
        </pc:spChg>
        <pc:spChg chg="add mod ord">
          <ac:chgData name="varitsara monsiri" userId="d21832565e14aca8" providerId="LiveId" clId="{B398B86A-F9F4-44BF-A41F-CC1786BB354C}" dt="2022-05-09T07:12:59.627" v="1392" actId="20577"/>
          <ac:spMkLst>
            <pc:docMk/>
            <pc:sldMk cId="1878540568" sldId="267"/>
            <ac:spMk id="41" creationId="{E71697FC-EF62-4A04-8D86-85D5D155AC7A}"/>
          </ac:spMkLst>
        </pc:spChg>
        <pc:grpChg chg="add mod ord">
          <ac:chgData name="varitsara monsiri" userId="d21832565e14aca8" providerId="LiveId" clId="{B398B86A-F9F4-44BF-A41F-CC1786BB354C}" dt="2022-05-09T07:12:27.717" v="1364" actId="167"/>
          <ac:grpSpMkLst>
            <pc:docMk/>
            <pc:sldMk cId="1878540568" sldId="267"/>
            <ac:grpSpMk id="13" creationId="{3C7BD366-C253-43CA-8A38-8BCD1C222F90}"/>
          </ac:grpSpMkLst>
        </pc:grpChg>
        <pc:grpChg chg="add mod ord">
          <ac:chgData name="varitsara monsiri" userId="d21832565e14aca8" providerId="LiveId" clId="{B398B86A-F9F4-44BF-A41F-CC1786BB354C}" dt="2022-05-09T07:12:27.717" v="1364" actId="167"/>
          <ac:grpSpMkLst>
            <pc:docMk/>
            <pc:sldMk cId="1878540568" sldId="267"/>
            <ac:grpSpMk id="16" creationId="{DE1247B6-0ED9-4025-A75D-0C5439135825}"/>
          </ac:grpSpMkLst>
        </pc:grpChg>
        <pc:grpChg chg="add mod ord">
          <ac:chgData name="varitsara monsiri" userId="d21832565e14aca8" providerId="LiveId" clId="{B398B86A-F9F4-44BF-A41F-CC1786BB354C}" dt="2022-05-09T07:12:27.717" v="1364" actId="167"/>
          <ac:grpSpMkLst>
            <pc:docMk/>
            <pc:sldMk cId="1878540568" sldId="267"/>
            <ac:grpSpMk id="19" creationId="{B350F223-19B4-42AC-BF54-D6C4BF336089}"/>
          </ac:grpSpMkLst>
        </pc:grpChg>
        <pc:grpChg chg="add mod ord">
          <ac:chgData name="varitsara monsiri" userId="d21832565e14aca8" providerId="LiveId" clId="{B398B86A-F9F4-44BF-A41F-CC1786BB354C}" dt="2022-05-09T07:12:27.717" v="1364" actId="167"/>
          <ac:grpSpMkLst>
            <pc:docMk/>
            <pc:sldMk cId="1878540568" sldId="267"/>
            <ac:grpSpMk id="22" creationId="{FBC66D59-F8C2-4914-BE3B-3F0631D1F9EE}"/>
          </ac:grpSpMkLst>
        </pc:grpChg>
        <pc:grpChg chg="add mod ord">
          <ac:chgData name="varitsara monsiri" userId="d21832565e14aca8" providerId="LiveId" clId="{B398B86A-F9F4-44BF-A41F-CC1786BB354C}" dt="2022-05-09T07:12:27.717" v="1364" actId="167"/>
          <ac:grpSpMkLst>
            <pc:docMk/>
            <pc:sldMk cId="1878540568" sldId="267"/>
            <ac:grpSpMk id="25" creationId="{8035BA32-37D0-4E2D-AB04-05FB6E41D059}"/>
          </ac:grpSpMkLst>
        </pc:grpChg>
        <pc:grpChg chg="add mod">
          <ac:chgData name="varitsara monsiri" userId="d21832565e14aca8" providerId="LiveId" clId="{B398B86A-F9F4-44BF-A41F-CC1786BB354C}" dt="2022-05-09T07:03:21.092" v="1225"/>
          <ac:grpSpMkLst>
            <pc:docMk/>
            <pc:sldMk cId="1878540568" sldId="267"/>
            <ac:grpSpMk id="28" creationId="{892CBBCA-4FE2-4E8D-8814-4A41197AD037}"/>
          </ac:grpSpMkLst>
        </pc:grpChg>
      </pc:sldChg>
      <pc:sldChg chg="addSp delSp modSp new mod modClrScheme chgLayout">
        <pc:chgData name="varitsara monsiri" userId="d21832565e14aca8" providerId="LiveId" clId="{B398B86A-F9F4-44BF-A41F-CC1786BB354C}" dt="2022-05-09T07:38:25.467" v="1694" actId="1035"/>
        <pc:sldMkLst>
          <pc:docMk/>
          <pc:sldMk cId="459894066" sldId="268"/>
        </pc:sldMkLst>
        <pc:spChg chg="del mod ord">
          <ac:chgData name="varitsara monsiri" userId="d21832565e14aca8" providerId="LiveId" clId="{B398B86A-F9F4-44BF-A41F-CC1786BB354C}" dt="2022-05-09T07:20:29.956" v="1475" actId="700"/>
          <ac:spMkLst>
            <pc:docMk/>
            <pc:sldMk cId="459894066" sldId="268"/>
            <ac:spMk id="2" creationId="{00C05B3C-FAAF-4ED6-906B-103243EA7AD2}"/>
          </ac:spMkLst>
        </pc:spChg>
        <pc:spChg chg="del mod ord">
          <ac:chgData name="varitsara monsiri" userId="d21832565e14aca8" providerId="LiveId" clId="{B398B86A-F9F4-44BF-A41F-CC1786BB354C}" dt="2022-05-09T07:20:29.956" v="1475" actId="700"/>
          <ac:spMkLst>
            <pc:docMk/>
            <pc:sldMk cId="459894066" sldId="268"/>
            <ac:spMk id="3" creationId="{A281791D-6646-450E-BDD2-483B2E7720B3}"/>
          </ac:spMkLst>
        </pc:spChg>
        <pc:spChg chg="del mod ord">
          <ac:chgData name="varitsara monsiri" userId="d21832565e14aca8" providerId="LiveId" clId="{B398B86A-F9F4-44BF-A41F-CC1786BB354C}" dt="2022-05-09T07:20:29.956" v="1475" actId="700"/>
          <ac:spMkLst>
            <pc:docMk/>
            <pc:sldMk cId="459894066" sldId="268"/>
            <ac:spMk id="4" creationId="{1978D0FF-9B13-44DB-919B-DD695EAF8181}"/>
          </ac:spMkLst>
        </pc:spChg>
        <pc:spChg chg="del mod ord">
          <ac:chgData name="varitsara monsiri" userId="d21832565e14aca8" providerId="LiveId" clId="{B398B86A-F9F4-44BF-A41F-CC1786BB354C}" dt="2022-05-09T07:20:29.956" v="1475" actId="700"/>
          <ac:spMkLst>
            <pc:docMk/>
            <pc:sldMk cId="459894066" sldId="268"/>
            <ac:spMk id="5" creationId="{396550D9-02B4-4400-9502-F8435829B81A}"/>
          </ac:spMkLst>
        </pc:spChg>
        <pc:spChg chg="del mod ord">
          <ac:chgData name="varitsara monsiri" userId="d21832565e14aca8" providerId="LiveId" clId="{B398B86A-F9F4-44BF-A41F-CC1786BB354C}" dt="2022-05-09T07:20:29.956" v="1475" actId="700"/>
          <ac:spMkLst>
            <pc:docMk/>
            <pc:sldMk cId="459894066" sldId="268"/>
            <ac:spMk id="6" creationId="{11B83E65-4500-4142-BB06-B57F5FB7E4DF}"/>
          </ac:spMkLst>
        </pc:spChg>
        <pc:spChg chg="del mod ord">
          <ac:chgData name="varitsara monsiri" userId="d21832565e14aca8" providerId="LiveId" clId="{B398B86A-F9F4-44BF-A41F-CC1786BB354C}" dt="2022-05-09T07:20:29.956" v="1475" actId="700"/>
          <ac:spMkLst>
            <pc:docMk/>
            <pc:sldMk cId="459894066" sldId="268"/>
            <ac:spMk id="7" creationId="{38F87235-13B2-45AC-8761-20315E3D1C58}"/>
          </ac:spMkLst>
        </pc:spChg>
        <pc:spChg chg="del mod ord">
          <ac:chgData name="varitsara monsiri" userId="d21832565e14aca8" providerId="LiveId" clId="{B398B86A-F9F4-44BF-A41F-CC1786BB354C}" dt="2022-05-09T07:20:29.956" v="1475" actId="700"/>
          <ac:spMkLst>
            <pc:docMk/>
            <pc:sldMk cId="459894066" sldId="268"/>
            <ac:spMk id="8" creationId="{1DA5C1FB-D603-4452-AA0A-0360C58B0417}"/>
          </ac:spMkLst>
        </pc:spChg>
        <pc:spChg chg="del">
          <ac:chgData name="varitsara monsiri" userId="d21832565e14aca8" providerId="LiveId" clId="{B398B86A-F9F4-44BF-A41F-CC1786BB354C}" dt="2022-05-09T07:20:29.956" v="1475" actId="700"/>
          <ac:spMkLst>
            <pc:docMk/>
            <pc:sldMk cId="459894066" sldId="268"/>
            <ac:spMk id="9" creationId="{0D586BA4-7594-4D3D-AB0B-520C2BCEA167}"/>
          </ac:spMkLst>
        </pc:spChg>
        <pc:spChg chg="del">
          <ac:chgData name="varitsara monsiri" userId="d21832565e14aca8" providerId="LiveId" clId="{B398B86A-F9F4-44BF-A41F-CC1786BB354C}" dt="2022-05-09T07:20:29.956" v="1475" actId="700"/>
          <ac:spMkLst>
            <pc:docMk/>
            <pc:sldMk cId="459894066" sldId="268"/>
            <ac:spMk id="10" creationId="{975CC690-F865-4AF7-AAF4-9F00425C0AEE}"/>
          </ac:spMkLst>
        </pc:spChg>
        <pc:spChg chg="del">
          <ac:chgData name="varitsara monsiri" userId="d21832565e14aca8" providerId="LiveId" clId="{B398B86A-F9F4-44BF-A41F-CC1786BB354C}" dt="2022-05-09T07:20:29.956" v="1475" actId="700"/>
          <ac:spMkLst>
            <pc:docMk/>
            <pc:sldMk cId="459894066" sldId="268"/>
            <ac:spMk id="11" creationId="{EA38009C-EEFB-4867-856F-B38995CEFAD9}"/>
          </ac:spMkLst>
        </pc:spChg>
        <pc:spChg chg="del">
          <ac:chgData name="varitsara monsiri" userId="d21832565e14aca8" providerId="LiveId" clId="{B398B86A-F9F4-44BF-A41F-CC1786BB354C}" dt="2022-05-09T07:20:29.956" v="1475" actId="700"/>
          <ac:spMkLst>
            <pc:docMk/>
            <pc:sldMk cId="459894066" sldId="268"/>
            <ac:spMk id="12" creationId="{188A92D8-F3BE-49AF-99D2-F4A5798EA077}"/>
          </ac:spMkLst>
        </pc:spChg>
        <pc:spChg chg="add mod ord">
          <ac:chgData name="varitsara monsiri" userId="d21832565e14aca8" providerId="LiveId" clId="{B398B86A-F9F4-44BF-A41F-CC1786BB354C}" dt="2022-05-09T07:35:22.147" v="1621" actId="700"/>
          <ac:spMkLst>
            <pc:docMk/>
            <pc:sldMk cId="459894066" sldId="268"/>
            <ac:spMk id="13" creationId="{9FD9D140-33F5-4EFA-A1E8-88C1F5C27641}"/>
          </ac:spMkLst>
        </pc:spChg>
        <pc:spChg chg="add mod ord">
          <ac:chgData name="varitsara monsiri" userId="d21832565e14aca8" providerId="LiveId" clId="{B398B86A-F9F4-44BF-A41F-CC1786BB354C}" dt="2022-05-09T07:35:22.147" v="1621" actId="700"/>
          <ac:spMkLst>
            <pc:docMk/>
            <pc:sldMk cId="459894066" sldId="268"/>
            <ac:spMk id="14" creationId="{1B76A0B5-814B-4914-9461-A760F990FDEA}"/>
          </ac:spMkLst>
        </pc:spChg>
        <pc:spChg chg="add mod ord">
          <ac:chgData name="varitsara monsiri" userId="d21832565e14aca8" providerId="LiveId" clId="{B398B86A-F9F4-44BF-A41F-CC1786BB354C}" dt="2022-05-09T07:35:22.147" v="1621" actId="700"/>
          <ac:spMkLst>
            <pc:docMk/>
            <pc:sldMk cId="459894066" sldId="268"/>
            <ac:spMk id="15" creationId="{5602345B-25FB-448A-80F7-5F3A53DCC488}"/>
          </ac:spMkLst>
        </pc:spChg>
        <pc:spChg chg="add mod ord">
          <ac:chgData name="varitsara monsiri" userId="d21832565e14aca8" providerId="LiveId" clId="{B398B86A-F9F4-44BF-A41F-CC1786BB354C}" dt="2022-05-09T07:35:22.147" v="1621" actId="700"/>
          <ac:spMkLst>
            <pc:docMk/>
            <pc:sldMk cId="459894066" sldId="268"/>
            <ac:spMk id="16" creationId="{09123261-4214-4C18-A475-3BED909687C8}"/>
          </ac:spMkLst>
        </pc:spChg>
        <pc:spChg chg="add mod ord">
          <ac:chgData name="varitsara monsiri" userId="d21832565e14aca8" providerId="LiveId" clId="{B398B86A-F9F4-44BF-A41F-CC1786BB354C}" dt="2022-05-09T07:35:22.147" v="1621" actId="700"/>
          <ac:spMkLst>
            <pc:docMk/>
            <pc:sldMk cId="459894066" sldId="268"/>
            <ac:spMk id="17" creationId="{A35D7E0A-BC76-4415-8656-B905FCAF8E7D}"/>
          </ac:spMkLst>
        </pc:spChg>
        <pc:spChg chg="add mod ord">
          <ac:chgData name="varitsara monsiri" userId="d21832565e14aca8" providerId="LiveId" clId="{B398B86A-F9F4-44BF-A41F-CC1786BB354C}" dt="2022-05-09T07:35:22.147" v="1621" actId="700"/>
          <ac:spMkLst>
            <pc:docMk/>
            <pc:sldMk cId="459894066" sldId="268"/>
            <ac:spMk id="18" creationId="{9D3532D0-416D-459B-A4CA-3E90E785AE21}"/>
          </ac:spMkLst>
        </pc:spChg>
        <pc:spChg chg="add mod ord">
          <ac:chgData name="varitsara monsiri" userId="d21832565e14aca8" providerId="LiveId" clId="{B398B86A-F9F4-44BF-A41F-CC1786BB354C}" dt="2022-05-09T07:35:22.147" v="1621" actId="700"/>
          <ac:spMkLst>
            <pc:docMk/>
            <pc:sldMk cId="459894066" sldId="268"/>
            <ac:spMk id="19" creationId="{01ADC932-4A71-4413-9859-C95ED57DE858}"/>
          </ac:spMkLst>
        </pc:spChg>
        <pc:spChg chg="add del mod ord">
          <ac:chgData name="varitsara monsiri" userId="d21832565e14aca8" providerId="LiveId" clId="{B398B86A-F9F4-44BF-A41F-CC1786BB354C}" dt="2022-05-09T07:26:45.648" v="1527" actId="1957"/>
          <ac:spMkLst>
            <pc:docMk/>
            <pc:sldMk cId="459894066" sldId="268"/>
            <ac:spMk id="20" creationId="{BB21B454-8C1F-40D6-9669-A782FE77379B}"/>
          </ac:spMkLst>
        </pc:spChg>
        <pc:spChg chg="add del mod ord">
          <ac:chgData name="varitsara monsiri" userId="d21832565e14aca8" providerId="LiveId" clId="{B398B86A-F9F4-44BF-A41F-CC1786BB354C}" dt="2022-05-09T07:20:47.746" v="1479" actId="1957"/>
          <ac:spMkLst>
            <pc:docMk/>
            <pc:sldMk cId="459894066" sldId="268"/>
            <ac:spMk id="21" creationId="{F4EDAEB6-43C5-46AD-A83C-2919F363EE11}"/>
          </ac:spMkLst>
        </pc:spChg>
        <pc:spChg chg="add del mod ord">
          <ac:chgData name="varitsara monsiri" userId="d21832565e14aca8" providerId="LiveId" clId="{B398B86A-F9F4-44BF-A41F-CC1786BB354C}" dt="2022-05-09T07:30:00.906" v="1553" actId="1957"/>
          <ac:spMkLst>
            <pc:docMk/>
            <pc:sldMk cId="459894066" sldId="268"/>
            <ac:spMk id="22" creationId="{2913AF2E-A802-4388-A14E-05F21AD73728}"/>
          </ac:spMkLst>
        </pc:spChg>
        <pc:spChg chg="add del mod">
          <ac:chgData name="varitsara monsiri" userId="d21832565e14aca8" providerId="LiveId" clId="{B398B86A-F9F4-44BF-A41F-CC1786BB354C}" dt="2022-05-09T07:22:30.947" v="1508" actId="478"/>
          <ac:spMkLst>
            <pc:docMk/>
            <pc:sldMk cId="459894066" sldId="268"/>
            <ac:spMk id="23" creationId="{2F42B8DA-178E-4812-B9DB-7ECB3C3262A2}"/>
          </ac:spMkLst>
        </pc:spChg>
        <pc:spChg chg="add del mod">
          <ac:chgData name="varitsara monsiri" userId="d21832565e14aca8" providerId="LiveId" clId="{B398B86A-F9F4-44BF-A41F-CC1786BB354C}" dt="2022-05-09T07:22:34.017" v="1509" actId="478"/>
          <ac:spMkLst>
            <pc:docMk/>
            <pc:sldMk cId="459894066" sldId="268"/>
            <ac:spMk id="24" creationId="{5D772086-C86E-482F-927B-1F249C6C0678}"/>
          </ac:spMkLst>
        </pc:spChg>
        <pc:spChg chg="add del mod">
          <ac:chgData name="varitsara monsiri" userId="d21832565e14aca8" providerId="LiveId" clId="{B398B86A-F9F4-44BF-A41F-CC1786BB354C}" dt="2022-05-09T07:31:13.590" v="1568" actId="478"/>
          <ac:spMkLst>
            <pc:docMk/>
            <pc:sldMk cId="459894066" sldId="268"/>
            <ac:spMk id="25" creationId="{6304799D-23CC-4F42-A079-BA5F23BA6D61}"/>
          </ac:spMkLst>
        </pc:spChg>
        <pc:spChg chg="add del mod">
          <ac:chgData name="varitsara monsiri" userId="d21832565e14aca8" providerId="LiveId" clId="{B398B86A-F9F4-44BF-A41F-CC1786BB354C}" dt="2022-05-09T07:31:15.137" v="1569" actId="478"/>
          <ac:spMkLst>
            <pc:docMk/>
            <pc:sldMk cId="459894066" sldId="268"/>
            <ac:spMk id="26" creationId="{645E6CAA-918F-4468-A95F-C809A72E27F1}"/>
          </ac:spMkLst>
        </pc:spChg>
        <pc:spChg chg="add del mod">
          <ac:chgData name="varitsara monsiri" userId="d21832565e14aca8" providerId="LiveId" clId="{B398B86A-F9F4-44BF-A41F-CC1786BB354C}" dt="2022-05-09T07:28:22.327" v="1547" actId="478"/>
          <ac:spMkLst>
            <pc:docMk/>
            <pc:sldMk cId="459894066" sldId="268"/>
            <ac:spMk id="27" creationId="{1EAB2F2D-1755-445E-B19A-E11CC2C735B6}"/>
          </ac:spMkLst>
        </pc:spChg>
        <pc:spChg chg="add del mod">
          <ac:chgData name="varitsara monsiri" userId="d21832565e14aca8" providerId="LiveId" clId="{B398B86A-F9F4-44BF-A41F-CC1786BB354C}" dt="2022-05-09T07:28:23.447" v="1548" actId="478"/>
          <ac:spMkLst>
            <pc:docMk/>
            <pc:sldMk cId="459894066" sldId="268"/>
            <ac:spMk id="28" creationId="{50724289-BF3A-4894-832B-69278B8F1E0E}"/>
          </ac:spMkLst>
        </pc:spChg>
        <pc:spChg chg="add mod">
          <ac:chgData name="varitsara monsiri" userId="d21832565e14aca8" providerId="LiveId" clId="{B398B86A-F9F4-44BF-A41F-CC1786BB354C}" dt="2022-05-09T07:20:31.596" v="1476"/>
          <ac:spMkLst>
            <pc:docMk/>
            <pc:sldMk cId="459894066" sldId="268"/>
            <ac:spMk id="29" creationId="{1B7FC3A7-9945-42AC-B84B-9AD8FDEDF31B}"/>
          </ac:spMkLst>
        </pc:spChg>
        <pc:spChg chg="add mod">
          <ac:chgData name="varitsara monsiri" userId="d21832565e14aca8" providerId="LiveId" clId="{B398B86A-F9F4-44BF-A41F-CC1786BB354C}" dt="2022-05-09T07:20:31.596" v="1476"/>
          <ac:spMkLst>
            <pc:docMk/>
            <pc:sldMk cId="459894066" sldId="268"/>
            <ac:spMk id="30" creationId="{8A73917C-FEFE-4036-BE6C-21970B086A13}"/>
          </ac:spMkLst>
        </pc:spChg>
        <pc:spChg chg="add mod">
          <ac:chgData name="varitsara monsiri" userId="d21832565e14aca8" providerId="LiveId" clId="{B398B86A-F9F4-44BF-A41F-CC1786BB354C}" dt="2022-05-09T07:20:31.596" v="1476"/>
          <ac:spMkLst>
            <pc:docMk/>
            <pc:sldMk cId="459894066" sldId="268"/>
            <ac:spMk id="31" creationId="{8E756A2F-BB74-4126-A4A6-6B32683A3835}"/>
          </ac:spMkLst>
        </pc:spChg>
        <pc:spChg chg="mod">
          <ac:chgData name="varitsara monsiri" userId="d21832565e14aca8" providerId="LiveId" clId="{B398B86A-F9F4-44BF-A41F-CC1786BB354C}" dt="2022-05-09T07:32:03.896" v="1572"/>
          <ac:spMkLst>
            <pc:docMk/>
            <pc:sldMk cId="459894066" sldId="268"/>
            <ac:spMk id="42" creationId="{EAE47C93-E537-4F31-AF1B-2B7AAC10196A}"/>
          </ac:spMkLst>
        </pc:spChg>
        <pc:spChg chg="mod">
          <ac:chgData name="varitsara monsiri" userId="d21832565e14aca8" providerId="LiveId" clId="{B398B86A-F9F4-44BF-A41F-CC1786BB354C}" dt="2022-05-09T07:32:03.896" v="1572"/>
          <ac:spMkLst>
            <pc:docMk/>
            <pc:sldMk cId="459894066" sldId="268"/>
            <ac:spMk id="43" creationId="{C0410DF4-1B05-499B-AE6A-C71A93D04160}"/>
          </ac:spMkLst>
        </pc:spChg>
        <pc:spChg chg="add del mod ord">
          <ac:chgData name="varitsara monsiri" userId="d21832565e14aca8" providerId="LiveId" clId="{B398B86A-F9F4-44BF-A41F-CC1786BB354C}" dt="2022-05-09T07:38:25.467" v="1694" actId="1035"/>
          <ac:spMkLst>
            <pc:docMk/>
            <pc:sldMk cId="459894066" sldId="268"/>
            <ac:spMk id="44" creationId="{908D7169-02F2-4290-86F9-36796D220EAE}"/>
          </ac:spMkLst>
        </pc:spChg>
        <pc:spChg chg="add del mod ord">
          <ac:chgData name="varitsara monsiri" userId="d21832565e14aca8" providerId="LiveId" clId="{B398B86A-F9F4-44BF-A41F-CC1786BB354C}" dt="2022-05-09T07:38:25.467" v="1694" actId="1035"/>
          <ac:spMkLst>
            <pc:docMk/>
            <pc:sldMk cId="459894066" sldId="268"/>
            <ac:spMk id="45" creationId="{7C012FFE-F59C-4720-99A9-50549714EFE2}"/>
          </ac:spMkLst>
        </pc:spChg>
        <pc:spChg chg="add del mod ord">
          <ac:chgData name="varitsara monsiri" userId="d21832565e14aca8" providerId="LiveId" clId="{B398B86A-F9F4-44BF-A41F-CC1786BB354C}" dt="2022-05-09T07:37:53.687" v="1680" actId="113"/>
          <ac:spMkLst>
            <pc:docMk/>
            <pc:sldMk cId="459894066" sldId="268"/>
            <ac:spMk id="46" creationId="{48CE9A45-559D-4BEB-BC84-14BE61AD2BD9}"/>
          </ac:spMkLst>
        </pc:spChg>
        <pc:grpChg chg="add mod">
          <ac:chgData name="varitsara monsiri" userId="d21832565e14aca8" providerId="LiveId" clId="{B398B86A-F9F4-44BF-A41F-CC1786BB354C}" dt="2022-05-09T07:32:03.896" v="1572"/>
          <ac:grpSpMkLst>
            <pc:docMk/>
            <pc:sldMk cId="459894066" sldId="268"/>
            <ac:grpSpMk id="41" creationId="{DB89856E-7128-4287-838F-D7D0A44951DC}"/>
          </ac:grpSpMkLst>
        </pc:grpChg>
        <pc:graphicFrameChg chg="add mod ord">
          <ac:chgData name="varitsara monsiri" userId="d21832565e14aca8" providerId="LiveId" clId="{B398B86A-F9F4-44BF-A41F-CC1786BB354C}" dt="2022-05-09T07:36:09.398" v="1647" actId="1076"/>
          <ac:graphicFrameMkLst>
            <pc:docMk/>
            <pc:sldMk cId="459894066" sldId="268"/>
            <ac:graphicFrameMk id="34" creationId="{111DEB0B-BAAE-4F54-9454-18882BDA03C9}"/>
          </ac:graphicFrameMkLst>
        </pc:graphicFrameChg>
        <pc:graphicFrameChg chg="add mod ord">
          <ac:chgData name="varitsara monsiri" userId="d21832565e14aca8" providerId="LiveId" clId="{B398B86A-F9F4-44BF-A41F-CC1786BB354C}" dt="2022-05-09T07:36:09.398" v="1647" actId="1076"/>
          <ac:graphicFrameMkLst>
            <pc:docMk/>
            <pc:sldMk cId="459894066" sldId="268"/>
            <ac:graphicFrameMk id="37" creationId="{30C8BDC1-A34B-4A65-ABE2-060CA80FC983}"/>
          </ac:graphicFrameMkLst>
        </pc:graphicFrameChg>
        <pc:graphicFrameChg chg="add mod ord">
          <ac:chgData name="varitsara monsiri" userId="d21832565e14aca8" providerId="LiveId" clId="{B398B86A-F9F4-44BF-A41F-CC1786BB354C}" dt="2022-05-09T07:36:09.398" v="1647" actId="1076"/>
          <ac:graphicFrameMkLst>
            <pc:docMk/>
            <pc:sldMk cId="459894066" sldId="268"/>
            <ac:graphicFrameMk id="40" creationId="{2AC36C56-EAEA-4B19-9594-A888F49D4B82}"/>
          </ac:graphicFrameMkLst>
        </pc:graphicFrameChg>
      </pc:sldChg>
      <pc:sldChg chg="addSp delSp modSp new mod modClrScheme chgLayout">
        <pc:chgData name="varitsara monsiri" userId="d21832565e14aca8" providerId="LiveId" clId="{B398B86A-F9F4-44BF-A41F-CC1786BB354C}" dt="2022-05-09T07:59:06.821" v="1944" actId="1076"/>
        <pc:sldMkLst>
          <pc:docMk/>
          <pc:sldMk cId="860394588" sldId="269"/>
        </pc:sldMkLst>
        <pc:spChg chg="del mod ord">
          <ac:chgData name="varitsara monsiri" userId="d21832565e14aca8" providerId="LiveId" clId="{B398B86A-F9F4-44BF-A41F-CC1786BB354C}" dt="2022-05-09T07:44:26.502" v="1768" actId="700"/>
          <ac:spMkLst>
            <pc:docMk/>
            <pc:sldMk cId="860394588" sldId="269"/>
            <ac:spMk id="2" creationId="{36F9513D-6BBE-4727-A0D6-23BD83F242F9}"/>
          </ac:spMkLst>
        </pc:spChg>
        <pc:spChg chg="del mod ord">
          <ac:chgData name="varitsara monsiri" userId="d21832565e14aca8" providerId="LiveId" clId="{B398B86A-F9F4-44BF-A41F-CC1786BB354C}" dt="2022-05-09T07:44:26.502" v="1768" actId="700"/>
          <ac:spMkLst>
            <pc:docMk/>
            <pc:sldMk cId="860394588" sldId="269"/>
            <ac:spMk id="3" creationId="{AD608738-9324-43F3-A226-4B450AC23047}"/>
          </ac:spMkLst>
        </pc:spChg>
        <pc:spChg chg="del">
          <ac:chgData name="varitsara monsiri" userId="d21832565e14aca8" providerId="LiveId" clId="{B398B86A-F9F4-44BF-A41F-CC1786BB354C}" dt="2022-05-09T07:44:26.502" v="1768" actId="700"/>
          <ac:spMkLst>
            <pc:docMk/>
            <pc:sldMk cId="860394588" sldId="269"/>
            <ac:spMk id="4" creationId="{E2A1D4E2-BB1E-49C2-B08C-54141EC0A7D9}"/>
          </ac:spMkLst>
        </pc:spChg>
        <pc:spChg chg="del mod ord">
          <ac:chgData name="varitsara monsiri" userId="d21832565e14aca8" providerId="LiveId" clId="{B398B86A-F9F4-44BF-A41F-CC1786BB354C}" dt="2022-05-09T07:44:26.502" v="1768" actId="700"/>
          <ac:spMkLst>
            <pc:docMk/>
            <pc:sldMk cId="860394588" sldId="269"/>
            <ac:spMk id="5" creationId="{159839D2-5473-4BA3-A73A-C925B8B482F6}"/>
          </ac:spMkLst>
        </pc:spChg>
        <pc:spChg chg="del mod ord">
          <ac:chgData name="varitsara monsiri" userId="d21832565e14aca8" providerId="LiveId" clId="{B398B86A-F9F4-44BF-A41F-CC1786BB354C}" dt="2022-05-09T07:44:26.502" v="1768" actId="700"/>
          <ac:spMkLst>
            <pc:docMk/>
            <pc:sldMk cId="860394588" sldId="269"/>
            <ac:spMk id="6" creationId="{85D86A0D-F794-4F23-95FC-52D15EA64224}"/>
          </ac:spMkLst>
        </pc:spChg>
        <pc:spChg chg="del mod ord">
          <ac:chgData name="varitsara monsiri" userId="d21832565e14aca8" providerId="LiveId" clId="{B398B86A-F9F4-44BF-A41F-CC1786BB354C}" dt="2022-05-09T07:44:26.502" v="1768" actId="700"/>
          <ac:spMkLst>
            <pc:docMk/>
            <pc:sldMk cId="860394588" sldId="269"/>
            <ac:spMk id="7" creationId="{47B28473-8E4E-4823-A0E2-3D905273A711}"/>
          </ac:spMkLst>
        </pc:spChg>
        <pc:spChg chg="del mod ord">
          <ac:chgData name="varitsara monsiri" userId="d21832565e14aca8" providerId="LiveId" clId="{B398B86A-F9F4-44BF-A41F-CC1786BB354C}" dt="2022-05-09T07:44:26.502" v="1768" actId="700"/>
          <ac:spMkLst>
            <pc:docMk/>
            <pc:sldMk cId="860394588" sldId="269"/>
            <ac:spMk id="8" creationId="{10BBE41F-A1EC-4684-8843-87C7E1F37899}"/>
          </ac:spMkLst>
        </pc:spChg>
        <pc:spChg chg="del mod ord">
          <ac:chgData name="varitsara monsiri" userId="d21832565e14aca8" providerId="LiveId" clId="{B398B86A-F9F4-44BF-A41F-CC1786BB354C}" dt="2022-05-09T07:44:26.502" v="1768" actId="700"/>
          <ac:spMkLst>
            <pc:docMk/>
            <pc:sldMk cId="860394588" sldId="269"/>
            <ac:spMk id="9" creationId="{472954CA-655A-4DFC-8FF5-31EACD6B8EF0}"/>
          </ac:spMkLst>
        </pc:spChg>
        <pc:spChg chg="del">
          <ac:chgData name="varitsara monsiri" userId="d21832565e14aca8" providerId="LiveId" clId="{B398B86A-F9F4-44BF-A41F-CC1786BB354C}" dt="2022-05-09T07:44:26.502" v="1768" actId="700"/>
          <ac:spMkLst>
            <pc:docMk/>
            <pc:sldMk cId="860394588" sldId="269"/>
            <ac:spMk id="10" creationId="{6C56231D-415E-4CC0-AC6B-5730495E4904}"/>
          </ac:spMkLst>
        </pc:spChg>
        <pc:spChg chg="del">
          <ac:chgData name="varitsara monsiri" userId="d21832565e14aca8" providerId="LiveId" clId="{B398B86A-F9F4-44BF-A41F-CC1786BB354C}" dt="2022-05-09T07:44:26.502" v="1768" actId="700"/>
          <ac:spMkLst>
            <pc:docMk/>
            <pc:sldMk cId="860394588" sldId="269"/>
            <ac:spMk id="11" creationId="{1CF7F795-E20F-4F82-8EB3-7312DC0D5066}"/>
          </ac:spMkLst>
        </pc:spChg>
        <pc:spChg chg="del">
          <ac:chgData name="varitsara monsiri" userId="d21832565e14aca8" providerId="LiveId" clId="{B398B86A-F9F4-44BF-A41F-CC1786BB354C}" dt="2022-05-09T07:44:26.502" v="1768" actId="700"/>
          <ac:spMkLst>
            <pc:docMk/>
            <pc:sldMk cId="860394588" sldId="269"/>
            <ac:spMk id="12" creationId="{27626D62-FC55-4510-A2F7-E192A65F23CE}"/>
          </ac:spMkLst>
        </pc:spChg>
        <pc:spChg chg="del">
          <ac:chgData name="varitsara monsiri" userId="d21832565e14aca8" providerId="LiveId" clId="{B398B86A-F9F4-44BF-A41F-CC1786BB354C}" dt="2022-05-09T07:44:26.502" v="1768" actId="700"/>
          <ac:spMkLst>
            <pc:docMk/>
            <pc:sldMk cId="860394588" sldId="269"/>
            <ac:spMk id="13" creationId="{960FAF40-4495-484D-9141-66C59CF546FD}"/>
          </ac:spMkLst>
        </pc:spChg>
        <pc:spChg chg="del">
          <ac:chgData name="varitsara monsiri" userId="d21832565e14aca8" providerId="LiveId" clId="{B398B86A-F9F4-44BF-A41F-CC1786BB354C}" dt="2022-05-09T07:44:26.502" v="1768" actId="700"/>
          <ac:spMkLst>
            <pc:docMk/>
            <pc:sldMk cId="860394588" sldId="269"/>
            <ac:spMk id="14" creationId="{099316EA-B5DC-429E-BF32-E0FB4FDFA801}"/>
          </ac:spMkLst>
        </pc:spChg>
        <pc:spChg chg="add del mod ord">
          <ac:chgData name="varitsara monsiri" userId="d21832565e14aca8" providerId="LiveId" clId="{B398B86A-F9F4-44BF-A41F-CC1786BB354C}" dt="2022-05-09T07:44:40.957" v="1770" actId="931"/>
          <ac:spMkLst>
            <pc:docMk/>
            <pc:sldMk cId="860394588" sldId="269"/>
            <ac:spMk id="15" creationId="{4FC9688C-69AE-4400-B8C0-3BA20CB2027E}"/>
          </ac:spMkLst>
        </pc:spChg>
        <pc:spChg chg="add del mod ord">
          <ac:chgData name="varitsara monsiri" userId="d21832565e14aca8" providerId="LiveId" clId="{B398B86A-F9F4-44BF-A41F-CC1786BB354C}" dt="2022-05-09T07:44:54.885" v="1771" actId="931"/>
          <ac:spMkLst>
            <pc:docMk/>
            <pc:sldMk cId="860394588" sldId="269"/>
            <ac:spMk id="16" creationId="{CEC5D344-9E92-42C5-A124-158C78465702}"/>
          </ac:spMkLst>
        </pc:spChg>
        <pc:spChg chg="add mod ord">
          <ac:chgData name="varitsara monsiri" userId="d21832565e14aca8" providerId="LiveId" clId="{B398B86A-F9F4-44BF-A41F-CC1786BB354C}" dt="2022-05-09T07:45:42.813" v="1791" actId="20577"/>
          <ac:spMkLst>
            <pc:docMk/>
            <pc:sldMk cId="860394588" sldId="269"/>
            <ac:spMk id="17" creationId="{C75C8520-B55A-46AF-AEC7-48703DC69CDE}"/>
          </ac:spMkLst>
        </pc:spChg>
        <pc:spChg chg="add mod ord">
          <ac:chgData name="varitsara monsiri" userId="d21832565e14aca8" providerId="LiveId" clId="{B398B86A-F9F4-44BF-A41F-CC1786BB354C}" dt="2022-05-09T07:45:20.346" v="1774" actId="20577"/>
          <ac:spMkLst>
            <pc:docMk/>
            <pc:sldMk cId="860394588" sldId="269"/>
            <ac:spMk id="18" creationId="{667B452D-2D83-400A-AF69-5A6B3E9BCC75}"/>
          </ac:spMkLst>
        </pc:spChg>
        <pc:spChg chg="add mod ord">
          <ac:chgData name="varitsara monsiri" userId="d21832565e14aca8" providerId="LiveId" clId="{B398B86A-F9F4-44BF-A41F-CC1786BB354C}" dt="2022-05-09T07:45:27.441" v="1788" actId="20577"/>
          <ac:spMkLst>
            <pc:docMk/>
            <pc:sldMk cId="860394588" sldId="269"/>
            <ac:spMk id="19" creationId="{675CC16D-7DA8-4A4A-A10E-E8363D398B04}"/>
          </ac:spMkLst>
        </pc:spChg>
        <pc:spChg chg="add mod ord">
          <ac:chgData name="varitsara monsiri" userId="d21832565e14aca8" providerId="LiveId" clId="{B398B86A-F9F4-44BF-A41F-CC1786BB354C}" dt="2022-05-09T07:45:22.089" v="1776" actId="20577"/>
          <ac:spMkLst>
            <pc:docMk/>
            <pc:sldMk cId="860394588" sldId="269"/>
            <ac:spMk id="20" creationId="{C1D28966-0F64-4253-81F7-18824514EB10}"/>
          </ac:spMkLst>
        </pc:spChg>
        <pc:spChg chg="add mod ord">
          <ac:chgData name="varitsara monsiri" userId="d21832565e14aca8" providerId="LiveId" clId="{B398B86A-F9F4-44BF-A41F-CC1786BB354C}" dt="2022-05-09T07:45:31.880" v="1789"/>
          <ac:spMkLst>
            <pc:docMk/>
            <pc:sldMk cId="860394588" sldId="269"/>
            <ac:spMk id="21" creationId="{5F41A94D-F4CF-4E0A-B2F8-3A581AA642C9}"/>
          </ac:spMkLst>
        </pc:spChg>
        <pc:spChg chg="mod">
          <ac:chgData name="varitsara monsiri" userId="d21832565e14aca8" providerId="LiveId" clId="{B398B86A-F9F4-44BF-A41F-CC1786BB354C}" dt="2022-05-09T07:44:29.317" v="1769"/>
          <ac:spMkLst>
            <pc:docMk/>
            <pc:sldMk cId="860394588" sldId="269"/>
            <ac:spMk id="23" creationId="{B82882E7-C685-43C9-B02E-271578E0601A}"/>
          </ac:spMkLst>
        </pc:spChg>
        <pc:spChg chg="mod">
          <ac:chgData name="varitsara monsiri" userId="d21832565e14aca8" providerId="LiveId" clId="{B398B86A-F9F4-44BF-A41F-CC1786BB354C}" dt="2022-05-09T07:44:29.317" v="1769"/>
          <ac:spMkLst>
            <pc:docMk/>
            <pc:sldMk cId="860394588" sldId="269"/>
            <ac:spMk id="24" creationId="{E47609BE-30D8-4DA4-A39A-C56A8A0E93DB}"/>
          </ac:spMkLst>
        </pc:spChg>
        <pc:spChg chg="mod">
          <ac:chgData name="varitsara monsiri" userId="d21832565e14aca8" providerId="LiveId" clId="{B398B86A-F9F4-44BF-A41F-CC1786BB354C}" dt="2022-05-09T07:44:29.317" v="1769"/>
          <ac:spMkLst>
            <pc:docMk/>
            <pc:sldMk cId="860394588" sldId="269"/>
            <ac:spMk id="26" creationId="{C8602080-87CA-4183-B1C6-AECFD328DFB1}"/>
          </ac:spMkLst>
        </pc:spChg>
        <pc:spChg chg="mod">
          <ac:chgData name="varitsara monsiri" userId="d21832565e14aca8" providerId="LiveId" clId="{B398B86A-F9F4-44BF-A41F-CC1786BB354C}" dt="2022-05-09T07:44:29.317" v="1769"/>
          <ac:spMkLst>
            <pc:docMk/>
            <pc:sldMk cId="860394588" sldId="269"/>
            <ac:spMk id="27" creationId="{D9E680F5-F8B6-46E6-8844-87A51B29FEB4}"/>
          </ac:spMkLst>
        </pc:spChg>
        <pc:spChg chg="mod">
          <ac:chgData name="varitsara monsiri" userId="d21832565e14aca8" providerId="LiveId" clId="{B398B86A-F9F4-44BF-A41F-CC1786BB354C}" dt="2022-05-09T07:45:48.668" v="1792"/>
          <ac:spMkLst>
            <pc:docMk/>
            <pc:sldMk cId="860394588" sldId="269"/>
            <ac:spMk id="33" creationId="{FEEF8ACC-E569-402F-8E2E-46386FC64C15}"/>
          </ac:spMkLst>
        </pc:spChg>
        <pc:spChg chg="mod">
          <ac:chgData name="varitsara monsiri" userId="d21832565e14aca8" providerId="LiveId" clId="{B398B86A-F9F4-44BF-A41F-CC1786BB354C}" dt="2022-05-09T07:45:48.668" v="1792"/>
          <ac:spMkLst>
            <pc:docMk/>
            <pc:sldMk cId="860394588" sldId="269"/>
            <ac:spMk id="34" creationId="{16A1E25C-B716-4BF5-8CF1-B7F8C23B6A87}"/>
          </ac:spMkLst>
        </pc:spChg>
        <pc:grpChg chg="add mod">
          <ac:chgData name="varitsara monsiri" userId="d21832565e14aca8" providerId="LiveId" clId="{B398B86A-F9F4-44BF-A41F-CC1786BB354C}" dt="2022-05-09T07:59:06.821" v="1944" actId="1076"/>
          <ac:grpSpMkLst>
            <pc:docMk/>
            <pc:sldMk cId="860394588" sldId="269"/>
            <ac:grpSpMk id="22" creationId="{0BFE2CC7-887A-49A7-A06C-CC57D5CCB913}"/>
          </ac:grpSpMkLst>
        </pc:grpChg>
        <pc:grpChg chg="add mod">
          <ac:chgData name="varitsara monsiri" userId="d21832565e14aca8" providerId="LiveId" clId="{B398B86A-F9F4-44BF-A41F-CC1786BB354C}" dt="2022-05-09T07:44:29.317" v="1769"/>
          <ac:grpSpMkLst>
            <pc:docMk/>
            <pc:sldMk cId="860394588" sldId="269"/>
            <ac:grpSpMk id="25" creationId="{9B129AC2-B5A6-483D-90C1-16AE21C07996}"/>
          </ac:grpSpMkLst>
        </pc:grpChg>
        <pc:grpChg chg="add mod">
          <ac:chgData name="varitsara monsiri" userId="d21832565e14aca8" providerId="LiveId" clId="{B398B86A-F9F4-44BF-A41F-CC1786BB354C}" dt="2022-05-09T07:45:48.668" v="1792"/>
          <ac:grpSpMkLst>
            <pc:docMk/>
            <pc:sldMk cId="860394588" sldId="269"/>
            <ac:grpSpMk id="32" creationId="{8B286591-F312-4333-8A19-03097FEA4389}"/>
          </ac:grpSpMkLst>
        </pc:grpChg>
        <pc:picChg chg="add mod ord">
          <ac:chgData name="varitsara monsiri" userId="d21832565e14aca8" providerId="LiveId" clId="{B398B86A-F9F4-44BF-A41F-CC1786BB354C}" dt="2022-05-09T07:45:07.529" v="1772" actId="167"/>
          <ac:picMkLst>
            <pc:docMk/>
            <pc:sldMk cId="860394588" sldId="269"/>
            <ac:picMk id="29" creationId="{40D138ED-0C09-4AD8-9D47-94089D04BAF5}"/>
          </ac:picMkLst>
        </pc:picChg>
        <pc:picChg chg="add mod ord">
          <ac:chgData name="varitsara monsiri" userId="d21832565e14aca8" providerId="LiveId" clId="{B398B86A-F9F4-44BF-A41F-CC1786BB354C}" dt="2022-05-09T07:45:07.529" v="1772" actId="167"/>
          <ac:picMkLst>
            <pc:docMk/>
            <pc:sldMk cId="860394588" sldId="269"/>
            <ac:picMk id="31" creationId="{B265A5C9-FA08-4914-B7CE-5C30C67E3343}"/>
          </ac:picMkLst>
        </pc:picChg>
      </pc:sldChg>
      <pc:sldChg chg="addSp delSp modSp new mod modClrScheme chgLayout">
        <pc:chgData name="varitsara monsiri" userId="d21832565e14aca8" providerId="LiveId" clId="{B398B86A-F9F4-44BF-A41F-CC1786BB354C}" dt="2022-05-09T07:58:51.487" v="1943" actId="1038"/>
        <pc:sldMkLst>
          <pc:docMk/>
          <pc:sldMk cId="4062214780" sldId="270"/>
        </pc:sldMkLst>
        <pc:spChg chg="del mod ord">
          <ac:chgData name="varitsara monsiri" userId="d21832565e14aca8" providerId="LiveId" clId="{B398B86A-F9F4-44BF-A41F-CC1786BB354C}" dt="2022-05-09T07:50:56.791" v="1834" actId="700"/>
          <ac:spMkLst>
            <pc:docMk/>
            <pc:sldMk cId="4062214780" sldId="270"/>
            <ac:spMk id="2" creationId="{70993D2A-1AA8-416D-8357-C7E3A1245290}"/>
          </ac:spMkLst>
        </pc:spChg>
        <pc:spChg chg="del">
          <ac:chgData name="varitsara monsiri" userId="d21832565e14aca8" providerId="LiveId" clId="{B398B86A-F9F4-44BF-A41F-CC1786BB354C}" dt="2022-05-09T07:50:56.791" v="1834" actId="700"/>
          <ac:spMkLst>
            <pc:docMk/>
            <pc:sldMk cId="4062214780" sldId="270"/>
            <ac:spMk id="3" creationId="{07C94665-96D0-48A3-B8FD-E7B75D3107C5}"/>
          </ac:spMkLst>
        </pc:spChg>
        <pc:spChg chg="del mod ord">
          <ac:chgData name="varitsara monsiri" userId="d21832565e14aca8" providerId="LiveId" clId="{B398B86A-F9F4-44BF-A41F-CC1786BB354C}" dt="2022-05-09T07:50:56.791" v="1834" actId="700"/>
          <ac:spMkLst>
            <pc:docMk/>
            <pc:sldMk cId="4062214780" sldId="270"/>
            <ac:spMk id="4" creationId="{410CC31F-27BF-4FDB-8E02-02D1A601AC96}"/>
          </ac:spMkLst>
        </pc:spChg>
        <pc:spChg chg="del">
          <ac:chgData name="varitsara monsiri" userId="d21832565e14aca8" providerId="LiveId" clId="{B398B86A-F9F4-44BF-A41F-CC1786BB354C}" dt="2022-05-09T07:50:56.791" v="1834" actId="700"/>
          <ac:spMkLst>
            <pc:docMk/>
            <pc:sldMk cId="4062214780" sldId="270"/>
            <ac:spMk id="5" creationId="{DE896E4C-FCBB-4224-A068-29DE1AE8810E}"/>
          </ac:spMkLst>
        </pc:spChg>
        <pc:spChg chg="del">
          <ac:chgData name="varitsara monsiri" userId="d21832565e14aca8" providerId="LiveId" clId="{B398B86A-F9F4-44BF-A41F-CC1786BB354C}" dt="2022-05-09T07:50:56.791" v="1834" actId="700"/>
          <ac:spMkLst>
            <pc:docMk/>
            <pc:sldMk cId="4062214780" sldId="270"/>
            <ac:spMk id="6" creationId="{6B65E891-EF3B-4CAA-9483-6A43D89741FD}"/>
          </ac:spMkLst>
        </pc:spChg>
        <pc:spChg chg="del">
          <ac:chgData name="varitsara monsiri" userId="d21832565e14aca8" providerId="LiveId" clId="{B398B86A-F9F4-44BF-A41F-CC1786BB354C}" dt="2022-05-09T07:50:56.791" v="1834" actId="700"/>
          <ac:spMkLst>
            <pc:docMk/>
            <pc:sldMk cId="4062214780" sldId="270"/>
            <ac:spMk id="7" creationId="{C81639CD-E586-4537-AB46-7CA9003551DC}"/>
          </ac:spMkLst>
        </pc:spChg>
        <pc:spChg chg="del">
          <ac:chgData name="varitsara monsiri" userId="d21832565e14aca8" providerId="LiveId" clId="{B398B86A-F9F4-44BF-A41F-CC1786BB354C}" dt="2022-05-09T07:50:56.791" v="1834" actId="700"/>
          <ac:spMkLst>
            <pc:docMk/>
            <pc:sldMk cId="4062214780" sldId="270"/>
            <ac:spMk id="8" creationId="{DC7F7997-6833-4C1E-92EE-F99BA8A087B4}"/>
          </ac:spMkLst>
        </pc:spChg>
        <pc:spChg chg="add mod">
          <ac:chgData name="varitsara monsiri" userId="d21832565e14aca8" providerId="LiveId" clId="{B398B86A-F9F4-44BF-A41F-CC1786BB354C}" dt="2022-05-09T07:58:51.487" v="1943" actId="1038"/>
          <ac:spMkLst>
            <pc:docMk/>
            <pc:sldMk cId="4062214780" sldId="270"/>
            <ac:spMk id="9" creationId="{D87F1DD9-AC7D-4DB3-9FF4-4A4FB40A927C}"/>
          </ac:spMkLst>
        </pc:spChg>
        <pc:spChg chg="mod">
          <ac:chgData name="varitsara monsiri" userId="d21832565e14aca8" providerId="LiveId" clId="{B398B86A-F9F4-44BF-A41F-CC1786BB354C}" dt="2022-05-09T07:50:53.169" v="1833"/>
          <ac:spMkLst>
            <pc:docMk/>
            <pc:sldMk cId="4062214780" sldId="270"/>
            <ac:spMk id="11" creationId="{5FBC54CA-F53F-4D4D-B800-1D08C92ED0C7}"/>
          </ac:spMkLst>
        </pc:spChg>
        <pc:spChg chg="mod">
          <ac:chgData name="varitsara monsiri" userId="d21832565e14aca8" providerId="LiveId" clId="{B398B86A-F9F4-44BF-A41F-CC1786BB354C}" dt="2022-05-09T07:50:53.169" v="1833"/>
          <ac:spMkLst>
            <pc:docMk/>
            <pc:sldMk cId="4062214780" sldId="270"/>
            <ac:spMk id="12" creationId="{6F3AE321-B8A9-4928-A597-475BED13356C}"/>
          </ac:spMkLst>
        </pc:spChg>
        <pc:spChg chg="add del mod ord">
          <ac:chgData name="varitsara monsiri" userId="d21832565e14aca8" providerId="LiveId" clId="{B398B86A-F9F4-44BF-A41F-CC1786BB354C}" dt="2022-05-09T07:54:49.603" v="1890" actId="700"/>
          <ac:spMkLst>
            <pc:docMk/>
            <pc:sldMk cId="4062214780" sldId="270"/>
            <ac:spMk id="13" creationId="{6561259E-E1B1-4BD8-92E4-146387304325}"/>
          </ac:spMkLst>
        </pc:spChg>
        <pc:spChg chg="add del mod ord">
          <ac:chgData name="varitsara monsiri" userId="d21832565e14aca8" providerId="LiveId" clId="{B398B86A-F9F4-44BF-A41F-CC1786BB354C}" dt="2022-05-09T07:54:49.603" v="1890" actId="700"/>
          <ac:spMkLst>
            <pc:docMk/>
            <pc:sldMk cId="4062214780" sldId="270"/>
            <ac:spMk id="14" creationId="{9F23235B-883C-4FB0-B3EB-F1AEA6970F6C}"/>
          </ac:spMkLst>
        </pc:spChg>
        <pc:spChg chg="add del mod ord">
          <ac:chgData name="varitsara monsiri" userId="d21832565e14aca8" providerId="LiveId" clId="{B398B86A-F9F4-44BF-A41F-CC1786BB354C}" dt="2022-05-09T07:55:49.916" v="1908" actId="700"/>
          <ac:spMkLst>
            <pc:docMk/>
            <pc:sldMk cId="4062214780" sldId="270"/>
            <ac:spMk id="15" creationId="{F555FB6C-1BE7-4926-BE50-7909A6B6C33B}"/>
          </ac:spMkLst>
        </pc:spChg>
        <pc:spChg chg="add mod ord">
          <ac:chgData name="varitsara monsiri" userId="d21832565e14aca8" providerId="LiveId" clId="{B398B86A-F9F4-44BF-A41F-CC1786BB354C}" dt="2022-05-09T07:55:49.916" v="1908" actId="700"/>
          <ac:spMkLst>
            <pc:docMk/>
            <pc:sldMk cId="4062214780" sldId="270"/>
            <ac:spMk id="16" creationId="{54B5A9C5-C4AB-472A-A3DA-DB64F7D47306}"/>
          </ac:spMkLst>
        </pc:spChg>
        <pc:spChg chg="add del mod ord">
          <ac:chgData name="varitsara monsiri" userId="d21832565e14aca8" providerId="LiveId" clId="{B398B86A-F9F4-44BF-A41F-CC1786BB354C}" dt="2022-05-09T07:55:49.916" v="1908" actId="700"/>
          <ac:spMkLst>
            <pc:docMk/>
            <pc:sldMk cId="4062214780" sldId="270"/>
            <ac:spMk id="17" creationId="{D30DBA91-4B07-4FCD-A46F-B8359C1DE654}"/>
          </ac:spMkLst>
        </pc:spChg>
        <pc:spChg chg="add mod ord">
          <ac:chgData name="varitsara monsiri" userId="d21832565e14aca8" providerId="LiveId" clId="{B398B86A-F9F4-44BF-A41F-CC1786BB354C}" dt="2022-05-09T07:55:49.916" v="1908" actId="700"/>
          <ac:spMkLst>
            <pc:docMk/>
            <pc:sldMk cId="4062214780" sldId="270"/>
            <ac:spMk id="18" creationId="{1CFF6D2E-B9A5-40E0-879D-F5D31150A0FD}"/>
          </ac:spMkLst>
        </pc:spChg>
        <pc:spChg chg="add mod ord">
          <ac:chgData name="varitsara monsiri" userId="d21832565e14aca8" providerId="LiveId" clId="{B398B86A-F9F4-44BF-A41F-CC1786BB354C}" dt="2022-05-09T07:55:49.916" v="1908" actId="700"/>
          <ac:spMkLst>
            <pc:docMk/>
            <pc:sldMk cId="4062214780" sldId="270"/>
            <ac:spMk id="19" creationId="{C43A6D2F-92AD-434A-B878-DAC1604C52C2}"/>
          </ac:spMkLst>
        </pc:spChg>
        <pc:spChg chg="add mod ord">
          <ac:chgData name="varitsara monsiri" userId="d21832565e14aca8" providerId="LiveId" clId="{B398B86A-F9F4-44BF-A41F-CC1786BB354C}" dt="2022-05-09T07:55:49.916" v="1908" actId="700"/>
          <ac:spMkLst>
            <pc:docMk/>
            <pc:sldMk cId="4062214780" sldId="270"/>
            <ac:spMk id="20" creationId="{C10CE2B1-CEFF-498F-A73C-6F8B77DD90BE}"/>
          </ac:spMkLst>
        </pc:spChg>
        <pc:spChg chg="add mod ord">
          <ac:chgData name="varitsara monsiri" userId="d21832565e14aca8" providerId="LiveId" clId="{B398B86A-F9F4-44BF-A41F-CC1786BB354C}" dt="2022-05-09T07:55:49.916" v="1908" actId="700"/>
          <ac:spMkLst>
            <pc:docMk/>
            <pc:sldMk cId="4062214780" sldId="270"/>
            <ac:spMk id="21" creationId="{0A5279C1-C37B-4B22-8103-EC871B833B98}"/>
          </ac:spMkLst>
        </pc:spChg>
        <pc:spChg chg="add mod ord">
          <ac:chgData name="varitsara monsiri" userId="d21832565e14aca8" providerId="LiveId" clId="{B398B86A-F9F4-44BF-A41F-CC1786BB354C}" dt="2022-05-09T07:55:49.916" v="1908" actId="700"/>
          <ac:spMkLst>
            <pc:docMk/>
            <pc:sldMk cId="4062214780" sldId="270"/>
            <ac:spMk id="22" creationId="{CCAC0C3E-B346-4E58-B70E-EB9FD9728A3B}"/>
          </ac:spMkLst>
        </pc:spChg>
        <pc:spChg chg="add del mod ord">
          <ac:chgData name="varitsara monsiri" userId="d21832565e14aca8" providerId="LiveId" clId="{B398B86A-F9F4-44BF-A41F-CC1786BB354C}" dt="2022-05-09T07:56:40.660" v="1923" actId="931"/>
          <ac:spMkLst>
            <pc:docMk/>
            <pc:sldMk cId="4062214780" sldId="270"/>
            <ac:spMk id="23" creationId="{7B7E8243-B08F-4B98-86EE-41B9A24CDEEF}"/>
          </ac:spMkLst>
        </pc:spChg>
        <pc:spChg chg="add mod ord">
          <ac:chgData name="varitsara monsiri" userId="d21832565e14aca8" providerId="LiveId" clId="{B398B86A-F9F4-44BF-A41F-CC1786BB354C}" dt="2022-05-09T07:56:33.837" v="1922" actId="20577"/>
          <ac:spMkLst>
            <pc:docMk/>
            <pc:sldMk cId="4062214780" sldId="270"/>
            <ac:spMk id="24" creationId="{CEE8360B-DA4A-475B-B830-4154B669628A}"/>
          </ac:spMkLst>
        </pc:spChg>
        <pc:grpChg chg="add mod">
          <ac:chgData name="varitsara monsiri" userId="d21832565e14aca8" providerId="LiveId" clId="{B398B86A-F9F4-44BF-A41F-CC1786BB354C}" dt="2022-05-09T07:50:53.169" v="1833"/>
          <ac:grpSpMkLst>
            <pc:docMk/>
            <pc:sldMk cId="4062214780" sldId="270"/>
            <ac:grpSpMk id="10" creationId="{526BE6C6-092F-4E58-AEB5-FB944C1FEDA9}"/>
          </ac:grpSpMkLst>
        </pc:grpChg>
        <pc:picChg chg="add mod modCrop">
          <ac:chgData name="varitsara monsiri" userId="d21832565e14aca8" providerId="LiveId" clId="{B398B86A-F9F4-44BF-A41F-CC1786BB354C}" dt="2022-05-09T07:57:05.554" v="1925" actId="18131"/>
          <ac:picMkLst>
            <pc:docMk/>
            <pc:sldMk cId="4062214780" sldId="270"/>
            <ac:picMk id="26" creationId="{978F5F65-22E9-45F0-9CDE-B8E0D646D2CF}"/>
          </ac:picMkLst>
        </pc:picChg>
      </pc:sldChg>
      <pc:sldChg chg="addSp delSp modSp new mod modClrScheme chgLayout">
        <pc:chgData name="varitsara monsiri" userId="d21832565e14aca8" providerId="LiveId" clId="{B398B86A-F9F4-44BF-A41F-CC1786BB354C}" dt="2022-05-09T09:00:37.053" v="2252" actId="1035"/>
        <pc:sldMkLst>
          <pc:docMk/>
          <pc:sldMk cId="3917034237" sldId="271"/>
        </pc:sldMkLst>
        <pc:spChg chg="del">
          <ac:chgData name="varitsara monsiri" userId="d21832565e14aca8" providerId="LiveId" clId="{B398B86A-F9F4-44BF-A41F-CC1786BB354C}" dt="2022-05-09T08:41:54.458" v="2072" actId="700"/>
          <ac:spMkLst>
            <pc:docMk/>
            <pc:sldMk cId="3917034237" sldId="271"/>
            <ac:spMk id="2" creationId="{81505870-9E29-48A3-A2F5-75C29E418FB5}"/>
          </ac:spMkLst>
        </pc:spChg>
        <pc:spChg chg="del mod ord">
          <ac:chgData name="varitsara monsiri" userId="d21832565e14aca8" providerId="LiveId" clId="{B398B86A-F9F4-44BF-A41F-CC1786BB354C}" dt="2022-05-09T08:41:54.458" v="2072" actId="700"/>
          <ac:spMkLst>
            <pc:docMk/>
            <pc:sldMk cId="3917034237" sldId="271"/>
            <ac:spMk id="3" creationId="{9DD92A35-90D9-4094-822D-73EC09274248}"/>
          </ac:spMkLst>
        </pc:spChg>
        <pc:spChg chg="del mod ord">
          <ac:chgData name="varitsara monsiri" userId="d21832565e14aca8" providerId="LiveId" clId="{B398B86A-F9F4-44BF-A41F-CC1786BB354C}" dt="2022-05-09T08:41:54.458" v="2072" actId="700"/>
          <ac:spMkLst>
            <pc:docMk/>
            <pc:sldMk cId="3917034237" sldId="271"/>
            <ac:spMk id="4" creationId="{E4E994BD-B943-4B96-AC58-293C8BF7F0E5}"/>
          </ac:spMkLst>
        </pc:spChg>
        <pc:spChg chg="del mod ord">
          <ac:chgData name="varitsara monsiri" userId="d21832565e14aca8" providerId="LiveId" clId="{B398B86A-F9F4-44BF-A41F-CC1786BB354C}" dt="2022-05-09T08:41:54.458" v="2072" actId="700"/>
          <ac:spMkLst>
            <pc:docMk/>
            <pc:sldMk cId="3917034237" sldId="271"/>
            <ac:spMk id="5" creationId="{88CAF6B3-9D33-4261-83DC-8EED207ADD47}"/>
          </ac:spMkLst>
        </pc:spChg>
        <pc:spChg chg="del mod ord">
          <ac:chgData name="varitsara monsiri" userId="d21832565e14aca8" providerId="LiveId" clId="{B398B86A-F9F4-44BF-A41F-CC1786BB354C}" dt="2022-05-09T08:41:54.458" v="2072" actId="700"/>
          <ac:spMkLst>
            <pc:docMk/>
            <pc:sldMk cId="3917034237" sldId="271"/>
            <ac:spMk id="6" creationId="{5A0EEB34-1D1D-49F3-B3B9-CA07F011F5E8}"/>
          </ac:spMkLst>
        </pc:spChg>
        <pc:spChg chg="del mod ord">
          <ac:chgData name="varitsara monsiri" userId="d21832565e14aca8" providerId="LiveId" clId="{B398B86A-F9F4-44BF-A41F-CC1786BB354C}" dt="2022-05-09T08:41:54.458" v="2072" actId="700"/>
          <ac:spMkLst>
            <pc:docMk/>
            <pc:sldMk cId="3917034237" sldId="271"/>
            <ac:spMk id="7" creationId="{56C0A522-8F16-4E90-AD76-FD078B50F64E}"/>
          </ac:spMkLst>
        </pc:spChg>
        <pc:spChg chg="del mod ord">
          <ac:chgData name="varitsara monsiri" userId="d21832565e14aca8" providerId="LiveId" clId="{B398B86A-F9F4-44BF-A41F-CC1786BB354C}" dt="2022-05-09T08:41:54.458" v="2072" actId="700"/>
          <ac:spMkLst>
            <pc:docMk/>
            <pc:sldMk cId="3917034237" sldId="271"/>
            <ac:spMk id="8" creationId="{5E5CF728-247D-4CD8-93F0-B06FDAB93C2E}"/>
          </ac:spMkLst>
        </pc:spChg>
        <pc:spChg chg="del mod ord">
          <ac:chgData name="varitsara monsiri" userId="d21832565e14aca8" providerId="LiveId" clId="{B398B86A-F9F4-44BF-A41F-CC1786BB354C}" dt="2022-05-09T08:41:54.458" v="2072" actId="700"/>
          <ac:spMkLst>
            <pc:docMk/>
            <pc:sldMk cId="3917034237" sldId="271"/>
            <ac:spMk id="9" creationId="{D0D34217-F59F-47E5-841C-C088EF2AE157}"/>
          </ac:spMkLst>
        </pc:spChg>
        <pc:spChg chg="add mod topLvl">
          <ac:chgData name="varitsara monsiri" userId="d21832565e14aca8" providerId="LiveId" clId="{B398B86A-F9F4-44BF-A41F-CC1786BB354C}" dt="2022-05-09T07:59:55.610" v="1948" actId="164"/>
          <ac:spMkLst>
            <pc:docMk/>
            <pc:sldMk cId="3917034237" sldId="271"/>
            <ac:spMk id="10" creationId="{0D86DA56-BE91-44F2-9660-7B599105F500}"/>
          </ac:spMkLst>
        </pc:spChg>
        <pc:spChg chg="add mod topLvl">
          <ac:chgData name="varitsara monsiri" userId="d21832565e14aca8" providerId="LiveId" clId="{B398B86A-F9F4-44BF-A41F-CC1786BB354C}" dt="2022-05-09T07:59:55.610" v="1948" actId="164"/>
          <ac:spMkLst>
            <pc:docMk/>
            <pc:sldMk cId="3917034237" sldId="271"/>
            <ac:spMk id="11" creationId="{32C1B6E2-9D6D-4BA2-BBA1-350CE59BA1ED}"/>
          </ac:spMkLst>
        </pc:spChg>
        <pc:spChg chg="add mod topLvl">
          <ac:chgData name="varitsara monsiri" userId="d21832565e14aca8" providerId="LiveId" clId="{B398B86A-F9F4-44BF-A41F-CC1786BB354C}" dt="2022-05-09T07:59:55.610" v="1948" actId="164"/>
          <ac:spMkLst>
            <pc:docMk/>
            <pc:sldMk cId="3917034237" sldId="271"/>
            <ac:spMk id="12" creationId="{C4B285B1-A306-4598-A8BA-4CC9C442A869}"/>
          </ac:spMkLst>
        </pc:spChg>
        <pc:spChg chg="add mod topLvl">
          <ac:chgData name="varitsara monsiri" userId="d21832565e14aca8" providerId="LiveId" clId="{B398B86A-F9F4-44BF-A41F-CC1786BB354C}" dt="2022-05-09T07:59:55.610" v="1948" actId="164"/>
          <ac:spMkLst>
            <pc:docMk/>
            <pc:sldMk cId="3917034237" sldId="271"/>
            <ac:spMk id="13" creationId="{0108187A-C56A-4958-A9C7-1CCE958ACEA9}"/>
          </ac:spMkLst>
        </pc:spChg>
        <pc:spChg chg="add mod topLvl">
          <ac:chgData name="varitsara monsiri" userId="d21832565e14aca8" providerId="LiveId" clId="{B398B86A-F9F4-44BF-A41F-CC1786BB354C}" dt="2022-05-09T07:59:55.610" v="1948" actId="164"/>
          <ac:spMkLst>
            <pc:docMk/>
            <pc:sldMk cId="3917034237" sldId="271"/>
            <ac:spMk id="14" creationId="{7264DC63-7429-40C1-8631-0EDF8DE75477}"/>
          </ac:spMkLst>
        </pc:spChg>
        <pc:spChg chg="add mod topLvl">
          <ac:chgData name="varitsara monsiri" userId="d21832565e14aca8" providerId="LiveId" clId="{B398B86A-F9F4-44BF-A41F-CC1786BB354C}" dt="2022-05-09T07:59:55.610" v="1948" actId="164"/>
          <ac:spMkLst>
            <pc:docMk/>
            <pc:sldMk cId="3917034237" sldId="271"/>
            <ac:spMk id="15" creationId="{F7FE8F7B-550B-4644-B439-2F4ACC9246EF}"/>
          </ac:spMkLst>
        </pc:spChg>
        <pc:spChg chg="add mod topLvl">
          <ac:chgData name="varitsara monsiri" userId="d21832565e14aca8" providerId="LiveId" clId="{B398B86A-F9F4-44BF-A41F-CC1786BB354C}" dt="2022-05-09T07:59:55.610" v="1948" actId="164"/>
          <ac:spMkLst>
            <pc:docMk/>
            <pc:sldMk cId="3917034237" sldId="271"/>
            <ac:spMk id="16" creationId="{692A522A-E23A-4D13-80B0-F3202978377A}"/>
          </ac:spMkLst>
        </pc:spChg>
        <pc:spChg chg="add mod topLvl">
          <ac:chgData name="varitsara monsiri" userId="d21832565e14aca8" providerId="LiveId" clId="{B398B86A-F9F4-44BF-A41F-CC1786BB354C}" dt="2022-05-09T07:59:55.610" v="1948" actId="164"/>
          <ac:spMkLst>
            <pc:docMk/>
            <pc:sldMk cId="3917034237" sldId="271"/>
            <ac:spMk id="17" creationId="{DC53C134-741A-4453-B897-82843BDABA2B}"/>
          </ac:spMkLst>
        </pc:spChg>
        <pc:spChg chg="mod">
          <ac:chgData name="varitsara monsiri" userId="d21832565e14aca8" providerId="LiveId" clId="{B398B86A-F9F4-44BF-A41F-CC1786BB354C}" dt="2022-05-09T07:59:46.842" v="1947" actId="165"/>
          <ac:spMkLst>
            <pc:docMk/>
            <pc:sldMk cId="3917034237" sldId="271"/>
            <ac:spMk id="19" creationId="{CCC448B2-E2DF-451C-B0B6-E6C8DE96A070}"/>
          </ac:spMkLst>
        </pc:spChg>
        <pc:spChg chg="mod">
          <ac:chgData name="varitsara monsiri" userId="d21832565e14aca8" providerId="LiveId" clId="{B398B86A-F9F4-44BF-A41F-CC1786BB354C}" dt="2022-05-09T07:59:46.842" v="1947" actId="165"/>
          <ac:spMkLst>
            <pc:docMk/>
            <pc:sldMk cId="3917034237" sldId="271"/>
            <ac:spMk id="20" creationId="{D9607E4B-9112-4CE4-855C-418D211EC7D7}"/>
          </ac:spMkLst>
        </pc:spChg>
        <pc:spChg chg="add mod ord">
          <ac:chgData name="varitsara monsiri" userId="d21832565e14aca8" providerId="LiveId" clId="{B398B86A-F9F4-44BF-A41F-CC1786BB354C}" dt="2022-05-09T09:00:37.053" v="2252" actId="1035"/>
          <ac:spMkLst>
            <pc:docMk/>
            <pc:sldMk cId="3917034237" sldId="271"/>
            <ac:spMk id="23" creationId="{EC066F4B-EEBF-4C64-9109-09FED7B2DD34}"/>
          </ac:spMkLst>
        </pc:spChg>
        <pc:spChg chg="add mod ord">
          <ac:chgData name="varitsara monsiri" userId="d21832565e14aca8" providerId="LiveId" clId="{B398B86A-F9F4-44BF-A41F-CC1786BB354C}" dt="2022-05-09T08:42:04.465" v="2081" actId="20577"/>
          <ac:spMkLst>
            <pc:docMk/>
            <pc:sldMk cId="3917034237" sldId="271"/>
            <ac:spMk id="24" creationId="{7DDC987B-6CE6-45EE-92AA-2DFA515489A7}"/>
          </ac:spMkLst>
        </pc:spChg>
        <pc:spChg chg="add mod ord">
          <ac:chgData name="varitsara monsiri" userId="d21832565e14aca8" providerId="LiveId" clId="{B398B86A-F9F4-44BF-A41F-CC1786BB354C}" dt="2022-05-09T08:42:30.776" v="2101" actId="20577"/>
          <ac:spMkLst>
            <pc:docMk/>
            <pc:sldMk cId="3917034237" sldId="271"/>
            <ac:spMk id="25" creationId="{78E22001-8690-4DE4-8133-6C69E95CD23A}"/>
          </ac:spMkLst>
        </pc:spChg>
        <pc:spChg chg="add mod ord">
          <ac:chgData name="varitsara monsiri" userId="d21832565e14aca8" providerId="LiveId" clId="{B398B86A-F9F4-44BF-A41F-CC1786BB354C}" dt="2022-05-09T08:42:02.285" v="2079" actId="20577"/>
          <ac:spMkLst>
            <pc:docMk/>
            <pc:sldMk cId="3917034237" sldId="271"/>
            <ac:spMk id="26" creationId="{70927D7B-0D57-46B1-B83C-83992F110993}"/>
          </ac:spMkLst>
        </pc:spChg>
        <pc:spChg chg="add mod ord">
          <ac:chgData name="varitsara monsiri" userId="d21832565e14aca8" providerId="LiveId" clId="{B398B86A-F9F4-44BF-A41F-CC1786BB354C}" dt="2022-05-09T08:42:33.097" v="2103" actId="20577"/>
          <ac:spMkLst>
            <pc:docMk/>
            <pc:sldMk cId="3917034237" sldId="271"/>
            <ac:spMk id="27" creationId="{7F837799-A21D-482E-A71B-B7D65388709E}"/>
          </ac:spMkLst>
        </pc:spChg>
        <pc:spChg chg="add mod ord">
          <ac:chgData name="varitsara monsiri" userId="d21832565e14aca8" providerId="LiveId" clId="{B398B86A-F9F4-44BF-A41F-CC1786BB354C}" dt="2022-05-09T08:41:58.065" v="2075" actId="20577"/>
          <ac:spMkLst>
            <pc:docMk/>
            <pc:sldMk cId="3917034237" sldId="271"/>
            <ac:spMk id="28" creationId="{954761BC-BC14-4251-8D6C-0AF4DCBFA0F8}"/>
          </ac:spMkLst>
        </pc:spChg>
        <pc:spChg chg="add mod ord">
          <ac:chgData name="varitsara monsiri" userId="d21832565e14aca8" providerId="LiveId" clId="{B398B86A-F9F4-44BF-A41F-CC1786BB354C}" dt="2022-05-09T08:42:35.842" v="2105" actId="20577"/>
          <ac:spMkLst>
            <pc:docMk/>
            <pc:sldMk cId="3917034237" sldId="271"/>
            <ac:spMk id="29" creationId="{7943115C-D1A7-48B1-B781-83C9097D2906}"/>
          </ac:spMkLst>
        </pc:spChg>
        <pc:spChg chg="add mod ord">
          <ac:chgData name="varitsara monsiri" userId="d21832565e14aca8" providerId="LiveId" clId="{B398B86A-F9F4-44BF-A41F-CC1786BB354C}" dt="2022-05-09T08:41:59.902" v="2077" actId="20577"/>
          <ac:spMkLst>
            <pc:docMk/>
            <pc:sldMk cId="3917034237" sldId="271"/>
            <ac:spMk id="30" creationId="{8675AD24-141D-4589-9191-5C3A90CB2A0A}"/>
          </ac:spMkLst>
        </pc:spChg>
        <pc:spChg chg="add mod ord">
          <ac:chgData name="varitsara monsiri" userId="d21832565e14aca8" providerId="LiveId" clId="{B398B86A-F9F4-44BF-A41F-CC1786BB354C}" dt="2022-05-09T08:42:40.041" v="2107" actId="20577"/>
          <ac:spMkLst>
            <pc:docMk/>
            <pc:sldMk cId="3917034237" sldId="271"/>
            <ac:spMk id="31" creationId="{F937AD69-88FF-4A1D-8B36-EA015ABE8E4E}"/>
          </ac:spMkLst>
        </pc:spChg>
        <pc:spChg chg="add mod ord">
          <ac:chgData name="varitsara monsiri" userId="d21832565e14aca8" providerId="LiveId" clId="{B398B86A-F9F4-44BF-A41F-CC1786BB354C}" dt="2022-05-09T08:42:07.929" v="2085" actId="20577"/>
          <ac:spMkLst>
            <pc:docMk/>
            <pc:sldMk cId="3917034237" sldId="271"/>
            <ac:spMk id="32" creationId="{27D95231-C346-4EAE-9932-08A844B8EBE5}"/>
          </ac:spMkLst>
        </pc:spChg>
        <pc:spChg chg="add mod ord">
          <ac:chgData name="varitsara monsiri" userId="d21832565e14aca8" providerId="LiveId" clId="{B398B86A-F9F4-44BF-A41F-CC1786BB354C}" dt="2022-05-09T08:42:11.254" v="2091" actId="20577"/>
          <ac:spMkLst>
            <pc:docMk/>
            <pc:sldMk cId="3917034237" sldId="271"/>
            <ac:spMk id="33" creationId="{408A6B7F-44DD-4B76-B7FC-A2F111BF5FD4}"/>
          </ac:spMkLst>
        </pc:spChg>
        <pc:spChg chg="add mod ord">
          <ac:chgData name="varitsara monsiri" userId="d21832565e14aca8" providerId="LiveId" clId="{B398B86A-F9F4-44BF-A41F-CC1786BB354C}" dt="2022-05-09T08:42:15.188" v="2095" actId="20577"/>
          <ac:spMkLst>
            <pc:docMk/>
            <pc:sldMk cId="3917034237" sldId="271"/>
            <ac:spMk id="34" creationId="{D63A6165-2A35-40EB-A010-8AEB20C863E9}"/>
          </ac:spMkLst>
        </pc:spChg>
        <pc:spChg chg="add mod ord">
          <ac:chgData name="varitsara monsiri" userId="d21832565e14aca8" providerId="LiveId" clId="{B398B86A-F9F4-44BF-A41F-CC1786BB354C}" dt="2022-05-09T08:42:17.776" v="2099" actId="20577"/>
          <ac:spMkLst>
            <pc:docMk/>
            <pc:sldMk cId="3917034237" sldId="271"/>
            <ac:spMk id="35" creationId="{E37D4597-2CCC-4FA0-9ABC-922A7115A7E0}"/>
          </ac:spMkLst>
        </pc:spChg>
        <pc:grpChg chg="add mod topLvl">
          <ac:chgData name="varitsara monsiri" userId="d21832565e14aca8" providerId="LiveId" clId="{B398B86A-F9F4-44BF-A41F-CC1786BB354C}" dt="2022-05-09T07:59:46.842" v="1947" actId="165"/>
          <ac:grpSpMkLst>
            <pc:docMk/>
            <pc:sldMk cId="3917034237" sldId="271"/>
            <ac:grpSpMk id="18" creationId="{95D89522-1759-4BF1-AB46-81DEBD3A5CB9}"/>
          </ac:grpSpMkLst>
        </pc:grpChg>
        <pc:grpChg chg="add del mod">
          <ac:chgData name="varitsara monsiri" userId="d21832565e14aca8" providerId="LiveId" clId="{B398B86A-F9F4-44BF-A41F-CC1786BB354C}" dt="2022-05-09T07:59:46.842" v="1947" actId="165"/>
          <ac:grpSpMkLst>
            <pc:docMk/>
            <pc:sldMk cId="3917034237" sldId="271"/>
            <ac:grpSpMk id="21" creationId="{2B375AEA-FBD9-4A66-80C4-6BD63D588C07}"/>
          </ac:grpSpMkLst>
        </pc:grpChg>
        <pc:grpChg chg="add mod">
          <ac:chgData name="varitsara monsiri" userId="d21832565e14aca8" providerId="LiveId" clId="{B398B86A-F9F4-44BF-A41F-CC1786BB354C}" dt="2022-05-09T07:59:55.610" v="1948" actId="164"/>
          <ac:grpSpMkLst>
            <pc:docMk/>
            <pc:sldMk cId="3917034237" sldId="271"/>
            <ac:grpSpMk id="22" creationId="{CB989706-C177-47A1-B4FA-9FC2A3267DDF}"/>
          </ac:grpSpMkLst>
        </pc:grpChg>
      </pc:sldChg>
      <pc:sldChg chg="addSp delSp modSp new mod modClrScheme chgLayout">
        <pc:chgData name="varitsara monsiri" userId="d21832565e14aca8" providerId="LiveId" clId="{B398B86A-F9F4-44BF-A41F-CC1786BB354C}" dt="2022-05-09T08:56:06.919" v="2178" actId="931"/>
        <pc:sldMkLst>
          <pc:docMk/>
          <pc:sldMk cId="459599157" sldId="272"/>
        </pc:sldMkLst>
        <pc:spChg chg="del mod ord">
          <ac:chgData name="varitsara monsiri" userId="d21832565e14aca8" providerId="LiveId" clId="{B398B86A-F9F4-44BF-A41F-CC1786BB354C}" dt="2022-05-09T08:55:00.695" v="2150" actId="700"/>
          <ac:spMkLst>
            <pc:docMk/>
            <pc:sldMk cId="459599157" sldId="272"/>
            <ac:spMk id="2" creationId="{74651E30-319E-44CE-AF75-C6EB908F90A4}"/>
          </ac:spMkLst>
        </pc:spChg>
        <pc:spChg chg="del">
          <ac:chgData name="varitsara monsiri" userId="d21832565e14aca8" providerId="LiveId" clId="{B398B86A-F9F4-44BF-A41F-CC1786BB354C}" dt="2022-05-09T08:55:00.695" v="2150" actId="700"/>
          <ac:spMkLst>
            <pc:docMk/>
            <pc:sldMk cId="459599157" sldId="272"/>
            <ac:spMk id="3" creationId="{C9AE786D-54A4-45EB-AC71-32B9109BF1C2}"/>
          </ac:spMkLst>
        </pc:spChg>
        <pc:spChg chg="del">
          <ac:chgData name="varitsara monsiri" userId="d21832565e14aca8" providerId="LiveId" clId="{B398B86A-F9F4-44BF-A41F-CC1786BB354C}" dt="2022-05-09T08:55:00.695" v="2150" actId="700"/>
          <ac:spMkLst>
            <pc:docMk/>
            <pc:sldMk cId="459599157" sldId="272"/>
            <ac:spMk id="4" creationId="{2F529BF6-7E60-49EE-B4AF-406220BCFF45}"/>
          </ac:spMkLst>
        </pc:spChg>
        <pc:spChg chg="del">
          <ac:chgData name="varitsara monsiri" userId="d21832565e14aca8" providerId="LiveId" clId="{B398B86A-F9F4-44BF-A41F-CC1786BB354C}" dt="2022-05-09T08:55:00.695" v="2150" actId="700"/>
          <ac:spMkLst>
            <pc:docMk/>
            <pc:sldMk cId="459599157" sldId="272"/>
            <ac:spMk id="5" creationId="{6E3AEC7E-321C-48CD-9895-6E7357C0362E}"/>
          </ac:spMkLst>
        </pc:spChg>
        <pc:spChg chg="del">
          <ac:chgData name="varitsara monsiri" userId="d21832565e14aca8" providerId="LiveId" clId="{B398B86A-F9F4-44BF-A41F-CC1786BB354C}" dt="2022-05-09T08:55:00.695" v="2150" actId="700"/>
          <ac:spMkLst>
            <pc:docMk/>
            <pc:sldMk cId="459599157" sldId="272"/>
            <ac:spMk id="6" creationId="{F84E7759-293D-4F12-948C-31EC7822DFD9}"/>
          </ac:spMkLst>
        </pc:spChg>
        <pc:spChg chg="del">
          <ac:chgData name="varitsara monsiri" userId="d21832565e14aca8" providerId="LiveId" clId="{B398B86A-F9F4-44BF-A41F-CC1786BB354C}" dt="2022-05-09T08:55:00.695" v="2150" actId="700"/>
          <ac:spMkLst>
            <pc:docMk/>
            <pc:sldMk cId="459599157" sldId="272"/>
            <ac:spMk id="7" creationId="{10F43F27-333C-41D8-B37E-7A2CB325FE0C}"/>
          </ac:spMkLst>
        </pc:spChg>
        <pc:spChg chg="del">
          <ac:chgData name="varitsara monsiri" userId="d21832565e14aca8" providerId="LiveId" clId="{B398B86A-F9F4-44BF-A41F-CC1786BB354C}" dt="2022-05-09T08:55:00.695" v="2150" actId="700"/>
          <ac:spMkLst>
            <pc:docMk/>
            <pc:sldMk cId="459599157" sldId="272"/>
            <ac:spMk id="8" creationId="{38410ADF-698E-48C1-91DA-C9D378B7E6F8}"/>
          </ac:spMkLst>
        </pc:spChg>
        <pc:spChg chg="del">
          <ac:chgData name="varitsara monsiri" userId="d21832565e14aca8" providerId="LiveId" clId="{B398B86A-F9F4-44BF-A41F-CC1786BB354C}" dt="2022-05-09T08:55:00.695" v="2150" actId="700"/>
          <ac:spMkLst>
            <pc:docMk/>
            <pc:sldMk cId="459599157" sldId="272"/>
            <ac:spMk id="9" creationId="{FFE4B9A3-245C-433A-8ECD-3155449E0AD8}"/>
          </ac:spMkLst>
        </pc:spChg>
        <pc:spChg chg="del">
          <ac:chgData name="varitsara monsiri" userId="d21832565e14aca8" providerId="LiveId" clId="{B398B86A-F9F4-44BF-A41F-CC1786BB354C}" dt="2022-05-09T08:55:00.695" v="2150" actId="700"/>
          <ac:spMkLst>
            <pc:docMk/>
            <pc:sldMk cId="459599157" sldId="272"/>
            <ac:spMk id="10" creationId="{3A495EC6-308E-4975-91D8-2607D4682B83}"/>
          </ac:spMkLst>
        </pc:spChg>
        <pc:spChg chg="del">
          <ac:chgData name="varitsara monsiri" userId="d21832565e14aca8" providerId="LiveId" clId="{B398B86A-F9F4-44BF-A41F-CC1786BB354C}" dt="2022-05-09T08:55:00.695" v="2150" actId="700"/>
          <ac:spMkLst>
            <pc:docMk/>
            <pc:sldMk cId="459599157" sldId="272"/>
            <ac:spMk id="11" creationId="{85CA0245-ED6F-4B79-8C4F-D5CC4FFB03E0}"/>
          </ac:spMkLst>
        </pc:spChg>
        <pc:spChg chg="del">
          <ac:chgData name="varitsara monsiri" userId="d21832565e14aca8" providerId="LiveId" clId="{B398B86A-F9F4-44BF-A41F-CC1786BB354C}" dt="2022-05-09T08:55:00.695" v="2150" actId="700"/>
          <ac:spMkLst>
            <pc:docMk/>
            <pc:sldMk cId="459599157" sldId="272"/>
            <ac:spMk id="12" creationId="{7C84D395-196A-4E34-9F89-79D7D998CF63}"/>
          </ac:spMkLst>
        </pc:spChg>
        <pc:spChg chg="del">
          <ac:chgData name="varitsara monsiri" userId="d21832565e14aca8" providerId="LiveId" clId="{B398B86A-F9F4-44BF-A41F-CC1786BB354C}" dt="2022-05-09T08:55:00.695" v="2150" actId="700"/>
          <ac:spMkLst>
            <pc:docMk/>
            <pc:sldMk cId="459599157" sldId="272"/>
            <ac:spMk id="13" creationId="{C9B594BD-E336-483D-B6EC-DEA8F3C87433}"/>
          </ac:spMkLst>
        </pc:spChg>
        <pc:spChg chg="del">
          <ac:chgData name="varitsara monsiri" userId="d21832565e14aca8" providerId="LiveId" clId="{B398B86A-F9F4-44BF-A41F-CC1786BB354C}" dt="2022-05-09T08:55:00.695" v="2150" actId="700"/>
          <ac:spMkLst>
            <pc:docMk/>
            <pc:sldMk cId="459599157" sldId="272"/>
            <ac:spMk id="14" creationId="{8E97B62D-A595-4A52-A1E6-EAAF70BDCDDF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16" creationId="{79F61051-8DA9-4899-B355-BB9B58FFCD0E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17" creationId="{1EECCDFC-5E41-4BDF-B42A-3ABDE4E4A726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18" creationId="{55A7A19E-CA1F-44E9-97DF-249C68CE968D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20" creationId="{E3284D27-EECD-4A78-814F-FDFEE99476AD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21" creationId="{3886C7CC-7A24-4D0C-9DF5-786157409A96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22" creationId="{A5AD1654-D4BD-42D6-B884-128D86514CAC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23" creationId="{651A22E7-B785-41FA-A15B-E898B492D126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24" creationId="{285D7881-1192-49C7-A283-814A641D6151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25" creationId="{146A1F18-C819-404C-BCAD-0E3F81D06722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26" creationId="{0F149755-68DB-4AC4-B818-0928064C2354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27" creationId="{C532791F-29DD-43C1-B3CC-593C0FD2CBB7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28" creationId="{D84735FC-DB3B-44FC-B49D-47E1A6ECDE7F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29" creationId="{B64CDF8E-7FDD-4234-A646-8C9F40D9FC0D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30" creationId="{CE3B6C7B-E678-427A-8CDA-1DC24ECA9780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31" creationId="{A1E5CDCC-842A-4CA2-9D8A-0F0252A11677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32" creationId="{5DC3B5D9-034B-4A46-ACA0-328213BB18AD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33" creationId="{09F307D3-D349-43F5-A849-12F8B7E61EFA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34" creationId="{02AD009E-769D-4D34-B1F0-225545171B64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35" creationId="{F6DAE829-825A-4872-817C-C244C86FADE9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36" creationId="{14F1E909-C53E-4E97-BC74-23C4A781C692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37" creationId="{21CBCCA9-EED4-416F-A7F9-5BD143801B00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38" creationId="{C59EE471-0CE2-4ADA-BE63-FF55920FC117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39" creationId="{D0BB9110-EAB3-4C23-935B-1E4787C3BAC2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40" creationId="{DAE233DF-C21C-435A-9B5F-F2138F9396D7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41" creationId="{A8411279-A0C7-4D48-A55B-BEBBF8628423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42" creationId="{DCB84CA0-4870-41CB-B3A8-B0E96B1E2E87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43" creationId="{4C7717CE-C4CC-48FF-B429-D31A05D8B540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45" creationId="{75A7E9F5-AD06-477A-8E12-9149787DDEFC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46" creationId="{6A34CB28-FE22-48AB-92C9-7A94E53FDCDF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47" creationId="{B8C9D6E4-A71F-4EDC-9F64-B33769BF6DE8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49" creationId="{7A6BBE04-C623-4A01-96B9-62D40A35FE25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50" creationId="{75B7C507-BDD1-4FDE-A725-9BF6DF30E71D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51" creationId="{347800CB-FB2B-49AB-8C15-D53D367B4668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52" creationId="{270169CD-3B26-41B0-BAB3-9AD9F8A137C5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53" creationId="{96FB440B-6A5B-442A-BE05-F2F1FF5C3878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54" creationId="{AF4D6E41-DBB8-4BAC-B5CF-ABC9BADC9647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55" creationId="{83D2EEFF-47E9-4895-B36B-E4537D9023B5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56" creationId="{74856721-CEA3-4604-B522-FD7652B0A57A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57" creationId="{3632C760-9250-43C3-B138-7EA5DCC4F55A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58" creationId="{EBEF78D0-9E0F-452A-B49E-F6233838DA4F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59" creationId="{5844052A-32CF-4B5B-8565-69F2BB446EDD}"/>
          </ac:spMkLst>
        </pc:spChg>
        <pc:spChg chg="mod">
          <ac:chgData name="varitsara monsiri" userId="d21832565e14aca8" providerId="LiveId" clId="{B398B86A-F9F4-44BF-A41F-CC1786BB354C}" dt="2022-05-09T08:53:32.263" v="2133"/>
          <ac:spMkLst>
            <pc:docMk/>
            <pc:sldMk cId="459599157" sldId="272"/>
            <ac:spMk id="60" creationId="{18D0BDF7-9573-4E0F-B269-F48DE584C1D3}"/>
          </ac:spMkLst>
        </pc:spChg>
        <pc:spChg chg="add del mod ord">
          <ac:chgData name="varitsara monsiri" userId="d21832565e14aca8" providerId="LiveId" clId="{B398B86A-F9F4-44BF-A41F-CC1786BB354C}" dt="2022-05-09T08:56:06.919" v="2178" actId="931"/>
          <ac:spMkLst>
            <pc:docMk/>
            <pc:sldMk cId="459599157" sldId="272"/>
            <ac:spMk id="61" creationId="{E044F81F-E56E-487B-90B3-C71D8C0A0D54}"/>
          </ac:spMkLst>
        </pc:spChg>
        <pc:spChg chg="add mod ord">
          <ac:chgData name="varitsara monsiri" userId="d21832565e14aca8" providerId="LiveId" clId="{B398B86A-F9F4-44BF-A41F-CC1786BB354C}" dt="2022-05-09T08:55:03.958" v="2151"/>
          <ac:spMkLst>
            <pc:docMk/>
            <pc:sldMk cId="459599157" sldId="272"/>
            <ac:spMk id="62" creationId="{9F1C2102-27DB-414D-BCCA-D1F0A7AEB2C1}"/>
          </ac:spMkLst>
        </pc:spChg>
        <pc:grpChg chg="add mod">
          <ac:chgData name="varitsara monsiri" userId="d21832565e14aca8" providerId="LiveId" clId="{B398B86A-F9F4-44BF-A41F-CC1786BB354C}" dt="2022-05-09T08:53:32.263" v="2133"/>
          <ac:grpSpMkLst>
            <pc:docMk/>
            <pc:sldMk cId="459599157" sldId="272"/>
            <ac:grpSpMk id="15" creationId="{2A8A8C36-B3E4-4B28-99CC-8F8A2CE41C50}"/>
          </ac:grpSpMkLst>
        </pc:grpChg>
        <pc:grpChg chg="mod">
          <ac:chgData name="varitsara monsiri" userId="d21832565e14aca8" providerId="LiveId" clId="{B398B86A-F9F4-44BF-A41F-CC1786BB354C}" dt="2022-05-09T08:53:32.263" v="2133"/>
          <ac:grpSpMkLst>
            <pc:docMk/>
            <pc:sldMk cId="459599157" sldId="272"/>
            <ac:grpSpMk id="19" creationId="{3B667D75-D280-43C0-B273-D5726681591D}"/>
          </ac:grpSpMkLst>
        </pc:grpChg>
        <pc:grpChg chg="add mod">
          <ac:chgData name="varitsara monsiri" userId="d21832565e14aca8" providerId="LiveId" clId="{B398B86A-F9F4-44BF-A41F-CC1786BB354C}" dt="2022-05-09T08:53:32.263" v="2133"/>
          <ac:grpSpMkLst>
            <pc:docMk/>
            <pc:sldMk cId="459599157" sldId="272"/>
            <ac:grpSpMk id="44" creationId="{1A6DD6C6-2EDF-4661-A30C-C6AE4E20AA65}"/>
          </ac:grpSpMkLst>
        </pc:grpChg>
        <pc:grpChg chg="mod">
          <ac:chgData name="varitsara monsiri" userId="d21832565e14aca8" providerId="LiveId" clId="{B398B86A-F9F4-44BF-A41F-CC1786BB354C}" dt="2022-05-09T08:53:32.263" v="2133"/>
          <ac:grpSpMkLst>
            <pc:docMk/>
            <pc:sldMk cId="459599157" sldId="272"/>
            <ac:grpSpMk id="48" creationId="{50B4431C-49F8-4FB0-8C04-C29ED0D962FD}"/>
          </ac:grpSpMkLst>
        </pc:grpChg>
        <pc:picChg chg="add mod">
          <ac:chgData name="varitsara monsiri" userId="d21832565e14aca8" providerId="LiveId" clId="{B398B86A-F9F4-44BF-A41F-CC1786BB354C}" dt="2022-05-09T08:56:06.919" v="2178" actId="931"/>
          <ac:picMkLst>
            <pc:docMk/>
            <pc:sldMk cId="459599157" sldId="272"/>
            <ac:picMk id="64" creationId="{29340A61-54B2-44F0-84DA-EB281EFECAB7}"/>
          </ac:picMkLst>
        </pc:picChg>
      </pc:sldChg>
      <pc:sldChg chg="addSp delSp modSp new mod modClrScheme chgLayout">
        <pc:chgData name="varitsara monsiri" userId="d21832565e14aca8" providerId="LiveId" clId="{B398B86A-F9F4-44BF-A41F-CC1786BB354C}" dt="2022-05-09T09:00:43.813" v="2254" actId="20577"/>
        <pc:sldMkLst>
          <pc:docMk/>
          <pc:sldMk cId="1054255346" sldId="273"/>
        </pc:sldMkLst>
        <pc:spChg chg="del">
          <ac:chgData name="varitsara monsiri" userId="d21832565e14aca8" providerId="LiveId" clId="{B398B86A-F9F4-44BF-A41F-CC1786BB354C}" dt="2022-05-09T09:00:06.203" v="2238" actId="700"/>
          <ac:spMkLst>
            <pc:docMk/>
            <pc:sldMk cId="1054255346" sldId="273"/>
            <ac:spMk id="2" creationId="{C4EC529E-50A8-41DE-8201-9DD55309859E}"/>
          </ac:spMkLst>
        </pc:spChg>
        <pc:spChg chg="del mod ord">
          <ac:chgData name="varitsara monsiri" userId="d21832565e14aca8" providerId="LiveId" clId="{B398B86A-F9F4-44BF-A41F-CC1786BB354C}" dt="2022-05-09T09:00:06.203" v="2238" actId="700"/>
          <ac:spMkLst>
            <pc:docMk/>
            <pc:sldMk cId="1054255346" sldId="273"/>
            <ac:spMk id="3" creationId="{4123E9A1-EB8E-4065-A493-CA7F2666CE94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5" creationId="{F0F5EDD7-13F8-43ED-A17A-29DDC7790049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7" creationId="{BE759C66-832D-4DC9-A1D9-794490DDAE13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8" creationId="{FB91F5CF-C01C-410F-9149-31B155D7B8BF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9" creationId="{E94BA994-847D-4F6E-9230-1EBF463FE49F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10" creationId="{2E7B0A63-C8A9-46F5-BF4A-79E9DF90858F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11" creationId="{3448AA3A-820B-409A-83D6-2947D3BA55FA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12" creationId="{0070C67B-DCB3-47C7-8096-6942AEFC2FBC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13" creationId="{70518356-98E9-4A05-B9D2-A24750BFFB7D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14" creationId="{69BC2E30-2B6F-4D87-A068-E601FCE9DF31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15" creationId="{4502139C-E874-4C6B-9D2C-5144974DF604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16" creationId="{706D4679-E5EE-4ADA-A90A-ED2EFCF44C81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17" creationId="{FF6F27C9-DC74-48EF-8B8B-8C34EF62225F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18" creationId="{F0802F83-7D40-4BD5-B07C-963FE15285DD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19" creationId="{5B70A7B2-6449-4A94-8D8B-6F7C937FD681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20" creationId="{7AECD376-DEFA-4F90-B290-F0E2FBE350F4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21" creationId="{BB12B562-4EFB-4AA6-9D58-3FD569DFB4C2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22" creationId="{0CB5C861-4663-45EA-92A4-B8E52356DC53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23" creationId="{492EBBD3-C575-4AE2-AE9E-69EC535790AC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24" creationId="{256A5D01-4562-4D0D-89EC-C94806B64958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25" creationId="{07C8A634-A31C-43E5-B13C-4BA34C30797C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27" creationId="{F49235D1-01BB-468A-9065-99D5764C487C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29" creationId="{C61130E8-B78D-4C80-9EA4-CD46E160265C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30" creationId="{E71B6612-472D-4017-B2F5-D06E4D825427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31" creationId="{3C6A95BC-771A-4F7F-8029-BCB7FBA7DC7E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32" creationId="{22D9E560-0D9A-4018-8E63-6293FC0F6290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33" creationId="{79CCDA1A-605B-4640-861B-482E9A21B114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34" creationId="{BF342091-C5EB-4CF8-8C14-4E1843A944F2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36" creationId="{BC255DF3-5F12-4D4A-AA46-9F657FF89AC3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38" creationId="{1769FF84-6EAB-45CE-AF4C-D9842ACB1CB5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39" creationId="{2B7B0991-F632-4306-813F-13A585ED9522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40" creationId="{A6E0F324-40EE-4B39-8CD1-963DE34FD7FC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41" creationId="{EE0F58A1-4F09-4B51-8D35-7CFE3EC0F14A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42" creationId="{1C5745C2-7E7C-4CF9-9863-365BA8293156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43" creationId="{BB272926-C9A4-4095-8FAC-CC4070A10297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44" creationId="{56EBDDE5-96A8-48F9-8600-BDCE378A73C9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45" creationId="{44065F64-60B8-4195-A696-F5F12E456B36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46" creationId="{78355AD7-B6DB-4126-92BA-6045CED9F73D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47" creationId="{B1107121-0F81-4141-995A-FCF3D3F4C763}"/>
          </ac:spMkLst>
        </pc:spChg>
        <pc:spChg chg="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48" creationId="{3E43A7E1-46AA-4E80-9743-12BED37C342A}"/>
          </ac:spMkLst>
        </pc:spChg>
        <pc:spChg chg="add 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49" creationId="{E2C6A0A0-E556-4ACF-BEA4-CCB93DF14F00}"/>
          </ac:spMkLst>
        </pc:spChg>
        <pc:spChg chg="add mod">
          <ac:chgData name="varitsara monsiri" userId="d21832565e14aca8" providerId="LiveId" clId="{B398B86A-F9F4-44BF-A41F-CC1786BB354C}" dt="2022-05-09T08:57:13.523" v="2185"/>
          <ac:spMkLst>
            <pc:docMk/>
            <pc:sldMk cId="1054255346" sldId="273"/>
            <ac:spMk id="50" creationId="{6557061C-35B8-478E-A355-C73789A07CF0}"/>
          </ac:spMkLst>
        </pc:spChg>
        <pc:spChg chg="add mod ord">
          <ac:chgData name="varitsara monsiri" userId="d21832565e14aca8" providerId="LiveId" clId="{B398B86A-F9F4-44BF-A41F-CC1786BB354C}" dt="2022-05-09T09:00:43.813" v="2254" actId="20577"/>
          <ac:spMkLst>
            <pc:docMk/>
            <pc:sldMk cId="1054255346" sldId="273"/>
            <ac:spMk id="51" creationId="{B687D10C-6ADA-4AE5-96A0-01746A10A27C}"/>
          </ac:spMkLst>
        </pc:spChg>
        <pc:spChg chg="add mod ord">
          <ac:chgData name="varitsara monsiri" userId="d21832565e14aca8" providerId="LiveId" clId="{B398B86A-F9F4-44BF-A41F-CC1786BB354C}" dt="2022-05-09T09:00:08.243" v="2240" actId="20577"/>
          <ac:spMkLst>
            <pc:docMk/>
            <pc:sldMk cId="1054255346" sldId="273"/>
            <ac:spMk id="52" creationId="{9C7AE5AB-5AE1-4585-B088-395F4268756B}"/>
          </ac:spMkLst>
        </pc:spChg>
        <pc:spChg chg="add mod ord">
          <ac:chgData name="varitsara monsiri" userId="d21832565e14aca8" providerId="LiveId" clId="{B398B86A-F9F4-44BF-A41F-CC1786BB354C}" dt="2022-05-09T09:00:20.874" v="2246" actId="20577"/>
          <ac:spMkLst>
            <pc:docMk/>
            <pc:sldMk cId="1054255346" sldId="273"/>
            <ac:spMk id="53" creationId="{296CFBC6-7CB0-464C-8898-9B543DE2A653}"/>
          </ac:spMkLst>
        </pc:spChg>
        <pc:spChg chg="add mod ord">
          <ac:chgData name="varitsara monsiri" userId="d21832565e14aca8" providerId="LiveId" clId="{B398B86A-F9F4-44BF-A41F-CC1786BB354C}" dt="2022-05-09T09:00:10.793" v="2242" actId="20577"/>
          <ac:spMkLst>
            <pc:docMk/>
            <pc:sldMk cId="1054255346" sldId="273"/>
            <ac:spMk id="54" creationId="{5AC8C743-C9C2-4264-8159-C504D49C2FB3}"/>
          </ac:spMkLst>
        </pc:spChg>
        <pc:spChg chg="add mod ord">
          <ac:chgData name="varitsara monsiri" userId="d21832565e14aca8" providerId="LiveId" clId="{B398B86A-F9F4-44BF-A41F-CC1786BB354C}" dt="2022-05-09T09:00:23.043" v="2248" actId="20577"/>
          <ac:spMkLst>
            <pc:docMk/>
            <pc:sldMk cId="1054255346" sldId="273"/>
            <ac:spMk id="55" creationId="{16647A5D-E546-43BA-8A32-CBF480636648}"/>
          </ac:spMkLst>
        </pc:spChg>
        <pc:spChg chg="add mod ord">
          <ac:chgData name="varitsara monsiri" userId="d21832565e14aca8" providerId="LiveId" clId="{B398B86A-F9F4-44BF-A41F-CC1786BB354C}" dt="2022-05-09T09:00:12.973" v="2244" actId="20577"/>
          <ac:spMkLst>
            <pc:docMk/>
            <pc:sldMk cId="1054255346" sldId="273"/>
            <ac:spMk id="56" creationId="{0C0706F0-9ACB-46DF-BC41-3EEABCEDFA8E}"/>
          </ac:spMkLst>
        </pc:spChg>
        <pc:spChg chg="add mod ord">
          <ac:chgData name="varitsara monsiri" userId="d21832565e14aca8" providerId="LiveId" clId="{B398B86A-F9F4-44BF-A41F-CC1786BB354C}" dt="2022-05-09T09:00:24.973" v="2250" actId="20577"/>
          <ac:spMkLst>
            <pc:docMk/>
            <pc:sldMk cId="1054255346" sldId="273"/>
            <ac:spMk id="57" creationId="{08752397-4679-4ADE-BBF2-19863539C023}"/>
          </ac:spMkLst>
        </pc:spChg>
        <pc:grpChg chg="add mod">
          <ac:chgData name="varitsara monsiri" userId="d21832565e14aca8" providerId="LiveId" clId="{B398B86A-F9F4-44BF-A41F-CC1786BB354C}" dt="2022-05-09T08:57:13.523" v="2185"/>
          <ac:grpSpMkLst>
            <pc:docMk/>
            <pc:sldMk cId="1054255346" sldId="273"/>
            <ac:grpSpMk id="4" creationId="{BD8C0034-A5AD-4789-A088-D4ECF2B5A9A8}"/>
          </ac:grpSpMkLst>
        </pc:grpChg>
        <pc:grpChg chg="mod">
          <ac:chgData name="varitsara monsiri" userId="d21832565e14aca8" providerId="LiveId" clId="{B398B86A-F9F4-44BF-A41F-CC1786BB354C}" dt="2022-05-09T08:57:13.523" v="2185"/>
          <ac:grpSpMkLst>
            <pc:docMk/>
            <pc:sldMk cId="1054255346" sldId="273"/>
            <ac:grpSpMk id="6" creationId="{37FCB5BC-78A1-48C2-BE47-CE4707C87AA9}"/>
          </ac:grpSpMkLst>
        </pc:grpChg>
        <pc:grpChg chg="add mod">
          <ac:chgData name="varitsara monsiri" userId="d21832565e14aca8" providerId="LiveId" clId="{B398B86A-F9F4-44BF-A41F-CC1786BB354C}" dt="2022-05-09T08:57:13.523" v="2185"/>
          <ac:grpSpMkLst>
            <pc:docMk/>
            <pc:sldMk cId="1054255346" sldId="273"/>
            <ac:grpSpMk id="26" creationId="{80FCA3D0-52EF-4EEC-935F-C1B7A9197DE2}"/>
          </ac:grpSpMkLst>
        </pc:grpChg>
        <pc:grpChg chg="mod">
          <ac:chgData name="varitsara monsiri" userId="d21832565e14aca8" providerId="LiveId" clId="{B398B86A-F9F4-44BF-A41F-CC1786BB354C}" dt="2022-05-09T08:57:13.523" v="2185"/>
          <ac:grpSpMkLst>
            <pc:docMk/>
            <pc:sldMk cId="1054255346" sldId="273"/>
            <ac:grpSpMk id="28" creationId="{3A078AC5-754B-4DBF-8A87-7AF7BCE828C8}"/>
          </ac:grpSpMkLst>
        </pc:grpChg>
        <pc:grpChg chg="add mod">
          <ac:chgData name="varitsara monsiri" userId="d21832565e14aca8" providerId="LiveId" clId="{B398B86A-F9F4-44BF-A41F-CC1786BB354C}" dt="2022-05-09T08:57:13.523" v="2185"/>
          <ac:grpSpMkLst>
            <pc:docMk/>
            <pc:sldMk cId="1054255346" sldId="273"/>
            <ac:grpSpMk id="35" creationId="{F7A7D398-BD0D-49AE-9803-8C0B6470B6B2}"/>
          </ac:grpSpMkLst>
        </pc:grpChg>
        <pc:grpChg chg="mod">
          <ac:chgData name="varitsara monsiri" userId="d21832565e14aca8" providerId="LiveId" clId="{B398B86A-F9F4-44BF-A41F-CC1786BB354C}" dt="2022-05-09T08:57:13.523" v="2185"/>
          <ac:grpSpMkLst>
            <pc:docMk/>
            <pc:sldMk cId="1054255346" sldId="273"/>
            <ac:grpSpMk id="37" creationId="{469FD020-D6A4-4EE2-ACCA-4A8C78E307E1}"/>
          </ac:grpSpMkLst>
        </pc:grpChg>
      </pc:sldChg>
      <pc:sldChg chg="addSp delSp modSp new mod modClrScheme chgLayout">
        <pc:chgData name="varitsara monsiri" userId="d21832565e14aca8" providerId="LiveId" clId="{B398B86A-F9F4-44BF-A41F-CC1786BB354C}" dt="2022-05-09T09:09:49.654" v="2404" actId="20577"/>
        <pc:sldMkLst>
          <pc:docMk/>
          <pc:sldMk cId="590598212" sldId="274"/>
        </pc:sldMkLst>
        <pc:spChg chg="del mod ord">
          <ac:chgData name="varitsara monsiri" userId="d21832565e14aca8" providerId="LiveId" clId="{B398B86A-F9F4-44BF-A41F-CC1786BB354C}" dt="2022-05-09T09:08:46.323" v="2358" actId="700"/>
          <ac:spMkLst>
            <pc:docMk/>
            <pc:sldMk cId="590598212" sldId="274"/>
            <ac:spMk id="2" creationId="{F7BD2C78-3B49-400A-BF56-CEC8F421935C}"/>
          </ac:spMkLst>
        </pc:spChg>
        <pc:spChg chg="del mod ord">
          <ac:chgData name="varitsara monsiri" userId="d21832565e14aca8" providerId="LiveId" clId="{B398B86A-F9F4-44BF-A41F-CC1786BB354C}" dt="2022-05-09T09:08:46.323" v="2358" actId="700"/>
          <ac:spMkLst>
            <pc:docMk/>
            <pc:sldMk cId="590598212" sldId="274"/>
            <ac:spMk id="3" creationId="{E0B84853-D01A-4F53-8051-5D4C822C6C7F}"/>
          </ac:spMkLst>
        </pc:spChg>
        <pc:spChg chg="del mod ord">
          <ac:chgData name="varitsara monsiri" userId="d21832565e14aca8" providerId="LiveId" clId="{B398B86A-F9F4-44BF-A41F-CC1786BB354C}" dt="2022-05-09T09:08:46.323" v="2358" actId="700"/>
          <ac:spMkLst>
            <pc:docMk/>
            <pc:sldMk cId="590598212" sldId="274"/>
            <ac:spMk id="4" creationId="{40B93635-184F-41E4-B0B3-1D839CF1086C}"/>
          </ac:spMkLst>
        </pc:spChg>
        <pc:spChg chg="del mod ord">
          <ac:chgData name="varitsara monsiri" userId="d21832565e14aca8" providerId="LiveId" clId="{B398B86A-F9F4-44BF-A41F-CC1786BB354C}" dt="2022-05-09T09:08:46.323" v="2358" actId="700"/>
          <ac:spMkLst>
            <pc:docMk/>
            <pc:sldMk cId="590598212" sldId="274"/>
            <ac:spMk id="5" creationId="{EA8434B3-A2A2-42B4-A89E-FE70851DE520}"/>
          </ac:spMkLst>
        </pc:spChg>
        <pc:spChg chg="del mod ord">
          <ac:chgData name="varitsara monsiri" userId="d21832565e14aca8" providerId="LiveId" clId="{B398B86A-F9F4-44BF-A41F-CC1786BB354C}" dt="2022-05-09T09:08:46.323" v="2358" actId="700"/>
          <ac:spMkLst>
            <pc:docMk/>
            <pc:sldMk cId="590598212" sldId="274"/>
            <ac:spMk id="6" creationId="{1F302927-482A-47ED-BDC0-F8D9FA977596}"/>
          </ac:spMkLst>
        </pc:spChg>
        <pc:spChg chg="del mod ord">
          <ac:chgData name="varitsara monsiri" userId="d21832565e14aca8" providerId="LiveId" clId="{B398B86A-F9F4-44BF-A41F-CC1786BB354C}" dt="2022-05-09T09:08:46.323" v="2358" actId="700"/>
          <ac:spMkLst>
            <pc:docMk/>
            <pc:sldMk cId="590598212" sldId="274"/>
            <ac:spMk id="7" creationId="{343892DA-A4B9-4631-B2A9-D0CCFD0B27E2}"/>
          </ac:spMkLst>
        </pc:spChg>
        <pc:spChg chg="del mod ord">
          <ac:chgData name="varitsara monsiri" userId="d21832565e14aca8" providerId="LiveId" clId="{B398B86A-F9F4-44BF-A41F-CC1786BB354C}" dt="2022-05-09T09:08:46.323" v="2358" actId="700"/>
          <ac:spMkLst>
            <pc:docMk/>
            <pc:sldMk cId="590598212" sldId="274"/>
            <ac:spMk id="8" creationId="{D95F8AD8-6629-40B6-BCC8-9C8FC3901D92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10" creationId="{58F3B175-2678-4C1F-9FF1-F5123C52CEB1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11" creationId="{68FA492A-E7B0-4BD3-A56A-C0712D18F013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12" creationId="{9D09B0B8-2555-42C7-A7EB-6AE46E838892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14" creationId="{99A48109-F82F-458F-9A59-4131506A68EF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15" creationId="{35384B1C-C534-412F-B852-734CC052C27C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16" creationId="{B12FC12F-3DEB-4DFA-89E1-50B698B8B460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17" creationId="{AD9AE59D-5E2A-4B21-84EA-9DB651B4B084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18" creationId="{BC4D97BF-C5E8-44D8-AFE4-61A9D253386D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19" creationId="{D913D95B-6F17-48D2-823E-98643BB23737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20" creationId="{2AFF4C0E-3C92-4A33-9EF7-560B84B6DDA4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21" creationId="{CA9C15AC-7A94-4EF1-851A-B9135FA43301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22" creationId="{E819218B-BB96-49D4-85FE-0E9DB0CD1524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23" creationId="{AD41A268-8FEE-49B1-800F-9087E7B5A135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24" creationId="{8AD29E6B-5D17-4728-8FFA-83E245367231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25" creationId="{A22A6244-9B90-424D-8BDF-FFFC3D341BCF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27" creationId="{C563C6DB-3C13-4E0B-B912-A0717342262D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28" creationId="{533EBB6F-E621-4CA0-BAA0-3497C666B08C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29" creationId="{E6DB4273-21DB-44A3-BC6D-D6A540374076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31" creationId="{2648E045-3F96-4CFC-BF71-7C2514C7C1CA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32" creationId="{7E02BE4B-A9B2-4360-8155-1F13FE2838CC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33" creationId="{FE5B8B8A-2D9B-467F-8B4B-DABB5499D70D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34" creationId="{3683CCFB-FE8F-487F-BCF6-4291655EF4DF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35" creationId="{5D4EB6DF-0976-4D3F-9BB5-986B32522BC2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36" creationId="{D49F0F4B-5A34-4F8F-A117-DF5AB62BFC49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37" creationId="{08C6D50A-F6B3-49EB-8686-B14F0B72B433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38" creationId="{B911416D-3865-4912-A6F1-F7F7816878B7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39" creationId="{CC20CF2D-3DE2-4CE5-8761-830F08EF4F9B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40" creationId="{B3169CCB-6C06-43D6-8310-9E157ACFB6EF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41" creationId="{ABBDFC4F-0645-476E-A24A-72AA13EFAD50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42" creationId="{C945DE67-4D3D-45D3-9088-718BE34E8881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43" creationId="{1BD2CFB8-31B7-4514-8C54-9EB4B969E47B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44" creationId="{61878374-8F0B-46C2-872C-709FE9B994DF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45" creationId="{47F31B4B-3756-4FB8-90CA-36F232CAEAE5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46" creationId="{64903DFF-E1D3-473A-B1ED-CFF4D82FC0CC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47" creationId="{8DD240A5-54CA-4B7D-8851-E2F7047F8EB7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49" creationId="{877B2580-71DB-4477-8745-78ED09AEDFB8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50" creationId="{F4B09849-F9B5-484F-81BC-8376817EE0B3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52" creationId="{9493ADE0-EA69-4570-A3E0-26915CD28B39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53" creationId="{A166673D-3C53-4B0C-9339-BDFECE9ED7BF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54" creationId="{E0508DFF-14FA-42E6-8924-4B666CC58227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55" creationId="{2806E1AD-6ACC-4ED2-A4CA-A6F84D3FEDE1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56" creationId="{88889FA2-EF41-4A25-8EE9-C83AE1D1E23D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57" creationId="{3A1BD3C7-2164-41D8-A6D9-FBD55AFC0F6E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58" creationId="{BD6A76E5-1391-4B19-A69F-6CBFEA2CCA30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59" creationId="{2F674DA9-4C50-43E3-A85C-D8B256F61540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60" creationId="{A7E13F33-F79E-4A2E-8A45-58EAA3127B8A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61" creationId="{6DF51B91-67A8-40D4-AC24-38B44B31373D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62" creationId="{60BEA1F5-967A-466E-88F9-BA6ED101F7C8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63" creationId="{5CC06A6C-6910-4218-B117-DB64F18E2BE1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64" creationId="{C0AD8137-A94A-42A7-B110-6542D74C6CAF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65" creationId="{5B1721ED-656E-4E20-A845-5B7F6B1B33B6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66" creationId="{BE12E1C4-F18D-4858-8CF6-F1CCD4EAC31B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67" creationId="{6DB2DDA5-0DCD-4C8E-ADC8-C7F3D7A3243C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68" creationId="{4F51FF0D-1DE4-4D4E-8CB8-3DADDC61636D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69" creationId="{A5B3F880-5549-427E-993F-3CF376D9DB3A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70" creationId="{1B189C6F-92DA-4186-9D9C-A0F7FF08991D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71" creationId="{3D702BBF-D599-4BAA-9991-242D070CD3B7}"/>
          </ac:spMkLst>
        </pc:spChg>
        <pc:spChg chg="mod">
          <ac:chgData name="varitsara monsiri" userId="d21832565e14aca8" providerId="LiveId" clId="{B398B86A-F9F4-44BF-A41F-CC1786BB354C}" dt="2022-05-09T09:08:42.633" v="2357"/>
          <ac:spMkLst>
            <pc:docMk/>
            <pc:sldMk cId="590598212" sldId="274"/>
            <ac:spMk id="72" creationId="{7F5BBF88-FB23-43D6-8931-946B1A95C0CC}"/>
          </ac:spMkLst>
        </pc:spChg>
        <pc:spChg chg="add mod ord">
          <ac:chgData name="varitsara monsiri" userId="d21832565e14aca8" providerId="LiveId" clId="{B398B86A-F9F4-44BF-A41F-CC1786BB354C}" dt="2022-05-09T09:09:49.654" v="2404" actId="20577"/>
          <ac:spMkLst>
            <pc:docMk/>
            <pc:sldMk cId="590598212" sldId="274"/>
            <ac:spMk id="73" creationId="{72A54977-096C-4279-80AD-DDD3A05253CA}"/>
          </ac:spMkLst>
        </pc:spChg>
        <pc:spChg chg="add mod ord">
          <ac:chgData name="varitsara monsiri" userId="d21832565e14aca8" providerId="LiveId" clId="{B398B86A-F9F4-44BF-A41F-CC1786BB354C}" dt="2022-05-09T09:09:08.343" v="2362" actId="20577"/>
          <ac:spMkLst>
            <pc:docMk/>
            <pc:sldMk cId="590598212" sldId="274"/>
            <ac:spMk id="74" creationId="{50F7FF4D-B632-4D4A-AFDE-08E2A3A28258}"/>
          </ac:spMkLst>
        </pc:spChg>
        <pc:spChg chg="add mod ord">
          <ac:chgData name="varitsara monsiri" userId="d21832565e14aca8" providerId="LiveId" clId="{B398B86A-F9F4-44BF-A41F-CC1786BB354C}" dt="2022-05-09T09:09:16.754" v="2371" actId="20577"/>
          <ac:spMkLst>
            <pc:docMk/>
            <pc:sldMk cId="590598212" sldId="274"/>
            <ac:spMk id="75" creationId="{B6F7AB19-D8C4-4A67-A8F3-719C7B3AC81D}"/>
          </ac:spMkLst>
        </pc:spChg>
        <pc:spChg chg="add mod ord">
          <ac:chgData name="varitsara monsiri" userId="d21832565e14aca8" providerId="LiveId" clId="{B398B86A-F9F4-44BF-A41F-CC1786BB354C}" dt="2022-05-09T09:09:18.743" v="2372" actId="20577"/>
          <ac:spMkLst>
            <pc:docMk/>
            <pc:sldMk cId="590598212" sldId="274"/>
            <ac:spMk id="76" creationId="{54FDB38D-5B31-4168-B110-FA0DA34EAAC7}"/>
          </ac:spMkLst>
        </pc:spChg>
        <pc:spChg chg="add mod ord">
          <ac:chgData name="varitsara monsiri" userId="d21832565e14aca8" providerId="LiveId" clId="{B398B86A-F9F4-44BF-A41F-CC1786BB354C}" dt="2022-05-09T09:09:20.284" v="2373" actId="20577"/>
          <ac:spMkLst>
            <pc:docMk/>
            <pc:sldMk cId="590598212" sldId="274"/>
            <ac:spMk id="77" creationId="{F947F443-A5BB-49AD-9D48-512AD595D060}"/>
          </ac:spMkLst>
        </pc:spChg>
        <pc:spChg chg="add mod ord">
          <ac:chgData name="varitsara monsiri" userId="d21832565e14aca8" providerId="LiveId" clId="{B398B86A-F9F4-44BF-A41F-CC1786BB354C}" dt="2022-05-09T09:09:21.784" v="2374" actId="20577"/>
          <ac:spMkLst>
            <pc:docMk/>
            <pc:sldMk cId="590598212" sldId="274"/>
            <ac:spMk id="78" creationId="{AB6D5A48-9A51-4AB9-93BF-55906FE47D20}"/>
          </ac:spMkLst>
        </pc:spChg>
        <pc:spChg chg="add mod ord">
          <ac:chgData name="varitsara monsiri" userId="d21832565e14aca8" providerId="LiveId" clId="{B398B86A-F9F4-44BF-A41F-CC1786BB354C}" dt="2022-05-09T09:09:27.824" v="2380" actId="20577"/>
          <ac:spMkLst>
            <pc:docMk/>
            <pc:sldMk cId="590598212" sldId="274"/>
            <ac:spMk id="79" creationId="{C99846E0-80BD-4B67-AF6D-D7E4DBF07EC2}"/>
          </ac:spMkLst>
        </pc:spChg>
        <pc:spChg chg="add mod ord">
          <ac:chgData name="varitsara monsiri" userId="d21832565e14aca8" providerId="LiveId" clId="{B398B86A-F9F4-44BF-A41F-CC1786BB354C}" dt="2022-05-09T09:09:30.314" v="2385" actId="20577"/>
          <ac:spMkLst>
            <pc:docMk/>
            <pc:sldMk cId="590598212" sldId="274"/>
            <ac:spMk id="80" creationId="{88B02712-ACEC-4C37-9447-54C0E6628AE6}"/>
          </ac:spMkLst>
        </pc:spChg>
        <pc:spChg chg="add mod ord">
          <ac:chgData name="varitsara monsiri" userId="d21832565e14aca8" providerId="LiveId" clId="{B398B86A-F9F4-44BF-A41F-CC1786BB354C}" dt="2022-05-09T09:09:33.964" v="2392" actId="20577"/>
          <ac:spMkLst>
            <pc:docMk/>
            <pc:sldMk cId="590598212" sldId="274"/>
            <ac:spMk id="81" creationId="{317F6FC4-A381-4C83-8CD7-EAB4AEC0E53F}"/>
          </ac:spMkLst>
        </pc:spChg>
        <pc:spChg chg="add mod ord">
          <ac:chgData name="varitsara monsiri" userId="d21832565e14aca8" providerId="LiveId" clId="{B398B86A-F9F4-44BF-A41F-CC1786BB354C}" dt="2022-05-09T09:09:36.784" v="2397" actId="20577"/>
          <ac:spMkLst>
            <pc:docMk/>
            <pc:sldMk cId="590598212" sldId="274"/>
            <ac:spMk id="82" creationId="{E460E2F8-D2A7-4DBD-B1C7-638E7540742C}"/>
          </ac:spMkLst>
        </pc:spChg>
        <pc:spChg chg="add mod ord">
          <ac:chgData name="varitsara monsiri" userId="d21832565e14aca8" providerId="LiveId" clId="{B398B86A-F9F4-44BF-A41F-CC1786BB354C}" dt="2022-05-09T09:09:38.944" v="2402" actId="20577"/>
          <ac:spMkLst>
            <pc:docMk/>
            <pc:sldMk cId="590598212" sldId="274"/>
            <ac:spMk id="83" creationId="{CE085706-1910-486D-BB8F-BE557CC2D1C9}"/>
          </ac:spMkLst>
        </pc:spChg>
        <pc:spChg chg="add mod ord">
          <ac:chgData name="varitsara monsiri" userId="d21832565e14aca8" providerId="LiveId" clId="{B398B86A-F9F4-44BF-A41F-CC1786BB354C}" dt="2022-05-09T09:09:23.664" v="2375" actId="20577"/>
          <ac:spMkLst>
            <pc:docMk/>
            <pc:sldMk cId="590598212" sldId="274"/>
            <ac:spMk id="84" creationId="{44E2FF91-B4C0-447C-A016-C9B9403E286A}"/>
          </ac:spMkLst>
        </pc:spChg>
        <pc:spChg chg="add mod ord">
          <ac:chgData name="varitsara monsiri" userId="d21832565e14aca8" providerId="LiveId" clId="{B398B86A-F9F4-44BF-A41F-CC1786BB354C}" dt="2022-05-09T09:09:10.093" v="2364" actId="20577"/>
          <ac:spMkLst>
            <pc:docMk/>
            <pc:sldMk cId="590598212" sldId="274"/>
            <ac:spMk id="85" creationId="{955F5178-B2DA-413C-9596-345031796C86}"/>
          </ac:spMkLst>
        </pc:spChg>
        <pc:spChg chg="add mod ord">
          <ac:chgData name="varitsara monsiri" userId="d21832565e14aca8" providerId="LiveId" clId="{B398B86A-F9F4-44BF-A41F-CC1786BB354C}" dt="2022-05-09T09:09:11.623" v="2366" actId="20577"/>
          <ac:spMkLst>
            <pc:docMk/>
            <pc:sldMk cId="590598212" sldId="274"/>
            <ac:spMk id="86" creationId="{4CD91A02-88A9-4718-B28F-9A0CC79FA722}"/>
          </ac:spMkLst>
        </pc:spChg>
        <pc:spChg chg="add mod ord">
          <ac:chgData name="varitsara monsiri" userId="d21832565e14aca8" providerId="LiveId" clId="{B398B86A-F9F4-44BF-A41F-CC1786BB354C}" dt="2022-05-09T09:09:13.204" v="2368" actId="20577"/>
          <ac:spMkLst>
            <pc:docMk/>
            <pc:sldMk cId="590598212" sldId="274"/>
            <ac:spMk id="87" creationId="{64C5C871-29E9-4D30-931A-7B946512FE03}"/>
          </ac:spMkLst>
        </pc:spChg>
        <pc:spChg chg="add mod ord">
          <ac:chgData name="varitsara monsiri" userId="d21832565e14aca8" providerId="LiveId" clId="{B398B86A-F9F4-44BF-A41F-CC1786BB354C}" dt="2022-05-09T09:09:14.813" v="2370" actId="20577"/>
          <ac:spMkLst>
            <pc:docMk/>
            <pc:sldMk cId="590598212" sldId="274"/>
            <ac:spMk id="88" creationId="{FDEAA253-7E64-4F30-AE71-65C04B41E959}"/>
          </ac:spMkLst>
        </pc:spChg>
        <pc:grpChg chg="add mod ord">
          <ac:chgData name="varitsara monsiri" userId="d21832565e14aca8" providerId="LiveId" clId="{B398B86A-F9F4-44BF-A41F-CC1786BB354C}" dt="2022-05-09T09:08:59.933" v="2360" actId="167"/>
          <ac:grpSpMkLst>
            <pc:docMk/>
            <pc:sldMk cId="590598212" sldId="274"/>
            <ac:grpSpMk id="9" creationId="{3AE9E49B-94B7-4B83-A7D4-977052E59999}"/>
          </ac:grpSpMkLst>
        </pc:grpChg>
        <pc:grpChg chg="mod">
          <ac:chgData name="varitsara monsiri" userId="d21832565e14aca8" providerId="LiveId" clId="{B398B86A-F9F4-44BF-A41F-CC1786BB354C}" dt="2022-05-09T09:08:42.633" v="2357"/>
          <ac:grpSpMkLst>
            <pc:docMk/>
            <pc:sldMk cId="590598212" sldId="274"/>
            <ac:grpSpMk id="13" creationId="{9A445B63-CB89-4B11-B36B-9AE0166A29DB}"/>
          </ac:grpSpMkLst>
        </pc:grpChg>
        <pc:grpChg chg="add mod ord">
          <ac:chgData name="varitsara monsiri" userId="d21832565e14aca8" providerId="LiveId" clId="{B398B86A-F9F4-44BF-A41F-CC1786BB354C}" dt="2022-05-09T09:08:59.933" v="2360" actId="167"/>
          <ac:grpSpMkLst>
            <pc:docMk/>
            <pc:sldMk cId="590598212" sldId="274"/>
            <ac:grpSpMk id="26" creationId="{176DA244-CA30-458B-AAF2-71A0EF714142}"/>
          </ac:grpSpMkLst>
        </pc:grpChg>
        <pc:grpChg chg="mod">
          <ac:chgData name="varitsara monsiri" userId="d21832565e14aca8" providerId="LiveId" clId="{B398B86A-F9F4-44BF-A41F-CC1786BB354C}" dt="2022-05-09T09:08:42.633" v="2357"/>
          <ac:grpSpMkLst>
            <pc:docMk/>
            <pc:sldMk cId="590598212" sldId="274"/>
            <ac:grpSpMk id="30" creationId="{01BF00E5-C1F3-4AAA-9947-66F2F4022EDE}"/>
          </ac:grpSpMkLst>
        </pc:grpChg>
        <pc:grpChg chg="add mod ord">
          <ac:chgData name="varitsara monsiri" userId="d21832565e14aca8" providerId="LiveId" clId="{B398B86A-F9F4-44BF-A41F-CC1786BB354C}" dt="2022-05-09T09:08:59.933" v="2360" actId="167"/>
          <ac:grpSpMkLst>
            <pc:docMk/>
            <pc:sldMk cId="590598212" sldId="274"/>
            <ac:grpSpMk id="48" creationId="{554FAAD3-F290-4A8C-BBE3-97D7815406C9}"/>
          </ac:grpSpMkLst>
        </pc:grpChg>
        <pc:grpChg chg="add mod ord">
          <ac:chgData name="varitsara monsiri" userId="d21832565e14aca8" providerId="LiveId" clId="{B398B86A-F9F4-44BF-A41F-CC1786BB354C}" dt="2022-05-09T09:08:59.933" v="2360" actId="167"/>
          <ac:grpSpMkLst>
            <pc:docMk/>
            <pc:sldMk cId="590598212" sldId="274"/>
            <ac:grpSpMk id="51" creationId="{9D0169F1-1BF1-447F-A5B0-4376C6AFC770}"/>
          </ac:grpSpMkLst>
        </pc:grpChg>
      </pc:sldChg>
      <pc:sldChg chg="addSp delSp modSp new mod modClrScheme chgLayout">
        <pc:chgData name="varitsara monsiri" userId="d21832565e14aca8" providerId="LiveId" clId="{B398B86A-F9F4-44BF-A41F-CC1786BB354C}" dt="2022-05-09T09:11:53.333" v="2438" actId="20577"/>
        <pc:sldMkLst>
          <pc:docMk/>
          <pc:sldMk cId="2248946197" sldId="275"/>
        </pc:sldMkLst>
        <pc:spChg chg="del mod ord">
          <ac:chgData name="varitsara monsiri" userId="d21832565e14aca8" providerId="LiveId" clId="{B398B86A-F9F4-44BF-A41F-CC1786BB354C}" dt="2022-05-09T09:11:49.019" v="2429" actId="700"/>
          <ac:spMkLst>
            <pc:docMk/>
            <pc:sldMk cId="2248946197" sldId="275"/>
            <ac:spMk id="2" creationId="{3ECB94B8-8649-4074-9F5C-DC56E3657758}"/>
          </ac:spMkLst>
        </pc:spChg>
        <pc:spChg chg="del">
          <ac:chgData name="varitsara monsiri" userId="d21832565e14aca8" providerId="LiveId" clId="{B398B86A-F9F4-44BF-A41F-CC1786BB354C}" dt="2022-05-09T09:11:49.019" v="2429" actId="700"/>
          <ac:spMkLst>
            <pc:docMk/>
            <pc:sldMk cId="2248946197" sldId="275"/>
            <ac:spMk id="3" creationId="{C4E1F00F-95BF-4550-9931-4BDCDA2D482D}"/>
          </ac:spMkLst>
        </pc:spChg>
        <pc:spChg chg="del">
          <ac:chgData name="varitsara monsiri" userId="d21832565e14aca8" providerId="LiveId" clId="{B398B86A-F9F4-44BF-A41F-CC1786BB354C}" dt="2022-05-09T09:11:49.019" v="2429" actId="700"/>
          <ac:spMkLst>
            <pc:docMk/>
            <pc:sldMk cId="2248946197" sldId="275"/>
            <ac:spMk id="4" creationId="{DB86087D-1713-4007-A686-AD5F9E36D824}"/>
          </ac:spMkLst>
        </pc:spChg>
        <pc:spChg chg="del">
          <ac:chgData name="varitsara monsiri" userId="d21832565e14aca8" providerId="LiveId" clId="{B398B86A-F9F4-44BF-A41F-CC1786BB354C}" dt="2022-05-09T09:11:49.019" v="2429" actId="700"/>
          <ac:spMkLst>
            <pc:docMk/>
            <pc:sldMk cId="2248946197" sldId="275"/>
            <ac:spMk id="5" creationId="{186BF1D1-DB17-4E75-956A-4A396DC38F2E}"/>
          </ac:spMkLst>
        </pc:spChg>
        <pc:spChg chg="del">
          <ac:chgData name="varitsara monsiri" userId="d21832565e14aca8" providerId="LiveId" clId="{B398B86A-F9F4-44BF-A41F-CC1786BB354C}" dt="2022-05-09T09:11:49.019" v="2429" actId="700"/>
          <ac:spMkLst>
            <pc:docMk/>
            <pc:sldMk cId="2248946197" sldId="275"/>
            <ac:spMk id="6" creationId="{5E8B9C74-3BCB-407B-8AF2-FC52250CB222}"/>
          </ac:spMkLst>
        </pc:spChg>
        <pc:spChg chg="del">
          <ac:chgData name="varitsara monsiri" userId="d21832565e14aca8" providerId="LiveId" clId="{B398B86A-F9F4-44BF-A41F-CC1786BB354C}" dt="2022-05-09T09:11:49.019" v="2429" actId="700"/>
          <ac:spMkLst>
            <pc:docMk/>
            <pc:sldMk cId="2248946197" sldId="275"/>
            <ac:spMk id="7" creationId="{B203AB08-2E0D-440D-A616-CF8DBA726415}"/>
          </ac:spMkLst>
        </pc:spChg>
        <pc:spChg chg="del">
          <ac:chgData name="varitsara monsiri" userId="d21832565e14aca8" providerId="LiveId" clId="{B398B86A-F9F4-44BF-A41F-CC1786BB354C}" dt="2022-05-09T09:11:49.019" v="2429" actId="700"/>
          <ac:spMkLst>
            <pc:docMk/>
            <pc:sldMk cId="2248946197" sldId="275"/>
            <ac:spMk id="8" creationId="{4B9D7035-E366-4D7C-AFBE-506BCCBAF165}"/>
          </ac:spMkLst>
        </pc:spChg>
        <pc:spChg chg="del">
          <ac:chgData name="varitsara monsiri" userId="d21832565e14aca8" providerId="LiveId" clId="{B398B86A-F9F4-44BF-A41F-CC1786BB354C}" dt="2022-05-09T09:11:49.019" v="2429" actId="700"/>
          <ac:spMkLst>
            <pc:docMk/>
            <pc:sldMk cId="2248946197" sldId="275"/>
            <ac:spMk id="9" creationId="{4B8548DB-6221-4D61-86D5-487A81900A99}"/>
          </ac:spMkLst>
        </pc:spChg>
        <pc:spChg chg="del">
          <ac:chgData name="varitsara monsiri" userId="d21832565e14aca8" providerId="LiveId" clId="{B398B86A-F9F4-44BF-A41F-CC1786BB354C}" dt="2022-05-09T09:11:49.019" v="2429" actId="700"/>
          <ac:spMkLst>
            <pc:docMk/>
            <pc:sldMk cId="2248946197" sldId="275"/>
            <ac:spMk id="10" creationId="{EFFDEADF-8064-4192-97CC-6623D9C66565}"/>
          </ac:spMkLst>
        </pc:spChg>
        <pc:spChg chg="del">
          <ac:chgData name="varitsara monsiri" userId="d21832565e14aca8" providerId="LiveId" clId="{B398B86A-F9F4-44BF-A41F-CC1786BB354C}" dt="2022-05-09T09:11:49.019" v="2429" actId="700"/>
          <ac:spMkLst>
            <pc:docMk/>
            <pc:sldMk cId="2248946197" sldId="275"/>
            <ac:spMk id="11" creationId="{20C6AAD9-1ED9-4AF3-8291-B01E4B72BDB9}"/>
          </ac:spMkLst>
        </pc:spChg>
        <pc:spChg chg="del">
          <ac:chgData name="varitsara monsiri" userId="d21832565e14aca8" providerId="LiveId" clId="{B398B86A-F9F4-44BF-A41F-CC1786BB354C}" dt="2022-05-09T09:11:49.019" v="2429" actId="700"/>
          <ac:spMkLst>
            <pc:docMk/>
            <pc:sldMk cId="2248946197" sldId="275"/>
            <ac:spMk id="12" creationId="{3F94DB25-D7D5-4B8B-B2DB-452DEDC31EB1}"/>
          </ac:spMkLst>
        </pc:spChg>
        <pc:spChg chg="del">
          <ac:chgData name="varitsara monsiri" userId="d21832565e14aca8" providerId="LiveId" clId="{B398B86A-F9F4-44BF-A41F-CC1786BB354C}" dt="2022-05-09T09:11:49.019" v="2429" actId="700"/>
          <ac:spMkLst>
            <pc:docMk/>
            <pc:sldMk cId="2248946197" sldId="275"/>
            <ac:spMk id="13" creationId="{031132B5-4B16-4288-A664-C0B8B406F350}"/>
          </ac:spMkLst>
        </pc:spChg>
        <pc:spChg chg="del">
          <ac:chgData name="varitsara monsiri" userId="d21832565e14aca8" providerId="LiveId" clId="{B398B86A-F9F4-44BF-A41F-CC1786BB354C}" dt="2022-05-09T09:11:49.019" v="2429" actId="700"/>
          <ac:spMkLst>
            <pc:docMk/>
            <pc:sldMk cId="2248946197" sldId="275"/>
            <ac:spMk id="14" creationId="{1D5D7DE4-CFFF-4B27-8E79-F0419F369011}"/>
          </ac:spMkLst>
        </pc:spChg>
        <pc:spChg chg="del">
          <ac:chgData name="varitsara monsiri" userId="d21832565e14aca8" providerId="LiveId" clId="{B398B86A-F9F4-44BF-A41F-CC1786BB354C}" dt="2022-05-09T09:11:49.019" v="2429" actId="700"/>
          <ac:spMkLst>
            <pc:docMk/>
            <pc:sldMk cId="2248946197" sldId="275"/>
            <ac:spMk id="15" creationId="{C41DC352-C1BC-4E41-854A-BF51A3AC0AB1}"/>
          </ac:spMkLst>
        </pc:spChg>
        <pc:spChg chg="del">
          <ac:chgData name="varitsara monsiri" userId="d21832565e14aca8" providerId="LiveId" clId="{B398B86A-F9F4-44BF-A41F-CC1786BB354C}" dt="2022-05-09T09:11:49.019" v="2429" actId="700"/>
          <ac:spMkLst>
            <pc:docMk/>
            <pc:sldMk cId="2248946197" sldId="275"/>
            <ac:spMk id="16" creationId="{41FFF793-33E2-4046-B64D-65E4E2B24CAD}"/>
          </ac:spMkLst>
        </pc:spChg>
        <pc:spChg chg="del">
          <ac:chgData name="varitsara monsiri" userId="d21832565e14aca8" providerId="LiveId" clId="{B398B86A-F9F4-44BF-A41F-CC1786BB354C}" dt="2022-05-09T09:11:49.019" v="2429" actId="700"/>
          <ac:spMkLst>
            <pc:docMk/>
            <pc:sldMk cId="2248946197" sldId="275"/>
            <ac:spMk id="17" creationId="{65AE46A9-C78F-4FFF-BE9A-65547A343AEA}"/>
          </ac:spMkLst>
        </pc:spChg>
        <pc:spChg chg="add mod ord">
          <ac:chgData name="varitsara monsiri" userId="d21832565e14aca8" providerId="LiveId" clId="{B398B86A-F9F4-44BF-A41F-CC1786BB354C}" dt="2022-05-09T09:11:53.333" v="2438" actId="20577"/>
          <ac:spMkLst>
            <pc:docMk/>
            <pc:sldMk cId="2248946197" sldId="275"/>
            <ac:spMk id="18" creationId="{FAD37CCA-90C6-4D2C-B1FC-2AEDC1F84039}"/>
          </ac:spMkLst>
        </pc:spChg>
      </pc:sldChg>
      <pc:sldChg chg="addSp delSp modSp new mod modClrScheme chgLayout">
        <pc:chgData name="varitsara monsiri" userId="d21832565e14aca8" providerId="LiveId" clId="{B398B86A-F9F4-44BF-A41F-CC1786BB354C}" dt="2022-05-09T09:14:19.158" v="2459" actId="255"/>
        <pc:sldMkLst>
          <pc:docMk/>
          <pc:sldMk cId="1593613975" sldId="276"/>
        </pc:sldMkLst>
        <pc:spChg chg="del">
          <ac:chgData name="varitsara monsiri" userId="d21832565e14aca8" providerId="LiveId" clId="{B398B86A-F9F4-44BF-A41F-CC1786BB354C}" dt="2022-05-09T09:11:59.713" v="2440" actId="700"/>
          <ac:spMkLst>
            <pc:docMk/>
            <pc:sldMk cId="1593613975" sldId="276"/>
            <ac:spMk id="2" creationId="{0F244499-644D-4761-A52E-037454F69ACF}"/>
          </ac:spMkLst>
        </pc:spChg>
        <pc:spChg chg="add mod">
          <ac:chgData name="varitsara monsiri" userId="d21832565e14aca8" providerId="LiveId" clId="{B398B86A-F9F4-44BF-A41F-CC1786BB354C}" dt="2022-05-09T09:13:14.428" v="2446" actId="1076"/>
          <ac:spMkLst>
            <pc:docMk/>
            <pc:sldMk cId="1593613975" sldId="276"/>
            <ac:spMk id="3" creationId="{00BE25B9-F45E-438F-B6FB-C970AF9476D5}"/>
          </ac:spMkLst>
        </pc:spChg>
        <pc:spChg chg="add mod">
          <ac:chgData name="varitsara monsiri" userId="d21832565e14aca8" providerId="LiveId" clId="{B398B86A-F9F4-44BF-A41F-CC1786BB354C}" dt="2022-05-09T09:12:46.235" v="2442" actId="207"/>
          <ac:spMkLst>
            <pc:docMk/>
            <pc:sldMk cId="1593613975" sldId="276"/>
            <ac:spMk id="4" creationId="{ADF00322-B688-4F73-B75F-8F1CC31ED5A5}"/>
          </ac:spMkLst>
        </pc:spChg>
        <pc:spChg chg="add mod">
          <ac:chgData name="varitsara monsiri" userId="d21832565e14aca8" providerId="LiveId" clId="{B398B86A-F9F4-44BF-A41F-CC1786BB354C}" dt="2022-05-09T09:14:19.158" v="2459" actId="255"/>
          <ac:spMkLst>
            <pc:docMk/>
            <pc:sldMk cId="1593613975" sldId="276"/>
            <ac:spMk id="5" creationId="{629BC090-9A13-4B28-9946-6567642DADD6}"/>
          </ac:spMkLst>
        </pc:spChg>
        <pc:spChg chg="mod">
          <ac:chgData name="varitsara monsiri" userId="d21832565e14aca8" providerId="LiveId" clId="{B398B86A-F9F4-44BF-A41F-CC1786BB354C}" dt="2022-05-09T09:13:25.429" v="2447"/>
          <ac:spMkLst>
            <pc:docMk/>
            <pc:sldMk cId="1593613975" sldId="276"/>
            <ac:spMk id="7" creationId="{06904D83-05BB-4A14-8639-0F4149DB3467}"/>
          </ac:spMkLst>
        </pc:spChg>
        <pc:spChg chg="mod">
          <ac:chgData name="varitsara monsiri" userId="d21832565e14aca8" providerId="LiveId" clId="{B398B86A-F9F4-44BF-A41F-CC1786BB354C}" dt="2022-05-09T09:14:05.345" v="2458" actId="1035"/>
          <ac:spMkLst>
            <pc:docMk/>
            <pc:sldMk cId="1593613975" sldId="276"/>
            <ac:spMk id="8" creationId="{428FDA90-09C7-4A7B-B904-443650E8D711}"/>
          </ac:spMkLst>
        </pc:spChg>
        <pc:grpChg chg="add mod">
          <ac:chgData name="varitsara monsiri" userId="d21832565e14aca8" providerId="LiveId" clId="{B398B86A-F9F4-44BF-A41F-CC1786BB354C}" dt="2022-05-09T09:13:54.413" v="2453" actId="1076"/>
          <ac:grpSpMkLst>
            <pc:docMk/>
            <pc:sldMk cId="1593613975" sldId="276"/>
            <ac:grpSpMk id="6" creationId="{9A29D217-1F18-4CA3-8097-15FB4B9D7492}"/>
          </ac:grpSpMkLst>
        </pc:grpChg>
      </pc:sldChg>
      <pc:sldMasterChg chg="delSldLayout modSldLayout sldLayoutOrd">
        <pc:chgData name="varitsara monsiri" userId="d21832565e14aca8" providerId="LiveId" clId="{B398B86A-F9F4-44BF-A41F-CC1786BB354C}" dt="2022-05-09T09:14:55.788" v="2469" actId="1035"/>
        <pc:sldMasterMkLst>
          <pc:docMk/>
          <pc:sldMasterMk cId="2614156275" sldId="2147483660"/>
        </pc:sldMasterMkLst>
        <pc:sldLayoutChg chg="addSp delSp modSp mod">
          <pc:chgData name="varitsara monsiri" userId="d21832565e14aca8" providerId="LiveId" clId="{B398B86A-F9F4-44BF-A41F-CC1786BB354C}" dt="2022-05-09T09:14:55.788" v="2469" actId="1035"/>
          <pc:sldLayoutMkLst>
            <pc:docMk/>
            <pc:sldMasterMk cId="2614156275" sldId="2147483660"/>
            <pc:sldLayoutMk cId="1285658147" sldId="2147483662"/>
          </pc:sldLayoutMkLst>
          <pc:spChg chg="mod">
            <ac:chgData name="varitsara monsiri" userId="d21832565e14aca8" providerId="LiveId" clId="{B398B86A-F9F4-44BF-A41F-CC1786BB354C}" dt="2022-05-09T05:17:37.181" v="123" actId="1038"/>
            <ac:spMkLst>
              <pc:docMk/>
              <pc:sldMasterMk cId="2614156275" sldId="2147483660"/>
              <pc:sldLayoutMk cId="1285658147" sldId="2147483662"/>
              <ac:spMk id="96" creationId="{57E344B2-AD49-4EEF-A878-E065CF2130A9}"/>
            </ac:spMkLst>
          </pc:spChg>
          <pc:spChg chg="mod">
            <ac:chgData name="varitsara monsiri" userId="d21832565e14aca8" providerId="LiveId" clId="{B398B86A-F9F4-44BF-A41F-CC1786BB354C}" dt="2022-05-09T09:14:55.788" v="2469" actId="1035"/>
            <ac:spMkLst>
              <pc:docMk/>
              <pc:sldMasterMk cId="2614156275" sldId="2147483660"/>
              <pc:sldLayoutMk cId="1285658147" sldId="2147483662"/>
              <ac:spMk id="97" creationId="{BA1DE9AD-19B8-4E23-ABCB-1BCDF5FC0F3F}"/>
            </ac:spMkLst>
          </pc:spChg>
          <pc:spChg chg="add mod">
            <ac:chgData name="varitsara monsiri" userId="d21832565e14aca8" providerId="LiveId" clId="{B398B86A-F9F4-44BF-A41F-CC1786BB354C}" dt="2022-05-09T05:20:53.580" v="137" actId="1076"/>
            <ac:spMkLst>
              <pc:docMk/>
              <pc:sldMasterMk cId="2614156275" sldId="2147483660"/>
              <pc:sldLayoutMk cId="1285658147" sldId="2147483662"/>
              <ac:spMk id="98" creationId="{8097105B-9D2B-4EDA-A2CD-B37995FED3FC}"/>
            </ac:spMkLst>
          </pc:spChg>
          <pc:grpChg chg="del">
            <ac:chgData name="varitsara monsiri" userId="d21832565e14aca8" providerId="LiveId" clId="{B398B86A-F9F4-44BF-A41F-CC1786BB354C}" dt="2022-05-09T05:13:37.384" v="39" actId="478"/>
            <ac:grpSpMkLst>
              <pc:docMk/>
              <pc:sldMasterMk cId="2614156275" sldId="2147483660"/>
              <pc:sldLayoutMk cId="1285658147" sldId="2147483662"/>
              <ac:grpSpMk id="21" creationId="{DCD31E14-5FDD-4449-A5D6-0816E586E8F6}"/>
            </ac:grpSpMkLst>
          </pc:grpChg>
        </pc:sldLayoutChg>
        <pc:sldLayoutChg chg="addSp delSp modSp mod">
          <pc:chgData name="varitsara monsiri" userId="d21832565e14aca8" providerId="LiveId" clId="{B398B86A-F9F4-44BF-A41F-CC1786BB354C}" dt="2022-05-09T05:30:07.475" v="249"/>
          <pc:sldLayoutMkLst>
            <pc:docMk/>
            <pc:sldMasterMk cId="2614156275" sldId="2147483660"/>
            <pc:sldLayoutMk cId="741915695" sldId="2147483663"/>
          </pc:sldLayoutMkLst>
          <pc:spChg chg="mod">
            <ac:chgData name="varitsara monsiri" userId="d21832565e14aca8" providerId="LiveId" clId="{B398B86A-F9F4-44BF-A41F-CC1786BB354C}" dt="2022-05-09T05:19:21.195" v="127" actId="27803"/>
            <ac:spMkLst>
              <pc:docMk/>
              <pc:sldMasterMk cId="2614156275" sldId="2147483660"/>
              <pc:sldLayoutMk cId="741915695" sldId="2147483663"/>
              <ac:spMk id="7" creationId="{08199241-C5C0-4044-9FD3-840115A525D3}"/>
            </ac:spMkLst>
          </pc:spChg>
          <pc:spChg chg="mod">
            <ac:chgData name="varitsara monsiri" userId="d21832565e14aca8" providerId="LiveId" clId="{B398B86A-F9F4-44BF-A41F-CC1786BB354C}" dt="2022-05-09T05:19:21.195" v="127" actId="27803"/>
            <ac:spMkLst>
              <pc:docMk/>
              <pc:sldMasterMk cId="2614156275" sldId="2147483660"/>
              <pc:sldLayoutMk cId="741915695" sldId="2147483663"/>
              <ac:spMk id="8" creationId="{1F32E83F-732F-4374-85C8-26A2EAB58338}"/>
            </ac:spMkLst>
          </pc:spChg>
          <pc:spChg chg="mod">
            <ac:chgData name="varitsara monsiri" userId="d21832565e14aca8" providerId="LiveId" clId="{B398B86A-F9F4-44BF-A41F-CC1786BB354C}" dt="2022-05-09T05:19:21.195" v="127" actId="27803"/>
            <ac:spMkLst>
              <pc:docMk/>
              <pc:sldMasterMk cId="2614156275" sldId="2147483660"/>
              <pc:sldLayoutMk cId="741915695" sldId="2147483663"/>
              <ac:spMk id="9" creationId="{4BD7CC98-2373-4147-95F5-F1741850EC78}"/>
            </ac:spMkLst>
          </pc:spChg>
          <pc:spChg chg="mod">
            <ac:chgData name="varitsara monsiri" userId="d21832565e14aca8" providerId="LiveId" clId="{B398B86A-F9F4-44BF-A41F-CC1786BB354C}" dt="2022-05-09T05:19:21.195" v="127" actId="27803"/>
            <ac:spMkLst>
              <pc:docMk/>
              <pc:sldMasterMk cId="2614156275" sldId="2147483660"/>
              <pc:sldLayoutMk cId="741915695" sldId="2147483663"/>
              <ac:spMk id="10" creationId="{3AE0C5C7-B634-43D2-B061-3613DB7C5A7E}"/>
            </ac:spMkLst>
          </pc:spChg>
          <pc:spChg chg="mod">
            <ac:chgData name="varitsara monsiri" userId="d21832565e14aca8" providerId="LiveId" clId="{B398B86A-F9F4-44BF-A41F-CC1786BB354C}" dt="2022-05-09T05:19:21.195" v="127" actId="27803"/>
            <ac:spMkLst>
              <pc:docMk/>
              <pc:sldMasterMk cId="2614156275" sldId="2147483660"/>
              <pc:sldLayoutMk cId="741915695" sldId="2147483663"/>
              <ac:spMk id="11" creationId="{2D848FAB-610C-4BBE-A734-07D44C4AEA67}"/>
            </ac:spMkLst>
          </pc:spChg>
          <pc:spChg chg="mod">
            <ac:chgData name="varitsara monsiri" userId="d21832565e14aca8" providerId="LiveId" clId="{B398B86A-F9F4-44BF-A41F-CC1786BB354C}" dt="2022-05-09T05:19:21.195" v="127" actId="27803"/>
            <ac:spMkLst>
              <pc:docMk/>
              <pc:sldMasterMk cId="2614156275" sldId="2147483660"/>
              <pc:sldLayoutMk cId="741915695" sldId="2147483663"/>
              <ac:spMk id="12" creationId="{0B18459C-E68B-42D9-B486-16861C4E3E1C}"/>
            </ac:spMkLst>
          </pc:spChg>
          <pc:spChg chg="mod">
            <ac:chgData name="varitsara monsiri" userId="d21832565e14aca8" providerId="LiveId" clId="{B398B86A-F9F4-44BF-A41F-CC1786BB354C}" dt="2022-05-09T05:19:21.195" v="127" actId="27803"/>
            <ac:spMkLst>
              <pc:docMk/>
              <pc:sldMasterMk cId="2614156275" sldId="2147483660"/>
              <pc:sldLayoutMk cId="741915695" sldId="2147483663"/>
              <ac:spMk id="13" creationId="{6B17B48F-9032-4BA4-8E6D-69E45DC806BB}"/>
            </ac:spMkLst>
          </pc:spChg>
          <pc:spChg chg="mod">
            <ac:chgData name="varitsara monsiri" userId="d21832565e14aca8" providerId="LiveId" clId="{B398B86A-F9F4-44BF-A41F-CC1786BB354C}" dt="2022-05-09T05:19:21.195" v="127" actId="27803"/>
            <ac:spMkLst>
              <pc:docMk/>
              <pc:sldMasterMk cId="2614156275" sldId="2147483660"/>
              <pc:sldLayoutMk cId="741915695" sldId="2147483663"/>
              <ac:spMk id="14" creationId="{7A37FCEF-9945-4626-8F19-604E0FCB460F}"/>
            </ac:spMkLst>
          </pc:spChg>
          <pc:spChg chg="mod">
            <ac:chgData name="varitsara monsiri" userId="d21832565e14aca8" providerId="LiveId" clId="{B398B86A-F9F4-44BF-A41F-CC1786BB354C}" dt="2022-05-09T05:19:21.195" v="127" actId="27803"/>
            <ac:spMkLst>
              <pc:docMk/>
              <pc:sldMasterMk cId="2614156275" sldId="2147483660"/>
              <pc:sldLayoutMk cId="741915695" sldId="2147483663"/>
              <ac:spMk id="15" creationId="{4D374266-64ED-40E8-936F-AE5F3C58F352}"/>
            </ac:spMkLst>
          </pc:spChg>
          <pc:spChg chg="mod">
            <ac:chgData name="varitsara monsiri" userId="d21832565e14aca8" providerId="LiveId" clId="{B398B86A-F9F4-44BF-A41F-CC1786BB354C}" dt="2022-05-09T05:19:21.195" v="127" actId="27803"/>
            <ac:spMkLst>
              <pc:docMk/>
              <pc:sldMasterMk cId="2614156275" sldId="2147483660"/>
              <pc:sldLayoutMk cId="741915695" sldId="2147483663"/>
              <ac:spMk id="16" creationId="{30D6216A-BFBA-4C80-9A3E-93B1E73BDF5C}"/>
            </ac:spMkLst>
          </pc:spChg>
          <pc:spChg chg="mod">
            <ac:chgData name="varitsara monsiri" userId="d21832565e14aca8" providerId="LiveId" clId="{B398B86A-F9F4-44BF-A41F-CC1786BB354C}" dt="2022-05-09T05:19:21.195" v="127" actId="27803"/>
            <ac:spMkLst>
              <pc:docMk/>
              <pc:sldMasterMk cId="2614156275" sldId="2147483660"/>
              <pc:sldLayoutMk cId="741915695" sldId="2147483663"/>
              <ac:spMk id="17" creationId="{23EE5FA6-051A-4B63-A240-C3CE56DEBEC1}"/>
            </ac:spMkLst>
          </pc:spChg>
          <pc:spChg chg="mod">
            <ac:chgData name="varitsara monsiri" userId="d21832565e14aca8" providerId="LiveId" clId="{B398B86A-F9F4-44BF-A41F-CC1786BB354C}" dt="2022-05-09T05:19:21.195" v="127" actId="27803"/>
            <ac:spMkLst>
              <pc:docMk/>
              <pc:sldMasterMk cId="2614156275" sldId="2147483660"/>
              <pc:sldLayoutMk cId="741915695" sldId="2147483663"/>
              <ac:spMk id="18" creationId="{A206BEC2-4B94-4593-8B42-B55C4DBEB854}"/>
            </ac:spMkLst>
          </pc:spChg>
          <pc:spChg chg="mod">
            <ac:chgData name="varitsara monsiri" userId="d21832565e14aca8" providerId="LiveId" clId="{B398B86A-F9F4-44BF-A41F-CC1786BB354C}" dt="2022-05-09T05:19:21.195" v="127" actId="27803"/>
            <ac:spMkLst>
              <pc:docMk/>
              <pc:sldMasterMk cId="2614156275" sldId="2147483660"/>
              <pc:sldLayoutMk cId="741915695" sldId="2147483663"/>
              <ac:spMk id="19" creationId="{D74C8194-628F-4762-82AA-FB8659ED3E5A}"/>
            </ac:spMkLst>
          </pc:spChg>
          <pc:spChg chg="mod">
            <ac:chgData name="varitsara monsiri" userId="d21832565e14aca8" providerId="LiveId" clId="{B398B86A-F9F4-44BF-A41F-CC1786BB354C}" dt="2022-05-09T05:19:21.195" v="127" actId="27803"/>
            <ac:spMkLst>
              <pc:docMk/>
              <pc:sldMasterMk cId="2614156275" sldId="2147483660"/>
              <pc:sldLayoutMk cId="741915695" sldId="2147483663"/>
              <ac:spMk id="20" creationId="{72C26437-0794-42C4-A60E-825A8A492479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21" creationId="{E4968B12-2481-4FF1-AF6B-311DFD64F6E7}"/>
            </ac:spMkLst>
          </pc:spChg>
          <pc:spChg chg="del mod">
            <ac:chgData name="varitsara monsiri" userId="d21832565e14aca8" providerId="LiveId" clId="{B398B86A-F9F4-44BF-A41F-CC1786BB354C}" dt="2022-05-09T05:29:51.869" v="246" actId="21"/>
            <ac:spMkLst>
              <pc:docMk/>
              <pc:sldMasterMk cId="2614156275" sldId="2147483660"/>
              <pc:sldLayoutMk cId="741915695" sldId="2147483663"/>
              <ac:spMk id="22" creationId="{A7338B68-4045-4B00-8B6F-A3AE508BD7F1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23" creationId="{F5797B95-5441-4C83-B12B-A21C8608D1D6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24" creationId="{7E3FB704-527F-41DE-BFAC-4F84A100BBB0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25" creationId="{84C29D3E-A71D-4E91-BE55-E5DD1E0AFDD4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26" creationId="{43DCB67F-E4C8-4251-A2B5-BE8D78129E4C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27" creationId="{D2DE5DDB-9883-4ABC-B586-F42049894D25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28" creationId="{E4790CD3-3938-4C74-9C25-171DC82116A2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29" creationId="{0F7BC685-DEFF-4F74-B815-35B259AB1137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30" creationId="{B0CDC8D6-B4DE-4553-98B9-0528AE43D420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31" creationId="{90BEDDD0-7413-4A36-857E-1FE97B4FF19C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32" creationId="{D176891F-4F8D-4866-9627-C18E12F9EFD0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33" creationId="{3B796DC9-95B9-4C3E-8ADA-E0CC66F15BD1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34" creationId="{D854C798-0DC5-457B-BBC5-A0E7957AFC5F}"/>
            </ac:spMkLst>
          </pc:spChg>
          <pc:spChg chg="del mod">
            <ac:chgData name="varitsara monsiri" userId="d21832565e14aca8" providerId="LiveId" clId="{B398B86A-F9F4-44BF-A41F-CC1786BB354C}" dt="2022-05-09T05:19:51.021" v="130" actId="478"/>
            <ac:spMkLst>
              <pc:docMk/>
              <pc:sldMasterMk cId="2614156275" sldId="2147483660"/>
              <pc:sldLayoutMk cId="741915695" sldId="2147483663"/>
              <ac:spMk id="35" creationId="{56464595-DF1F-4C82-A5C9-9E1039DC9841}"/>
            </ac:spMkLst>
          </pc:spChg>
          <pc:spChg chg="del mod">
            <ac:chgData name="varitsara monsiri" userId="d21832565e14aca8" providerId="LiveId" clId="{B398B86A-F9F4-44BF-A41F-CC1786BB354C}" dt="2022-05-09T05:19:48.204" v="129" actId="478"/>
            <ac:spMkLst>
              <pc:docMk/>
              <pc:sldMasterMk cId="2614156275" sldId="2147483660"/>
              <pc:sldLayoutMk cId="741915695" sldId="2147483663"/>
              <ac:spMk id="36" creationId="{D49F00E4-41B0-486B-BA4D-FE648573BEE7}"/>
            </ac:spMkLst>
          </pc:spChg>
          <pc:spChg chg="del mod">
            <ac:chgData name="varitsara monsiri" userId="d21832565e14aca8" providerId="LiveId" clId="{B398B86A-F9F4-44BF-A41F-CC1786BB354C}" dt="2022-05-09T05:19:48.204" v="129" actId="478"/>
            <ac:spMkLst>
              <pc:docMk/>
              <pc:sldMasterMk cId="2614156275" sldId="2147483660"/>
              <pc:sldLayoutMk cId="741915695" sldId="2147483663"/>
              <ac:spMk id="37" creationId="{9D6493C9-136F-44F3-B6DE-A133467EF0FF}"/>
            </ac:spMkLst>
          </pc:spChg>
          <pc:spChg chg="del mod">
            <ac:chgData name="varitsara monsiri" userId="d21832565e14aca8" providerId="LiveId" clId="{B398B86A-F9F4-44BF-A41F-CC1786BB354C}" dt="2022-05-09T05:19:48.204" v="129" actId="478"/>
            <ac:spMkLst>
              <pc:docMk/>
              <pc:sldMasterMk cId="2614156275" sldId="2147483660"/>
              <pc:sldLayoutMk cId="741915695" sldId="2147483663"/>
              <ac:spMk id="38" creationId="{CA0A9723-5441-4C9D-8B8D-F38C8F9CAE34}"/>
            </ac:spMkLst>
          </pc:spChg>
          <pc:spChg chg="del mod">
            <ac:chgData name="varitsara monsiri" userId="d21832565e14aca8" providerId="LiveId" clId="{B398B86A-F9F4-44BF-A41F-CC1786BB354C}" dt="2022-05-09T05:19:48.204" v="129" actId="478"/>
            <ac:spMkLst>
              <pc:docMk/>
              <pc:sldMasterMk cId="2614156275" sldId="2147483660"/>
              <pc:sldLayoutMk cId="741915695" sldId="2147483663"/>
              <ac:spMk id="39" creationId="{8B444C30-21BC-4BC2-AFC7-DDADEC8EA2DA}"/>
            </ac:spMkLst>
          </pc:spChg>
          <pc:spChg chg="del mod">
            <ac:chgData name="varitsara monsiri" userId="d21832565e14aca8" providerId="LiveId" clId="{B398B86A-F9F4-44BF-A41F-CC1786BB354C}" dt="2022-05-09T05:19:48.204" v="129" actId="478"/>
            <ac:spMkLst>
              <pc:docMk/>
              <pc:sldMasterMk cId="2614156275" sldId="2147483660"/>
              <pc:sldLayoutMk cId="741915695" sldId="2147483663"/>
              <ac:spMk id="40" creationId="{AB3F0A5D-E239-489F-A2F5-0B679A54B1E8}"/>
            </ac:spMkLst>
          </pc:spChg>
          <pc:spChg chg="del mod">
            <ac:chgData name="varitsara monsiri" userId="d21832565e14aca8" providerId="LiveId" clId="{B398B86A-F9F4-44BF-A41F-CC1786BB354C}" dt="2022-05-09T05:19:48.204" v="129" actId="478"/>
            <ac:spMkLst>
              <pc:docMk/>
              <pc:sldMasterMk cId="2614156275" sldId="2147483660"/>
              <pc:sldLayoutMk cId="741915695" sldId="2147483663"/>
              <ac:spMk id="41" creationId="{45E45E6C-A266-4039-ABA0-93DABDDE3C60}"/>
            </ac:spMkLst>
          </pc:spChg>
          <pc:spChg chg="del mod">
            <ac:chgData name="varitsara monsiri" userId="d21832565e14aca8" providerId="LiveId" clId="{B398B86A-F9F4-44BF-A41F-CC1786BB354C}" dt="2022-05-09T05:19:48.204" v="129" actId="478"/>
            <ac:spMkLst>
              <pc:docMk/>
              <pc:sldMasterMk cId="2614156275" sldId="2147483660"/>
              <pc:sldLayoutMk cId="741915695" sldId="2147483663"/>
              <ac:spMk id="42" creationId="{C3297FD1-41D6-4675-850D-F849EE7A6734}"/>
            </ac:spMkLst>
          </pc:spChg>
          <pc:spChg chg="del mod">
            <ac:chgData name="varitsara monsiri" userId="d21832565e14aca8" providerId="LiveId" clId="{B398B86A-F9F4-44BF-A41F-CC1786BB354C}" dt="2022-05-09T05:19:48.204" v="129" actId="478"/>
            <ac:spMkLst>
              <pc:docMk/>
              <pc:sldMasterMk cId="2614156275" sldId="2147483660"/>
              <pc:sldLayoutMk cId="741915695" sldId="2147483663"/>
              <ac:spMk id="43" creationId="{6B3F1000-D238-4279-BE41-A706EFB71B3A}"/>
            </ac:spMkLst>
          </pc:spChg>
          <pc:spChg chg="del mod">
            <ac:chgData name="varitsara monsiri" userId="d21832565e14aca8" providerId="LiveId" clId="{B398B86A-F9F4-44BF-A41F-CC1786BB354C}" dt="2022-05-09T05:19:48.204" v="129" actId="478"/>
            <ac:spMkLst>
              <pc:docMk/>
              <pc:sldMasterMk cId="2614156275" sldId="2147483660"/>
              <pc:sldLayoutMk cId="741915695" sldId="2147483663"/>
              <ac:spMk id="44" creationId="{1AD095D9-4F73-431A-A3B9-CF1D735AF9B6}"/>
            </ac:spMkLst>
          </pc:spChg>
          <pc:spChg chg="del mod">
            <ac:chgData name="varitsara monsiri" userId="d21832565e14aca8" providerId="LiveId" clId="{B398B86A-F9F4-44BF-A41F-CC1786BB354C}" dt="2022-05-09T05:19:48.204" v="129" actId="478"/>
            <ac:spMkLst>
              <pc:docMk/>
              <pc:sldMasterMk cId="2614156275" sldId="2147483660"/>
              <pc:sldLayoutMk cId="741915695" sldId="2147483663"/>
              <ac:spMk id="45" creationId="{7D651557-2FF8-4AAD-A05A-CA1A37F8850A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46" creationId="{35FD673E-B689-40D4-BB0C-262D50E4F7A5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47" creationId="{75FC161A-D0D9-4566-B0DC-D8F060F94251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48" creationId="{1247E51B-60CC-4946-A616-3B6D20926407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49" creationId="{4B3DBC8E-998A-46F1-831D-EEB4AD72243D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50" creationId="{4935BEBE-79B4-4EA4-9DF5-6A612F57E643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51" creationId="{1E6B7457-C7EE-49D9-ACB6-6E7BEBF4F2B0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52" creationId="{CFC734EE-D769-438F-8E6A-BF9F3B478390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53" creationId="{170F6A40-672D-47E2-99C5-4D46C42B196B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54" creationId="{6B4E6C9A-2B28-4E2A-821D-767407001748}"/>
            </ac:spMkLst>
          </pc:spChg>
          <pc:spChg chg="mod">
            <ac:chgData name="varitsara monsiri" userId="d21832565e14aca8" providerId="LiveId" clId="{B398B86A-F9F4-44BF-A41F-CC1786BB354C}" dt="2022-05-09T05:19:30.358" v="128" actId="164"/>
            <ac:spMkLst>
              <pc:docMk/>
              <pc:sldMasterMk cId="2614156275" sldId="2147483660"/>
              <pc:sldLayoutMk cId="741915695" sldId="2147483663"/>
              <ac:spMk id="55" creationId="{56846E6A-834A-40CA-98BD-37FEA924F6F8}"/>
            </ac:spMkLst>
          </pc:spChg>
          <pc:spChg chg="del mod topLvl">
            <ac:chgData name="varitsara monsiri" userId="d21832565e14aca8" providerId="LiveId" clId="{B398B86A-F9F4-44BF-A41F-CC1786BB354C}" dt="2022-05-09T05:20:10.044" v="134" actId="478"/>
            <ac:spMkLst>
              <pc:docMk/>
              <pc:sldMasterMk cId="2614156275" sldId="2147483660"/>
              <pc:sldLayoutMk cId="741915695" sldId="2147483663"/>
              <ac:spMk id="57" creationId="{64A54EE7-3668-4C7E-B90B-44186C8B39ED}"/>
            </ac:spMkLst>
          </pc:spChg>
          <pc:spChg chg="mod topLvl">
            <ac:chgData name="varitsara monsiri" userId="d21832565e14aca8" providerId="LiveId" clId="{B398B86A-F9F4-44BF-A41F-CC1786BB354C}" dt="2022-05-09T05:20:14.288" v="135" actId="164"/>
            <ac:spMkLst>
              <pc:docMk/>
              <pc:sldMasterMk cId="2614156275" sldId="2147483660"/>
              <pc:sldLayoutMk cId="741915695" sldId="2147483663"/>
              <ac:spMk id="58" creationId="{6649EE26-7D7C-4907-94B8-1A5DA43052C5}"/>
            </ac:spMkLst>
          </pc:spChg>
          <pc:spChg chg="mod topLvl">
            <ac:chgData name="varitsara monsiri" userId="d21832565e14aca8" providerId="LiveId" clId="{B398B86A-F9F4-44BF-A41F-CC1786BB354C}" dt="2022-05-09T05:20:14.288" v="135" actId="164"/>
            <ac:spMkLst>
              <pc:docMk/>
              <pc:sldMasterMk cId="2614156275" sldId="2147483660"/>
              <pc:sldLayoutMk cId="741915695" sldId="2147483663"/>
              <ac:spMk id="59" creationId="{466268AE-FCB6-4CC8-AEBC-E53434AEDA02}"/>
            </ac:spMkLst>
          </pc:spChg>
          <pc:spChg chg="add mod">
            <ac:chgData name="varitsara monsiri" userId="d21832565e14aca8" providerId="LiveId" clId="{B398B86A-F9F4-44BF-A41F-CC1786BB354C}" dt="2022-05-09T05:29:36.167" v="243" actId="1076"/>
            <ac:spMkLst>
              <pc:docMk/>
              <pc:sldMasterMk cId="2614156275" sldId="2147483660"/>
              <pc:sldLayoutMk cId="741915695" sldId="2147483663"/>
              <ac:spMk id="62" creationId="{9277A6CB-2BB3-4144-8892-41863ADFB3DE}"/>
            </ac:spMkLst>
          </pc:spChg>
          <pc:spChg chg="add del mod">
            <ac:chgData name="varitsara monsiri" userId="d21832565e14aca8" providerId="LiveId" clId="{B398B86A-F9F4-44BF-A41F-CC1786BB354C}" dt="2022-05-09T05:29:43.340" v="244" actId="21"/>
            <ac:spMkLst>
              <pc:docMk/>
              <pc:sldMasterMk cId="2614156275" sldId="2147483660"/>
              <pc:sldLayoutMk cId="741915695" sldId="2147483663"/>
              <ac:spMk id="63" creationId="{6B785D66-2581-4B11-9A4F-C6522BA7F8C3}"/>
            </ac:spMkLst>
          </pc:spChg>
          <pc:spChg chg="add del mod">
            <ac:chgData name="varitsara monsiri" userId="d21832565e14aca8" providerId="LiveId" clId="{B398B86A-F9F4-44BF-A41F-CC1786BB354C}" dt="2022-05-09T05:29:43.340" v="244" actId="21"/>
            <ac:spMkLst>
              <pc:docMk/>
              <pc:sldMasterMk cId="2614156275" sldId="2147483660"/>
              <pc:sldLayoutMk cId="741915695" sldId="2147483663"/>
              <ac:spMk id="64" creationId="{A2B34122-A51D-4831-A86B-CD3095203615}"/>
            </ac:spMkLst>
          </pc:spChg>
          <pc:spChg chg="add mod">
            <ac:chgData name="varitsara monsiri" userId="d21832565e14aca8" providerId="LiveId" clId="{B398B86A-F9F4-44BF-A41F-CC1786BB354C}" dt="2022-05-09T05:30:07.475" v="249"/>
            <ac:spMkLst>
              <pc:docMk/>
              <pc:sldMasterMk cId="2614156275" sldId="2147483660"/>
              <pc:sldLayoutMk cId="741915695" sldId="2147483663"/>
              <ac:spMk id="65" creationId="{C9F2CEDA-494D-4BCE-9268-5A363DD3E101}"/>
            </ac:spMkLst>
          </pc:spChg>
          <pc:spChg chg="add mod">
            <ac:chgData name="varitsara monsiri" userId="d21832565e14aca8" providerId="LiveId" clId="{B398B86A-F9F4-44BF-A41F-CC1786BB354C}" dt="2022-05-09T05:30:07.475" v="249"/>
            <ac:spMkLst>
              <pc:docMk/>
              <pc:sldMasterMk cId="2614156275" sldId="2147483660"/>
              <pc:sldLayoutMk cId="741915695" sldId="2147483663"/>
              <ac:spMk id="66" creationId="{EB9DB4D8-8C90-4A4F-972B-1FCBB9AC789A}"/>
            </ac:spMkLst>
          </pc:spChg>
          <pc:grpChg chg="del mod">
            <ac:chgData name="varitsara monsiri" userId="d21832565e14aca8" providerId="LiveId" clId="{B398B86A-F9F4-44BF-A41F-CC1786BB354C}" dt="2022-05-09T05:19:21.195" v="127" actId="27803"/>
            <ac:grpSpMkLst>
              <pc:docMk/>
              <pc:sldMasterMk cId="2614156275" sldId="2147483660"/>
              <pc:sldLayoutMk cId="741915695" sldId="2147483663"/>
              <ac:grpSpMk id="4" creationId="{94BD7712-877B-454B-9AA2-A9D3DCDAA20D}"/>
            </ac:grpSpMkLst>
          </pc:grpChg>
          <pc:grpChg chg="mod">
            <ac:chgData name="varitsara monsiri" userId="d21832565e14aca8" providerId="LiveId" clId="{B398B86A-F9F4-44BF-A41F-CC1786BB354C}" dt="2022-05-09T05:19:21.195" v="127" actId="27803"/>
            <ac:grpSpMkLst>
              <pc:docMk/>
              <pc:sldMasterMk cId="2614156275" sldId="2147483660"/>
              <pc:sldLayoutMk cId="741915695" sldId="2147483663"/>
              <ac:grpSpMk id="5" creationId="{03B2E03A-B67E-4B12-B5C1-D073C9CEED37}"/>
            </ac:grpSpMkLst>
          </pc:grpChg>
          <pc:grpChg chg="mod">
            <ac:chgData name="varitsara monsiri" userId="d21832565e14aca8" providerId="LiveId" clId="{B398B86A-F9F4-44BF-A41F-CC1786BB354C}" dt="2022-05-09T05:19:21.195" v="127" actId="27803"/>
            <ac:grpSpMkLst>
              <pc:docMk/>
              <pc:sldMasterMk cId="2614156275" sldId="2147483660"/>
              <pc:sldLayoutMk cId="741915695" sldId="2147483663"/>
              <ac:grpSpMk id="6" creationId="{DB100ACD-356A-4B50-95FF-EBAC8A52EA9D}"/>
            </ac:grpSpMkLst>
          </pc:grpChg>
          <pc:grpChg chg="add del mod">
            <ac:chgData name="varitsara monsiri" userId="d21832565e14aca8" providerId="LiveId" clId="{B398B86A-F9F4-44BF-A41F-CC1786BB354C}" dt="2022-05-09T05:20:05.419" v="133" actId="165"/>
            <ac:grpSpMkLst>
              <pc:docMk/>
              <pc:sldMasterMk cId="2614156275" sldId="2147483660"/>
              <pc:sldLayoutMk cId="741915695" sldId="2147483663"/>
              <ac:grpSpMk id="56" creationId="{53B24F9B-EC6E-48AB-816D-7A7E4BA262FB}"/>
            </ac:grpSpMkLst>
          </pc:grpChg>
          <pc:grpChg chg="add mod">
            <ac:chgData name="varitsara monsiri" userId="d21832565e14aca8" providerId="LiveId" clId="{B398B86A-F9F4-44BF-A41F-CC1786BB354C}" dt="2022-05-09T05:29:29.570" v="242" actId="1036"/>
            <ac:grpSpMkLst>
              <pc:docMk/>
              <pc:sldMasterMk cId="2614156275" sldId="2147483660"/>
              <pc:sldLayoutMk cId="741915695" sldId="2147483663"/>
              <ac:grpSpMk id="60" creationId="{FFEDAE80-230F-42A9-AB7C-3C37C1141384}"/>
            </ac:grpSpMkLst>
          </pc:grpChg>
          <pc:grpChg chg="add del mod">
            <ac:chgData name="varitsara monsiri" userId="d21832565e14aca8" providerId="LiveId" clId="{B398B86A-F9F4-44BF-A41F-CC1786BB354C}" dt="2022-05-09T05:29:51.869" v="246" actId="21"/>
            <ac:grpSpMkLst>
              <pc:docMk/>
              <pc:sldMasterMk cId="2614156275" sldId="2147483660"/>
              <pc:sldLayoutMk cId="741915695" sldId="2147483663"/>
              <ac:grpSpMk id="61" creationId="{6EE17E92-5E0B-4AB9-AE70-2BCDC31BC5DE}"/>
            </ac:grpSpMkLst>
          </pc:grpChg>
          <pc:picChg chg="add del mod">
            <ac:chgData name="varitsara monsiri" userId="d21832565e14aca8" providerId="LiveId" clId="{B398B86A-F9F4-44BF-A41F-CC1786BB354C}" dt="2022-05-09T05:19:21.195" v="127" actId="27803"/>
            <ac:picMkLst>
              <pc:docMk/>
              <pc:sldMasterMk cId="2614156275" sldId="2147483660"/>
              <pc:sldLayoutMk cId="741915695" sldId="2147483663"/>
              <ac:picMk id="3" creationId="{17C710E4-1671-4427-8C76-7A94D82C6169}"/>
            </ac:picMkLst>
          </pc:picChg>
        </pc:sldLayoutChg>
        <pc:sldLayoutChg chg="addSp delSp modSp mod ord">
          <pc:chgData name="varitsara monsiri" userId="d21832565e14aca8" providerId="LiveId" clId="{B398B86A-F9F4-44BF-A41F-CC1786BB354C}" dt="2022-05-09T05:42:38.695" v="390" actId="20578"/>
          <pc:sldLayoutMkLst>
            <pc:docMk/>
            <pc:sldMasterMk cId="2614156275" sldId="2147483660"/>
            <pc:sldLayoutMk cId="3151828453" sldId="2147483664"/>
          </pc:sldLayoutMkLst>
          <pc:spChg chg="add del mod">
            <ac:chgData name="varitsara monsiri" userId="d21832565e14aca8" providerId="LiveId" clId="{B398B86A-F9F4-44BF-A41F-CC1786BB354C}" dt="2022-05-09T05:30:05.220" v="248" actId="21"/>
            <ac:spMkLst>
              <pc:docMk/>
              <pc:sldMasterMk cId="2614156275" sldId="2147483660"/>
              <pc:sldLayoutMk cId="3151828453" sldId="2147483664"/>
              <ac:spMk id="2" creationId="{50233E5B-7663-4953-851A-6EFFF00051D7}"/>
            </ac:spMkLst>
          </pc:spChg>
          <pc:spChg chg="add del mod">
            <ac:chgData name="varitsara monsiri" userId="d21832565e14aca8" providerId="LiveId" clId="{B398B86A-F9F4-44BF-A41F-CC1786BB354C}" dt="2022-05-09T05:30:05.220" v="248" actId="21"/>
            <ac:spMkLst>
              <pc:docMk/>
              <pc:sldMasterMk cId="2614156275" sldId="2147483660"/>
              <pc:sldLayoutMk cId="3151828453" sldId="2147483664"/>
              <ac:spMk id="3" creationId="{8B561C51-B86B-4EC6-B99A-3E7533B5C1F4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9" creationId="{521F56C7-365F-48E5-9E17-054E56FBC72E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10" creationId="{BEBDBF7F-53DE-4EAE-8B1B-568DB74D682D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11" creationId="{7C4BF605-2F1B-4868-9239-3EE2714B3B3B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12" creationId="{9DC35BBF-6CF5-4806-8193-9FB3F0E3E8D5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13" creationId="{4E00D969-B517-49AC-A52E-7F811749B7D4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14" creationId="{56AA783D-DC6D-4970-8DA0-0ECCA07968B4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15" creationId="{ED17A5FF-6BEF-4E4E-9255-ED9B4CAA9635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16" creationId="{EB3B43E9-D232-4820-B81B-E747FDBFCD70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17" creationId="{D71F136F-4F31-489E-828C-F62D9CAD7A57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18" creationId="{17978C31-1EB2-4DB6-8220-86547A53F629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19" creationId="{EC80F768-747C-468E-8709-D04E6E5173D2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20" creationId="{365378FD-DF13-49D7-AFB6-DDA2BADC6E4C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21" creationId="{EFA8A9FF-4586-4758-BB95-F16FA33F744B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22" creationId="{FCA4281D-6821-4EA9-9F41-094629FB8AF7}"/>
            </ac:spMkLst>
          </pc:spChg>
          <pc:spChg chg="del mod">
            <ac:chgData name="varitsara monsiri" userId="d21832565e14aca8" providerId="LiveId" clId="{B398B86A-F9F4-44BF-A41F-CC1786BB354C}" dt="2022-05-09T05:31:24.966" v="259" actId="478"/>
            <ac:spMkLst>
              <pc:docMk/>
              <pc:sldMasterMk cId="2614156275" sldId="2147483660"/>
              <pc:sldLayoutMk cId="3151828453" sldId="2147483664"/>
              <ac:spMk id="23" creationId="{EB1D144D-FDE7-4233-A99E-24315EFD2084}"/>
            </ac:spMkLst>
          </pc:spChg>
          <pc:spChg chg="del mod">
            <ac:chgData name="varitsara monsiri" userId="d21832565e14aca8" providerId="LiveId" clId="{B398B86A-F9F4-44BF-A41F-CC1786BB354C}" dt="2022-05-09T05:31:24.966" v="259" actId="478"/>
            <ac:spMkLst>
              <pc:docMk/>
              <pc:sldMasterMk cId="2614156275" sldId="2147483660"/>
              <pc:sldLayoutMk cId="3151828453" sldId="2147483664"/>
              <ac:spMk id="24" creationId="{64A1AC6D-9AB7-4AC2-B80E-FFAB6CC3E954}"/>
            </ac:spMkLst>
          </pc:spChg>
          <pc:spChg chg="del mod">
            <ac:chgData name="varitsara monsiri" userId="d21832565e14aca8" providerId="LiveId" clId="{B398B86A-F9F4-44BF-A41F-CC1786BB354C}" dt="2022-05-09T05:31:20.318" v="258" actId="478"/>
            <ac:spMkLst>
              <pc:docMk/>
              <pc:sldMasterMk cId="2614156275" sldId="2147483660"/>
              <pc:sldLayoutMk cId="3151828453" sldId="2147483664"/>
              <ac:spMk id="25" creationId="{08BAE58F-79F7-4AAE-AF18-01E73CC91187}"/>
            </ac:spMkLst>
          </pc:spChg>
          <pc:spChg chg="del mod">
            <ac:chgData name="varitsara monsiri" userId="d21832565e14aca8" providerId="LiveId" clId="{B398B86A-F9F4-44BF-A41F-CC1786BB354C}" dt="2022-05-09T05:31:20.318" v="258" actId="478"/>
            <ac:spMkLst>
              <pc:docMk/>
              <pc:sldMasterMk cId="2614156275" sldId="2147483660"/>
              <pc:sldLayoutMk cId="3151828453" sldId="2147483664"/>
              <ac:spMk id="26" creationId="{B08AA591-BCF3-46A0-82EF-ED7E41577F0A}"/>
            </ac:spMkLst>
          </pc:spChg>
          <pc:spChg chg="del mod">
            <ac:chgData name="varitsara monsiri" userId="d21832565e14aca8" providerId="LiveId" clId="{B398B86A-F9F4-44BF-A41F-CC1786BB354C}" dt="2022-05-09T05:31:20.318" v="258" actId="478"/>
            <ac:spMkLst>
              <pc:docMk/>
              <pc:sldMasterMk cId="2614156275" sldId="2147483660"/>
              <pc:sldLayoutMk cId="3151828453" sldId="2147483664"/>
              <ac:spMk id="27" creationId="{713A4E7A-090C-46B3-828A-E32E7D48AE09}"/>
            </ac:spMkLst>
          </pc:spChg>
          <pc:spChg chg="del mod">
            <ac:chgData name="varitsara monsiri" userId="d21832565e14aca8" providerId="LiveId" clId="{B398B86A-F9F4-44BF-A41F-CC1786BB354C}" dt="2022-05-09T05:31:20.318" v="258" actId="478"/>
            <ac:spMkLst>
              <pc:docMk/>
              <pc:sldMasterMk cId="2614156275" sldId="2147483660"/>
              <pc:sldLayoutMk cId="3151828453" sldId="2147483664"/>
              <ac:spMk id="28" creationId="{2BEA930F-DBDB-4B24-B819-FB89782EE238}"/>
            </ac:spMkLst>
          </pc:spChg>
          <pc:spChg chg="del mod">
            <ac:chgData name="varitsara monsiri" userId="d21832565e14aca8" providerId="LiveId" clId="{B398B86A-F9F4-44BF-A41F-CC1786BB354C}" dt="2022-05-09T05:31:20.318" v="258" actId="478"/>
            <ac:spMkLst>
              <pc:docMk/>
              <pc:sldMasterMk cId="2614156275" sldId="2147483660"/>
              <pc:sldLayoutMk cId="3151828453" sldId="2147483664"/>
              <ac:spMk id="29" creationId="{889AC76B-3445-430B-9DF3-8AD1AD9ECF02}"/>
            </ac:spMkLst>
          </pc:spChg>
          <pc:spChg chg="del mod">
            <ac:chgData name="varitsara monsiri" userId="d21832565e14aca8" providerId="LiveId" clId="{B398B86A-F9F4-44BF-A41F-CC1786BB354C}" dt="2022-05-09T05:31:20.318" v="258" actId="478"/>
            <ac:spMkLst>
              <pc:docMk/>
              <pc:sldMasterMk cId="2614156275" sldId="2147483660"/>
              <pc:sldLayoutMk cId="3151828453" sldId="2147483664"/>
              <ac:spMk id="30" creationId="{88CF5D39-0A1A-4300-AE99-7973B27E2CDE}"/>
            </ac:spMkLst>
          </pc:spChg>
          <pc:spChg chg="del mod">
            <ac:chgData name="varitsara monsiri" userId="d21832565e14aca8" providerId="LiveId" clId="{B398B86A-F9F4-44BF-A41F-CC1786BB354C}" dt="2022-05-09T05:31:20.318" v="258" actId="478"/>
            <ac:spMkLst>
              <pc:docMk/>
              <pc:sldMasterMk cId="2614156275" sldId="2147483660"/>
              <pc:sldLayoutMk cId="3151828453" sldId="2147483664"/>
              <ac:spMk id="31" creationId="{919C062A-3E0D-457E-82B7-C920D744AD53}"/>
            </ac:spMkLst>
          </pc:spChg>
          <pc:spChg chg="del mod">
            <ac:chgData name="varitsara monsiri" userId="d21832565e14aca8" providerId="LiveId" clId="{B398B86A-F9F4-44BF-A41F-CC1786BB354C}" dt="2022-05-09T05:31:20.318" v="258" actId="478"/>
            <ac:spMkLst>
              <pc:docMk/>
              <pc:sldMasterMk cId="2614156275" sldId="2147483660"/>
              <pc:sldLayoutMk cId="3151828453" sldId="2147483664"/>
              <ac:spMk id="32" creationId="{D0A7E2F1-2008-4E0B-8EAA-CB3BB4807639}"/>
            </ac:spMkLst>
          </pc:spChg>
          <pc:spChg chg="del mod">
            <ac:chgData name="varitsara monsiri" userId="d21832565e14aca8" providerId="LiveId" clId="{B398B86A-F9F4-44BF-A41F-CC1786BB354C}" dt="2022-05-09T05:31:20.318" v="258" actId="478"/>
            <ac:spMkLst>
              <pc:docMk/>
              <pc:sldMasterMk cId="2614156275" sldId="2147483660"/>
              <pc:sldLayoutMk cId="3151828453" sldId="2147483664"/>
              <ac:spMk id="33" creationId="{4754E251-AE4A-4012-BF1B-5378378BB863}"/>
            </ac:spMkLst>
          </pc:spChg>
          <pc:spChg chg="del mod">
            <ac:chgData name="varitsara monsiri" userId="d21832565e14aca8" providerId="LiveId" clId="{B398B86A-F9F4-44BF-A41F-CC1786BB354C}" dt="2022-05-09T05:31:20.318" v="258" actId="478"/>
            <ac:spMkLst>
              <pc:docMk/>
              <pc:sldMasterMk cId="2614156275" sldId="2147483660"/>
              <pc:sldLayoutMk cId="3151828453" sldId="2147483664"/>
              <ac:spMk id="34" creationId="{3D182730-4106-4E88-B1D5-F32D1836F85F}"/>
            </ac:spMkLst>
          </pc:spChg>
          <pc:spChg chg="del mod">
            <ac:chgData name="varitsara monsiri" userId="d21832565e14aca8" providerId="LiveId" clId="{B398B86A-F9F4-44BF-A41F-CC1786BB354C}" dt="2022-05-09T05:31:20.318" v="258" actId="478"/>
            <ac:spMkLst>
              <pc:docMk/>
              <pc:sldMasterMk cId="2614156275" sldId="2147483660"/>
              <pc:sldLayoutMk cId="3151828453" sldId="2147483664"/>
              <ac:spMk id="35" creationId="{0ADE3099-E346-47C9-BF2A-8E85DDE89D04}"/>
            </ac:spMkLst>
          </pc:spChg>
          <pc:spChg chg="del mod">
            <ac:chgData name="varitsara monsiri" userId="d21832565e14aca8" providerId="LiveId" clId="{B398B86A-F9F4-44BF-A41F-CC1786BB354C}" dt="2022-05-09T05:31:20.318" v="258" actId="478"/>
            <ac:spMkLst>
              <pc:docMk/>
              <pc:sldMasterMk cId="2614156275" sldId="2147483660"/>
              <pc:sldLayoutMk cId="3151828453" sldId="2147483664"/>
              <ac:spMk id="36" creationId="{53B64617-D7DA-492C-A1A4-AC546B17E557}"/>
            </ac:spMkLst>
          </pc:spChg>
          <pc:spChg chg="del mod">
            <ac:chgData name="varitsara monsiri" userId="d21832565e14aca8" providerId="LiveId" clId="{B398B86A-F9F4-44BF-A41F-CC1786BB354C}" dt="2022-05-09T05:31:24.966" v="259" actId="478"/>
            <ac:spMkLst>
              <pc:docMk/>
              <pc:sldMasterMk cId="2614156275" sldId="2147483660"/>
              <pc:sldLayoutMk cId="3151828453" sldId="2147483664"/>
              <ac:spMk id="37" creationId="{23B29D48-9946-4FD8-89B5-01F694B5EC12}"/>
            </ac:spMkLst>
          </pc:spChg>
          <pc:spChg chg="del mod">
            <ac:chgData name="varitsara monsiri" userId="d21832565e14aca8" providerId="LiveId" clId="{B398B86A-F9F4-44BF-A41F-CC1786BB354C}" dt="2022-05-09T05:31:20.318" v="258" actId="478"/>
            <ac:spMkLst>
              <pc:docMk/>
              <pc:sldMasterMk cId="2614156275" sldId="2147483660"/>
              <pc:sldLayoutMk cId="3151828453" sldId="2147483664"/>
              <ac:spMk id="38" creationId="{2797B6C0-8957-4750-93DE-7617EF8B0BDD}"/>
            </ac:spMkLst>
          </pc:spChg>
          <pc:spChg chg="del mod">
            <ac:chgData name="varitsara monsiri" userId="d21832565e14aca8" providerId="LiveId" clId="{B398B86A-F9F4-44BF-A41F-CC1786BB354C}" dt="2022-05-09T05:31:20.318" v="258" actId="478"/>
            <ac:spMkLst>
              <pc:docMk/>
              <pc:sldMasterMk cId="2614156275" sldId="2147483660"/>
              <pc:sldLayoutMk cId="3151828453" sldId="2147483664"/>
              <ac:spMk id="39" creationId="{9487CB28-7782-4B8A-A74D-6BA841F0D20A}"/>
            </ac:spMkLst>
          </pc:spChg>
          <pc:spChg chg="del mod">
            <ac:chgData name="varitsara monsiri" userId="d21832565e14aca8" providerId="LiveId" clId="{B398B86A-F9F4-44BF-A41F-CC1786BB354C}" dt="2022-05-09T05:31:20.318" v="258" actId="478"/>
            <ac:spMkLst>
              <pc:docMk/>
              <pc:sldMasterMk cId="2614156275" sldId="2147483660"/>
              <pc:sldLayoutMk cId="3151828453" sldId="2147483664"/>
              <ac:spMk id="40" creationId="{EC8B5D26-EC8C-4056-B0CD-7AB1DD47754C}"/>
            </ac:spMkLst>
          </pc:spChg>
          <pc:spChg chg="del mod">
            <ac:chgData name="varitsara monsiri" userId="d21832565e14aca8" providerId="LiveId" clId="{B398B86A-F9F4-44BF-A41F-CC1786BB354C}" dt="2022-05-09T05:31:20.318" v="258" actId="478"/>
            <ac:spMkLst>
              <pc:docMk/>
              <pc:sldMasterMk cId="2614156275" sldId="2147483660"/>
              <pc:sldLayoutMk cId="3151828453" sldId="2147483664"/>
              <ac:spMk id="41" creationId="{286B59EC-F61F-43AD-BC79-07B315EC0FF0}"/>
            </ac:spMkLst>
          </pc:spChg>
          <pc:spChg chg="del mod">
            <ac:chgData name="varitsara monsiri" userId="d21832565e14aca8" providerId="LiveId" clId="{B398B86A-F9F4-44BF-A41F-CC1786BB354C}" dt="2022-05-09T05:31:20.318" v="258" actId="478"/>
            <ac:spMkLst>
              <pc:docMk/>
              <pc:sldMasterMk cId="2614156275" sldId="2147483660"/>
              <pc:sldLayoutMk cId="3151828453" sldId="2147483664"/>
              <ac:spMk id="42" creationId="{59FC6FF1-7B55-4019-A50B-F26B1FA6C4BE}"/>
            </ac:spMkLst>
          </pc:spChg>
          <pc:spChg chg="del mod">
            <ac:chgData name="varitsara monsiri" userId="d21832565e14aca8" providerId="LiveId" clId="{B398B86A-F9F4-44BF-A41F-CC1786BB354C}" dt="2022-05-09T05:31:20.318" v="258" actId="478"/>
            <ac:spMkLst>
              <pc:docMk/>
              <pc:sldMasterMk cId="2614156275" sldId="2147483660"/>
              <pc:sldLayoutMk cId="3151828453" sldId="2147483664"/>
              <ac:spMk id="43" creationId="{9D62B387-E291-400A-BD9F-261B689E4BF3}"/>
            </ac:spMkLst>
          </pc:spChg>
          <pc:spChg chg="del mod">
            <ac:chgData name="varitsara monsiri" userId="d21832565e14aca8" providerId="LiveId" clId="{B398B86A-F9F4-44BF-A41F-CC1786BB354C}" dt="2022-05-09T05:39:37.637" v="340" actId="478"/>
            <ac:spMkLst>
              <pc:docMk/>
              <pc:sldMasterMk cId="2614156275" sldId="2147483660"/>
              <pc:sldLayoutMk cId="3151828453" sldId="2147483664"/>
              <ac:spMk id="44" creationId="{4ECC6DF2-06D3-40C9-BF34-5F89D897BE81}"/>
            </ac:spMkLst>
          </pc:spChg>
          <pc:spChg chg="del mod">
            <ac:chgData name="varitsara monsiri" userId="d21832565e14aca8" providerId="LiveId" clId="{B398B86A-F9F4-44BF-A41F-CC1786BB354C}" dt="2022-05-09T05:39:37.637" v="340" actId="478"/>
            <ac:spMkLst>
              <pc:docMk/>
              <pc:sldMasterMk cId="2614156275" sldId="2147483660"/>
              <pc:sldLayoutMk cId="3151828453" sldId="2147483664"/>
              <ac:spMk id="45" creationId="{01B45B0D-2995-484A-A13A-2A20F7949444}"/>
            </ac:spMkLst>
          </pc:spChg>
          <pc:spChg chg="del mod">
            <ac:chgData name="varitsara monsiri" userId="d21832565e14aca8" providerId="LiveId" clId="{B398B86A-F9F4-44BF-A41F-CC1786BB354C}" dt="2022-05-09T05:39:37.637" v="340" actId="478"/>
            <ac:spMkLst>
              <pc:docMk/>
              <pc:sldMasterMk cId="2614156275" sldId="2147483660"/>
              <pc:sldLayoutMk cId="3151828453" sldId="2147483664"/>
              <ac:spMk id="46" creationId="{9F424A15-D698-48B3-A23C-C0EB805542E9}"/>
            </ac:spMkLst>
          </pc:spChg>
          <pc:spChg chg="del mod topLvl">
            <ac:chgData name="varitsara monsiri" userId="d21832565e14aca8" providerId="LiveId" clId="{B398B86A-F9F4-44BF-A41F-CC1786BB354C}" dt="2022-05-09T05:31:41.808" v="262" actId="478"/>
            <ac:spMkLst>
              <pc:docMk/>
              <pc:sldMasterMk cId="2614156275" sldId="2147483660"/>
              <pc:sldLayoutMk cId="3151828453" sldId="2147483664"/>
              <ac:spMk id="48" creationId="{0F188F99-D497-4ED2-819D-DDCE832FF710}"/>
            </ac:spMkLst>
          </pc:spChg>
          <pc:spChg chg="del mod topLvl">
            <ac:chgData name="varitsara monsiri" userId="d21832565e14aca8" providerId="LiveId" clId="{B398B86A-F9F4-44BF-A41F-CC1786BB354C}" dt="2022-05-09T05:32:04.788" v="264" actId="478"/>
            <ac:spMkLst>
              <pc:docMk/>
              <pc:sldMasterMk cId="2614156275" sldId="2147483660"/>
              <pc:sldLayoutMk cId="3151828453" sldId="2147483664"/>
              <ac:spMk id="49" creationId="{CB3E1C22-B8A9-402F-A7F5-AF2C27A233BE}"/>
            </ac:spMkLst>
          </pc:spChg>
          <pc:spChg chg="del mod topLvl">
            <ac:chgData name="varitsara monsiri" userId="d21832565e14aca8" providerId="LiveId" clId="{B398B86A-F9F4-44BF-A41F-CC1786BB354C}" dt="2022-05-09T05:32:04.788" v="264" actId="478"/>
            <ac:spMkLst>
              <pc:docMk/>
              <pc:sldMasterMk cId="2614156275" sldId="2147483660"/>
              <pc:sldLayoutMk cId="3151828453" sldId="2147483664"/>
              <ac:spMk id="50" creationId="{AC8C7958-0868-4406-9493-1BC908816D31}"/>
            </ac:spMkLst>
          </pc:spChg>
          <pc:spChg chg="del mod">
            <ac:chgData name="varitsara monsiri" userId="d21832565e14aca8" providerId="LiveId" clId="{B398B86A-F9F4-44BF-A41F-CC1786BB354C}" dt="2022-05-09T05:39:37.637" v="340" actId="478"/>
            <ac:spMkLst>
              <pc:docMk/>
              <pc:sldMasterMk cId="2614156275" sldId="2147483660"/>
              <pc:sldLayoutMk cId="3151828453" sldId="2147483664"/>
              <ac:spMk id="51" creationId="{524505BF-7F49-4904-BB73-36D14CE0FEDA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53" creationId="{56FF64F9-751E-4BAD-9BB4-3F04FFDBBE1F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54" creationId="{1EB40C63-AB94-4F27-B49A-5B5A36471781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55" creationId="{F061E291-EC82-40BA-A998-9EDF757BB31A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56" creationId="{120AD8BA-B9E6-4C60-A190-B7539FF5FA20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57" creationId="{3111F6D0-C439-4322-91D4-2AC57E0C31A5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59" creationId="{DC960865-70F0-4227-9DEF-7C996707E033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60" creationId="{C86F0882-60B3-4603-BDDA-9EAB602B2891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61" creationId="{3C0928A9-5190-4D31-AE8D-FF1DE1906C14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62" creationId="{CEDB595C-71DA-42E3-B295-F08103C52C12}"/>
            </ac:spMkLst>
          </pc:spChg>
          <pc:spChg chg="mod">
            <ac:chgData name="varitsara monsiri" userId="d21832565e14aca8" providerId="LiveId" clId="{B398B86A-F9F4-44BF-A41F-CC1786BB354C}" dt="2022-05-09T05:31:15.547" v="257" actId="27803"/>
            <ac:spMkLst>
              <pc:docMk/>
              <pc:sldMasterMk cId="2614156275" sldId="2147483660"/>
              <pc:sldLayoutMk cId="3151828453" sldId="2147483664"/>
              <ac:spMk id="63" creationId="{5B673427-7AB3-40ED-ADA2-B6FB5F17A6D8}"/>
            </ac:spMkLst>
          </pc:spChg>
          <pc:spChg chg="add mod">
            <ac:chgData name="varitsara monsiri" userId="d21832565e14aca8" providerId="LiveId" clId="{B398B86A-F9F4-44BF-A41F-CC1786BB354C}" dt="2022-05-09T05:31:55.098" v="263"/>
            <ac:spMkLst>
              <pc:docMk/>
              <pc:sldMasterMk cId="2614156275" sldId="2147483660"/>
              <pc:sldLayoutMk cId="3151828453" sldId="2147483664"/>
              <ac:spMk id="64" creationId="{398F0BE1-F082-4686-AC02-3ACE377AAFC2}"/>
            </ac:spMkLst>
          </pc:spChg>
          <pc:spChg chg="add del mod">
            <ac:chgData name="varitsara monsiri" userId="d21832565e14aca8" providerId="LiveId" clId="{B398B86A-F9F4-44BF-A41F-CC1786BB354C}" dt="2022-05-09T05:34:27.106" v="301" actId="478"/>
            <ac:spMkLst>
              <pc:docMk/>
              <pc:sldMasterMk cId="2614156275" sldId="2147483660"/>
              <pc:sldLayoutMk cId="3151828453" sldId="2147483664"/>
              <ac:spMk id="65" creationId="{3BC15831-8E51-4104-B44D-E9C4568378C7}"/>
            </ac:spMkLst>
          </pc:spChg>
          <pc:spChg chg="add mod">
            <ac:chgData name="varitsara monsiri" userId="d21832565e14aca8" providerId="LiveId" clId="{B398B86A-F9F4-44BF-A41F-CC1786BB354C}" dt="2022-05-09T05:36:46.886" v="319" actId="1035"/>
            <ac:spMkLst>
              <pc:docMk/>
              <pc:sldMasterMk cId="2614156275" sldId="2147483660"/>
              <pc:sldLayoutMk cId="3151828453" sldId="2147483664"/>
              <ac:spMk id="66" creationId="{B5F6DA9D-6EA0-49F1-B4EF-4EDB7CD5C7B0}"/>
            </ac:spMkLst>
          </pc:spChg>
          <pc:spChg chg="add del mod">
            <ac:chgData name="varitsara monsiri" userId="d21832565e14aca8" providerId="LiveId" clId="{B398B86A-F9F4-44BF-A41F-CC1786BB354C}" dt="2022-05-09T05:33:42.257" v="288" actId="478"/>
            <ac:spMkLst>
              <pc:docMk/>
              <pc:sldMasterMk cId="2614156275" sldId="2147483660"/>
              <pc:sldLayoutMk cId="3151828453" sldId="2147483664"/>
              <ac:spMk id="67" creationId="{8662FC85-0BCC-48B8-BD29-CA3BBD8ADB66}"/>
            </ac:spMkLst>
          </pc:spChg>
          <pc:spChg chg="add mod">
            <ac:chgData name="varitsara monsiri" userId="d21832565e14aca8" providerId="LiveId" clId="{B398B86A-F9F4-44BF-A41F-CC1786BB354C}" dt="2022-05-09T05:35:15.735" v="307" actId="1035"/>
            <ac:spMkLst>
              <pc:docMk/>
              <pc:sldMasterMk cId="2614156275" sldId="2147483660"/>
              <pc:sldLayoutMk cId="3151828453" sldId="2147483664"/>
              <ac:spMk id="68" creationId="{748117DF-EA9D-4AC5-96F9-7416C89A6C7A}"/>
            </ac:spMkLst>
          </pc:spChg>
          <pc:spChg chg="add mod">
            <ac:chgData name="varitsara monsiri" userId="d21832565e14aca8" providerId="LiveId" clId="{B398B86A-F9F4-44BF-A41F-CC1786BB354C}" dt="2022-05-09T05:39:05.289" v="335" actId="12788"/>
            <ac:spMkLst>
              <pc:docMk/>
              <pc:sldMasterMk cId="2614156275" sldId="2147483660"/>
              <pc:sldLayoutMk cId="3151828453" sldId="2147483664"/>
              <ac:spMk id="69" creationId="{F24042C4-EB69-435C-9686-4CEF58997D8E}"/>
            </ac:spMkLst>
          </pc:spChg>
          <pc:spChg chg="add mod">
            <ac:chgData name="varitsara monsiri" userId="d21832565e14aca8" providerId="LiveId" clId="{B398B86A-F9F4-44BF-A41F-CC1786BB354C}" dt="2022-05-09T05:39:15.049" v="337" actId="20577"/>
            <ac:spMkLst>
              <pc:docMk/>
              <pc:sldMasterMk cId="2614156275" sldId="2147483660"/>
              <pc:sldLayoutMk cId="3151828453" sldId="2147483664"/>
              <ac:spMk id="70" creationId="{96ED8C1B-1ABA-403E-B01B-213662BCACD3}"/>
            </ac:spMkLst>
          </pc:spChg>
          <pc:spChg chg="add mod">
            <ac:chgData name="varitsara monsiri" userId="d21832565e14aca8" providerId="LiveId" clId="{B398B86A-F9F4-44BF-A41F-CC1786BB354C}" dt="2022-05-09T05:38:50.051" v="333" actId="1076"/>
            <ac:spMkLst>
              <pc:docMk/>
              <pc:sldMasterMk cId="2614156275" sldId="2147483660"/>
              <pc:sldLayoutMk cId="3151828453" sldId="2147483664"/>
              <ac:spMk id="71" creationId="{BCE4E974-4613-4E21-BCA4-F67CF4415532}"/>
            </ac:spMkLst>
          </pc:spChg>
          <pc:spChg chg="add mod">
            <ac:chgData name="varitsara monsiri" userId="d21832565e14aca8" providerId="LiveId" clId="{B398B86A-F9F4-44BF-A41F-CC1786BB354C}" dt="2022-05-09T05:39:18.517" v="339" actId="20577"/>
            <ac:spMkLst>
              <pc:docMk/>
              <pc:sldMasterMk cId="2614156275" sldId="2147483660"/>
              <pc:sldLayoutMk cId="3151828453" sldId="2147483664"/>
              <ac:spMk id="72" creationId="{FDAD62F3-8D3A-411D-88CA-54FBBFB0C8D0}"/>
            </ac:spMkLst>
          </pc:spChg>
          <pc:grpChg chg="del mod">
            <ac:chgData name="varitsara monsiri" userId="d21832565e14aca8" providerId="LiveId" clId="{B398B86A-F9F4-44BF-A41F-CC1786BB354C}" dt="2022-05-09T05:31:15.547" v="257" actId="27803"/>
            <ac:grpSpMkLst>
              <pc:docMk/>
              <pc:sldMasterMk cId="2614156275" sldId="2147483660"/>
              <pc:sldLayoutMk cId="3151828453" sldId="2147483664"/>
              <ac:grpSpMk id="6" creationId="{A0927B71-3B10-4F92-8372-77396EC73774}"/>
            </ac:grpSpMkLst>
          </pc:grpChg>
          <pc:grpChg chg="mod">
            <ac:chgData name="varitsara monsiri" userId="d21832565e14aca8" providerId="LiveId" clId="{B398B86A-F9F4-44BF-A41F-CC1786BB354C}" dt="2022-05-09T05:39:05.289" v="335" actId="12788"/>
            <ac:grpSpMkLst>
              <pc:docMk/>
              <pc:sldMasterMk cId="2614156275" sldId="2147483660"/>
              <pc:sldLayoutMk cId="3151828453" sldId="2147483664"/>
              <ac:grpSpMk id="7" creationId="{A910F564-8C4A-48F5-8B01-38119599C6A3}"/>
            </ac:grpSpMkLst>
          </pc:grpChg>
          <pc:grpChg chg="mod">
            <ac:chgData name="varitsara monsiri" userId="d21832565e14aca8" providerId="LiveId" clId="{B398B86A-F9F4-44BF-A41F-CC1786BB354C}" dt="2022-05-09T05:31:15.547" v="257" actId="27803"/>
            <ac:grpSpMkLst>
              <pc:docMk/>
              <pc:sldMasterMk cId="2614156275" sldId="2147483660"/>
              <pc:sldLayoutMk cId="3151828453" sldId="2147483664"/>
              <ac:grpSpMk id="8" creationId="{67D27FE3-0F4D-43C9-B138-FA6B1A2E1862}"/>
            </ac:grpSpMkLst>
          </pc:grpChg>
          <pc:grpChg chg="del mod">
            <ac:chgData name="varitsara monsiri" userId="d21832565e14aca8" providerId="LiveId" clId="{B398B86A-F9F4-44BF-A41F-CC1786BB354C}" dt="2022-05-09T05:31:37.864" v="260" actId="165"/>
            <ac:grpSpMkLst>
              <pc:docMk/>
              <pc:sldMasterMk cId="2614156275" sldId="2147483660"/>
              <pc:sldLayoutMk cId="3151828453" sldId="2147483664"/>
              <ac:grpSpMk id="47" creationId="{2B944F7B-36CB-43AB-81CE-FAA06F9141E4}"/>
            </ac:grpSpMkLst>
          </pc:grpChg>
          <pc:grpChg chg="del mod">
            <ac:chgData name="varitsara monsiri" userId="d21832565e14aca8" providerId="LiveId" clId="{B398B86A-F9F4-44BF-A41F-CC1786BB354C}" dt="2022-05-09T05:39:37.637" v="340" actId="478"/>
            <ac:grpSpMkLst>
              <pc:docMk/>
              <pc:sldMasterMk cId="2614156275" sldId="2147483660"/>
              <pc:sldLayoutMk cId="3151828453" sldId="2147483664"/>
              <ac:grpSpMk id="52" creationId="{45D6B308-F195-4C05-B6C1-7D5AA28A366B}"/>
            </ac:grpSpMkLst>
          </pc:grpChg>
          <pc:grpChg chg="del mod">
            <ac:chgData name="varitsara monsiri" userId="d21832565e14aca8" providerId="LiveId" clId="{B398B86A-F9F4-44BF-A41F-CC1786BB354C}" dt="2022-05-09T05:39:37.637" v="340" actId="478"/>
            <ac:grpSpMkLst>
              <pc:docMk/>
              <pc:sldMasterMk cId="2614156275" sldId="2147483660"/>
              <pc:sldLayoutMk cId="3151828453" sldId="2147483664"/>
              <ac:grpSpMk id="58" creationId="{9DA775AC-313E-42E0-968B-69E02A92CEB1}"/>
            </ac:grpSpMkLst>
          </pc:grpChg>
          <pc:picChg chg="add del mod">
            <ac:chgData name="varitsara monsiri" userId="d21832565e14aca8" providerId="LiveId" clId="{B398B86A-F9F4-44BF-A41F-CC1786BB354C}" dt="2022-05-09T05:31:15.547" v="257" actId="27803"/>
            <ac:picMkLst>
              <pc:docMk/>
              <pc:sldMasterMk cId="2614156275" sldId="2147483660"/>
              <pc:sldLayoutMk cId="3151828453" sldId="2147483664"/>
              <ac:picMk id="5" creationId="{39C8EF11-8395-4F29-9F02-D1F57D62969B}"/>
            </ac:picMkLst>
          </pc:picChg>
        </pc:sldLayoutChg>
        <pc:sldLayoutChg chg="addSp delSp modSp mod">
          <pc:chgData name="varitsara monsiri" userId="d21832565e14aca8" providerId="LiveId" clId="{B398B86A-F9F4-44BF-A41F-CC1786BB354C}" dt="2022-05-09T05:48:59.605" v="455" actId="12788"/>
          <pc:sldLayoutMkLst>
            <pc:docMk/>
            <pc:sldMasterMk cId="2614156275" sldId="2147483660"/>
            <pc:sldLayoutMk cId="795053369" sldId="2147483665"/>
          </pc:sldLayoutMkLst>
          <pc:spChg chg="mod">
            <ac:chgData name="varitsara monsiri" userId="d21832565e14aca8" providerId="LiveId" clId="{B398B86A-F9F4-44BF-A41F-CC1786BB354C}" dt="2022-05-09T05:41:49.507" v="376" actId="27803"/>
            <ac:spMkLst>
              <pc:docMk/>
              <pc:sldMasterMk cId="2614156275" sldId="2147483660"/>
              <pc:sldLayoutMk cId="795053369" sldId="2147483665"/>
              <ac:spMk id="7" creationId="{4D9A6C28-D07B-4D6C-A87F-BF68AA1C9932}"/>
            </ac:spMkLst>
          </pc:spChg>
          <pc:spChg chg="mod">
            <ac:chgData name="varitsara monsiri" userId="d21832565e14aca8" providerId="LiveId" clId="{B398B86A-F9F4-44BF-A41F-CC1786BB354C}" dt="2022-05-09T05:41:49.507" v="376" actId="27803"/>
            <ac:spMkLst>
              <pc:docMk/>
              <pc:sldMasterMk cId="2614156275" sldId="2147483660"/>
              <pc:sldLayoutMk cId="795053369" sldId="2147483665"/>
              <ac:spMk id="8" creationId="{8DDCB272-C666-4C9D-AEC4-CAFFEBC81B17}"/>
            </ac:spMkLst>
          </pc:spChg>
          <pc:spChg chg="mod">
            <ac:chgData name="varitsara monsiri" userId="d21832565e14aca8" providerId="LiveId" clId="{B398B86A-F9F4-44BF-A41F-CC1786BB354C}" dt="2022-05-09T05:41:49.507" v="376" actId="27803"/>
            <ac:spMkLst>
              <pc:docMk/>
              <pc:sldMasterMk cId="2614156275" sldId="2147483660"/>
              <pc:sldLayoutMk cId="795053369" sldId="2147483665"/>
              <ac:spMk id="9" creationId="{FEF95510-5059-43B8-B94B-9D89DE043FA5}"/>
            </ac:spMkLst>
          </pc:spChg>
          <pc:spChg chg="mod">
            <ac:chgData name="varitsara monsiri" userId="d21832565e14aca8" providerId="LiveId" clId="{B398B86A-F9F4-44BF-A41F-CC1786BB354C}" dt="2022-05-09T05:41:49.507" v="376" actId="27803"/>
            <ac:spMkLst>
              <pc:docMk/>
              <pc:sldMasterMk cId="2614156275" sldId="2147483660"/>
              <pc:sldLayoutMk cId="795053369" sldId="2147483665"/>
              <ac:spMk id="10" creationId="{69489996-89DA-47AF-9C6D-1E6BDCCD3A30}"/>
            </ac:spMkLst>
          </pc:spChg>
          <pc:spChg chg="mod">
            <ac:chgData name="varitsara monsiri" userId="d21832565e14aca8" providerId="LiveId" clId="{B398B86A-F9F4-44BF-A41F-CC1786BB354C}" dt="2022-05-09T05:41:49.507" v="376" actId="27803"/>
            <ac:spMkLst>
              <pc:docMk/>
              <pc:sldMasterMk cId="2614156275" sldId="2147483660"/>
              <pc:sldLayoutMk cId="795053369" sldId="2147483665"/>
              <ac:spMk id="11" creationId="{DA37D9EB-6CA8-4D5E-963B-215BB9A0E3B5}"/>
            </ac:spMkLst>
          </pc:spChg>
          <pc:spChg chg="mod">
            <ac:chgData name="varitsara monsiri" userId="d21832565e14aca8" providerId="LiveId" clId="{B398B86A-F9F4-44BF-A41F-CC1786BB354C}" dt="2022-05-09T05:41:49.507" v="376" actId="27803"/>
            <ac:spMkLst>
              <pc:docMk/>
              <pc:sldMasterMk cId="2614156275" sldId="2147483660"/>
              <pc:sldLayoutMk cId="795053369" sldId="2147483665"/>
              <ac:spMk id="12" creationId="{8E19C266-F1B6-41D2-9C66-3C3576A9BBA2}"/>
            </ac:spMkLst>
          </pc:spChg>
          <pc:spChg chg="mod">
            <ac:chgData name="varitsara monsiri" userId="d21832565e14aca8" providerId="LiveId" clId="{B398B86A-F9F4-44BF-A41F-CC1786BB354C}" dt="2022-05-09T05:41:49.507" v="376" actId="27803"/>
            <ac:spMkLst>
              <pc:docMk/>
              <pc:sldMasterMk cId="2614156275" sldId="2147483660"/>
              <pc:sldLayoutMk cId="795053369" sldId="2147483665"/>
              <ac:spMk id="13" creationId="{3DC12F65-45BB-48EC-AD82-15A7910B43C8}"/>
            </ac:spMkLst>
          </pc:spChg>
          <pc:spChg chg="mod">
            <ac:chgData name="varitsara monsiri" userId="d21832565e14aca8" providerId="LiveId" clId="{B398B86A-F9F4-44BF-A41F-CC1786BB354C}" dt="2022-05-09T05:41:49.507" v="376" actId="27803"/>
            <ac:spMkLst>
              <pc:docMk/>
              <pc:sldMasterMk cId="2614156275" sldId="2147483660"/>
              <pc:sldLayoutMk cId="795053369" sldId="2147483665"/>
              <ac:spMk id="14" creationId="{51F284D5-71B2-4E65-A203-3802FCDD68FC}"/>
            </ac:spMkLst>
          </pc:spChg>
          <pc:spChg chg="mod">
            <ac:chgData name="varitsara monsiri" userId="d21832565e14aca8" providerId="LiveId" clId="{B398B86A-F9F4-44BF-A41F-CC1786BB354C}" dt="2022-05-09T05:41:49.507" v="376" actId="27803"/>
            <ac:spMkLst>
              <pc:docMk/>
              <pc:sldMasterMk cId="2614156275" sldId="2147483660"/>
              <pc:sldLayoutMk cId="795053369" sldId="2147483665"/>
              <ac:spMk id="15" creationId="{C8226DE6-EB05-4A1F-A787-7DC0F31BFA4E}"/>
            </ac:spMkLst>
          </pc:spChg>
          <pc:spChg chg="mod">
            <ac:chgData name="varitsara monsiri" userId="d21832565e14aca8" providerId="LiveId" clId="{B398B86A-F9F4-44BF-A41F-CC1786BB354C}" dt="2022-05-09T05:41:49.507" v="376" actId="27803"/>
            <ac:spMkLst>
              <pc:docMk/>
              <pc:sldMasterMk cId="2614156275" sldId="2147483660"/>
              <pc:sldLayoutMk cId="795053369" sldId="2147483665"/>
              <ac:spMk id="16" creationId="{F0512D3D-A5CC-4925-86DC-466489EF1788}"/>
            </ac:spMkLst>
          </pc:spChg>
          <pc:spChg chg="mod">
            <ac:chgData name="varitsara monsiri" userId="d21832565e14aca8" providerId="LiveId" clId="{B398B86A-F9F4-44BF-A41F-CC1786BB354C}" dt="2022-05-09T05:41:49.507" v="376" actId="27803"/>
            <ac:spMkLst>
              <pc:docMk/>
              <pc:sldMasterMk cId="2614156275" sldId="2147483660"/>
              <pc:sldLayoutMk cId="795053369" sldId="2147483665"/>
              <ac:spMk id="17" creationId="{E2ED1CF0-C6DF-4CF1-85D4-81C73757EEF2}"/>
            </ac:spMkLst>
          </pc:spChg>
          <pc:spChg chg="mod">
            <ac:chgData name="varitsara monsiri" userId="d21832565e14aca8" providerId="LiveId" clId="{B398B86A-F9F4-44BF-A41F-CC1786BB354C}" dt="2022-05-09T05:41:49.507" v="376" actId="27803"/>
            <ac:spMkLst>
              <pc:docMk/>
              <pc:sldMasterMk cId="2614156275" sldId="2147483660"/>
              <pc:sldLayoutMk cId="795053369" sldId="2147483665"/>
              <ac:spMk id="18" creationId="{F4B8EABC-6F0F-4BFC-98C4-A84F0A3F2175}"/>
            </ac:spMkLst>
          </pc:spChg>
          <pc:spChg chg="mod">
            <ac:chgData name="varitsara monsiri" userId="d21832565e14aca8" providerId="LiveId" clId="{B398B86A-F9F4-44BF-A41F-CC1786BB354C}" dt="2022-05-09T05:41:49.507" v="376" actId="27803"/>
            <ac:spMkLst>
              <pc:docMk/>
              <pc:sldMasterMk cId="2614156275" sldId="2147483660"/>
              <pc:sldLayoutMk cId="795053369" sldId="2147483665"/>
              <ac:spMk id="19" creationId="{0492CF32-2E16-4D3C-822D-95BEBCC3E488}"/>
            </ac:spMkLst>
          </pc:spChg>
          <pc:spChg chg="mod">
            <ac:chgData name="varitsara monsiri" userId="d21832565e14aca8" providerId="LiveId" clId="{B398B86A-F9F4-44BF-A41F-CC1786BB354C}" dt="2022-05-09T05:41:49.507" v="376" actId="27803"/>
            <ac:spMkLst>
              <pc:docMk/>
              <pc:sldMasterMk cId="2614156275" sldId="2147483660"/>
              <pc:sldLayoutMk cId="795053369" sldId="2147483665"/>
              <ac:spMk id="20" creationId="{DC1966F7-A250-4605-AE57-CB7780C694C0}"/>
            </ac:spMkLst>
          </pc:spChg>
          <pc:spChg chg="mod">
            <ac:chgData name="varitsara monsiri" userId="d21832565e14aca8" providerId="LiveId" clId="{B398B86A-F9F4-44BF-A41F-CC1786BB354C}" dt="2022-05-09T05:45:03.412" v="415" actId="164"/>
            <ac:spMkLst>
              <pc:docMk/>
              <pc:sldMasterMk cId="2614156275" sldId="2147483660"/>
              <pc:sldLayoutMk cId="795053369" sldId="2147483665"/>
              <ac:spMk id="22" creationId="{5D156B0E-2237-48D4-8015-20F7EA2ADA79}"/>
            </ac:spMkLst>
          </pc:spChg>
          <pc:spChg chg="mod">
            <ac:chgData name="varitsara monsiri" userId="d21832565e14aca8" providerId="LiveId" clId="{B398B86A-F9F4-44BF-A41F-CC1786BB354C}" dt="2022-05-09T05:45:03.412" v="415" actId="164"/>
            <ac:spMkLst>
              <pc:docMk/>
              <pc:sldMasterMk cId="2614156275" sldId="2147483660"/>
              <pc:sldLayoutMk cId="795053369" sldId="2147483665"/>
              <ac:spMk id="23" creationId="{088FBF6B-2683-4FD0-9C64-287190331EE3}"/>
            </ac:spMkLst>
          </pc:spChg>
          <pc:spChg chg="mod">
            <ac:chgData name="varitsara monsiri" userId="d21832565e14aca8" providerId="LiveId" clId="{B398B86A-F9F4-44BF-A41F-CC1786BB354C}" dt="2022-05-09T05:45:03.412" v="415" actId="164"/>
            <ac:spMkLst>
              <pc:docMk/>
              <pc:sldMasterMk cId="2614156275" sldId="2147483660"/>
              <pc:sldLayoutMk cId="795053369" sldId="2147483665"/>
              <ac:spMk id="24" creationId="{133973AF-37B1-4564-B154-BD055F69EFA7}"/>
            </ac:spMkLst>
          </pc:spChg>
          <pc:spChg chg="mod">
            <ac:chgData name="varitsara monsiri" userId="d21832565e14aca8" providerId="LiveId" clId="{B398B86A-F9F4-44BF-A41F-CC1786BB354C}" dt="2022-05-09T05:45:03.412" v="415" actId="164"/>
            <ac:spMkLst>
              <pc:docMk/>
              <pc:sldMasterMk cId="2614156275" sldId="2147483660"/>
              <pc:sldLayoutMk cId="795053369" sldId="2147483665"/>
              <ac:spMk id="26" creationId="{3EB72C04-C446-4447-87BC-568F9BEA1D9D}"/>
            </ac:spMkLst>
          </pc:spChg>
          <pc:spChg chg="mod">
            <ac:chgData name="varitsara monsiri" userId="d21832565e14aca8" providerId="LiveId" clId="{B398B86A-F9F4-44BF-A41F-CC1786BB354C}" dt="2022-05-09T05:45:03.412" v="415" actId="164"/>
            <ac:spMkLst>
              <pc:docMk/>
              <pc:sldMasterMk cId="2614156275" sldId="2147483660"/>
              <pc:sldLayoutMk cId="795053369" sldId="2147483665"/>
              <ac:spMk id="27" creationId="{A37F9B5F-AEB4-48DE-B98A-3F3C3D6E89A8}"/>
            </ac:spMkLst>
          </pc:spChg>
          <pc:spChg chg="mod">
            <ac:chgData name="varitsara monsiri" userId="d21832565e14aca8" providerId="LiveId" clId="{B398B86A-F9F4-44BF-A41F-CC1786BB354C}" dt="2022-05-09T05:45:03.412" v="415" actId="164"/>
            <ac:spMkLst>
              <pc:docMk/>
              <pc:sldMasterMk cId="2614156275" sldId="2147483660"/>
              <pc:sldLayoutMk cId="795053369" sldId="2147483665"/>
              <ac:spMk id="28" creationId="{0E270669-6BE5-4B2F-986A-521AB2EFBCC9}"/>
            </ac:spMkLst>
          </pc:spChg>
          <pc:spChg chg="mod">
            <ac:chgData name="varitsara monsiri" userId="d21832565e14aca8" providerId="LiveId" clId="{B398B86A-F9F4-44BF-A41F-CC1786BB354C}" dt="2022-05-09T05:45:03.412" v="415" actId="164"/>
            <ac:spMkLst>
              <pc:docMk/>
              <pc:sldMasterMk cId="2614156275" sldId="2147483660"/>
              <pc:sldLayoutMk cId="795053369" sldId="2147483665"/>
              <ac:spMk id="29" creationId="{5E3147E5-8BE3-4AA1-89BE-1BE87D2BBC65}"/>
            </ac:spMkLst>
          </pc:spChg>
          <pc:spChg chg="mod">
            <ac:chgData name="varitsara monsiri" userId="d21832565e14aca8" providerId="LiveId" clId="{B398B86A-F9F4-44BF-A41F-CC1786BB354C}" dt="2022-05-09T05:45:03.412" v="415" actId="164"/>
            <ac:spMkLst>
              <pc:docMk/>
              <pc:sldMasterMk cId="2614156275" sldId="2147483660"/>
              <pc:sldLayoutMk cId="795053369" sldId="2147483665"/>
              <ac:spMk id="30" creationId="{F282A989-C209-40C5-98FD-635B27B845C5}"/>
            </ac:spMkLst>
          </pc:spChg>
          <pc:spChg chg="mod">
            <ac:chgData name="varitsara monsiri" userId="d21832565e14aca8" providerId="LiveId" clId="{B398B86A-F9F4-44BF-A41F-CC1786BB354C}" dt="2022-05-09T05:45:03.412" v="415" actId="164"/>
            <ac:spMkLst>
              <pc:docMk/>
              <pc:sldMasterMk cId="2614156275" sldId="2147483660"/>
              <pc:sldLayoutMk cId="795053369" sldId="2147483665"/>
              <ac:spMk id="31" creationId="{8B6560BC-4AD8-42CC-8E8F-E38DC004EB43}"/>
            </ac:spMkLst>
          </pc:spChg>
          <pc:spChg chg="mod">
            <ac:chgData name="varitsara monsiri" userId="d21832565e14aca8" providerId="LiveId" clId="{B398B86A-F9F4-44BF-A41F-CC1786BB354C}" dt="2022-05-09T05:45:03.412" v="415" actId="164"/>
            <ac:spMkLst>
              <pc:docMk/>
              <pc:sldMasterMk cId="2614156275" sldId="2147483660"/>
              <pc:sldLayoutMk cId="795053369" sldId="2147483665"/>
              <ac:spMk id="32" creationId="{3FDEDD33-4021-43DC-8D5B-20E0EF9D8670}"/>
            </ac:spMkLst>
          </pc:spChg>
          <pc:spChg chg="mod">
            <ac:chgData name="varitsara monsiri" userId="d21832565e14aca8" providerId="LiveId" clId="{B398B86A-F9F4-44BF-A41F-CC1786BB354C}" dt="2022-05-09T05:45:03.412" v="415" actId="164"/>
            <ac:spMkLst>
              <pc:docMk/>
              <pc:sldMasterMk cId="2614156275" sldId="2147483660"/>
              <pc:sldLayoutMk cId="795053369" sldId="2147483665"/>
              <ac:spMk id="33" creationId="{9207359A-E9DF-48C2-A731-2234344CBE50}"/>
            </ac:spMkLst>
          </pc:spChg>
          <pc:spChg chg="mod">
            <ac:chgData name="varitsara monsiri" userId="d21832565e14aca8" providerId="LiveId" clId="{B398B86A-F9F4-44BF-A41F-CC1786BB354C}" dt="2022-05-09T05:45:03.412" v="415" actId="164"/>
            <ac:spMkLst>
              <pc:docMk/>
              <pc:sldMasterMk cId="2614156275" sldId="2147483660"/>
              <pc:sldLayoutMk cId="795053369" sldId="2147483665"/>
              <ac:spMk id="34" creationId="{F34B74D0-4CE7-42A0-BEDE-977DDD4BBC55}"/>
            </ac:spMkLst>
          </pc:spChg>
          <pc:spChg chg="mod">
            <ac:chgData name="varitsara monsiri" userId="d21832565e14aca8" providerId="LiveId" clId="{B398B86A-F9F4-44BF-A41F-CC1786BB354C}" dt="2022-05-09T05:45:03.412" v="415" actId="164"/>
            <ac:spMkLst>
              <pc:docMk/>
              <pc:sldMasterMk cId="2614156275" sldId="2147483660"/>
              <pc:sldLayoutMk cId="795053369" sldId="2147483665"/>
              <ac:spMk id="35" creationId="{09D9757E-40DC-459D-8221-716FE07BA142}"/>
            </ac:spMkLst>
          </pc:spChg>
          <pc:spChg chg="mod">
            <ac:chgData name="varitsara monsiri" userId="d21832565e14aca8" providerId="LiveId" clId="{B398B86A-F9F4-44BF-A41F-CC1786BB354C}" dt="2022-05-09T05:45:03.412" v="415" actId="164"/>
            <ac:spMkLst>
              <pc:docMk/>
              <pc:sldMasterMk cId="2614156275" sldId="2147483660"/>
              <pc:sldLayoutMk cId="795053369" sldId="2147483665"/>
              <ac:spMk id="36" creationId="{5F11F25E-7DBC-4A5D-8806-2402E4BA3C3B}"/>
            </ac:spMkLst>
          </pc:spChg>
          <pc:spChg chg="mod">
            <ac:chgData name="varitsara monsiri" userId="d21832565e14aca8" providerId="LiveId" clId="{B398B86A-F9F4-44BF-A41F-CC1786BB354C}" dt="2022-05-09T05:45:03.412" v="415" actId="164"/>
            <ac:spMkLst>
              <pc:docMk/>
              <pc:sldMasterMk cId="2614156275" sldId="2147483660"/>
              <pc:sldLayoutMk cId="795053369" sldId="2147483665"/>
              <ac:spMk id="37" creationId="{C82EDB34-AE3F-4BF5-8C6D-696D14FD339B}"/>
            </ac:spMkLst>
          </pc:spChg>
          <pc:spChg chg="mod">
            <ac:chgData name="varitsara monsiri" userId="d21832565e14aca8" providerId="LiveId" clId="{B398B86A-F9F4-44BF-A41F-CC1786BB354C}" dt="2022-05-09T05:48:07.454" v="449" actId="164"/>
            <ac:spMkLst>
              <pc:docMk/>
              <pc:sldMasterMk cId="2614156275" sldId="2147483660"/>
              <pc:sldLayoutMk cId="795053369" sldId="2147483665"/>
              <ac:spMk id="38" creationId="{6B267363-5443-4350-906D-9E81AF65B9FC}"/>
            </ac:spMkLst>
          </pc:spChg>
          <pc:spChg chg="add del mod">
            <ac:chgData name="varitsara monsiri" userId="d21832565e14aca8" providerId="LiveId" clId="{B398B86A-F9F4-44BF-A41F-CC1786BB354C}" dt="2022-05-09T05:48:07.454" v="449" actId="164"/>
            <ac:spMkLst>
              <pc:docMk/>
              <pc:sldMasterMk cId="2614156275" sldId="2147483660"/>
              <pc:sldLayoutMk cId="795053369" sldId="2147483665"/>
              <ac:spMk id="39" creationId="{8CA11400-889F-4DB3-808B-7FBB01CD3227}"/>
            </ac:spMkLst>
          </pc:spChg>
          <pc:spChg chg="del mod">
            <ac:chgData name="varitsara monsiri" userId="d21832565e14aca8" providerId="LiveId" clId="{B398B86A-F9F4-44BF-A41F-CC1786BB354C}" dt="2022-05-09T05:42:01.526" v="378" actId="478"/>
            <ac:spMkLst>
              <pc:docMk/>
              <pc:sldMasterMk cId="2614156275" sldId="2147483660"/>
              <pc:sldLayoutMk cId="795053369" sldId="2147483665"/>
              <ac:spMk id="40" creationId="{52D93820-FE84-4081-A2CA-8738F0C2D899}"/>
            </ac:spMkLst>
          </pc:spChg>
          <pc:spChg chg="del mod">
            <ac:chgData name="varitsara monsiri" userId="d21832565e14aca8" providerId="LiveId" clId="{B398B86A-F9F4-44BF-A41F-CC1786BB354C}" dt="2022-05-09T05:42:01.526" v="378" actId="478"/>
            <ac:spMkLst>
              <pc:docMk/>
              <pc:sldMasterMk cId="2614156275" sldId="2147483660"/>
              <pc:sldLayoutMk cId="795053369" sldId="2147483665"/>
              <ac:spMk id="41" creationId="{959D2221-F81D-4BB2-9DB6-E175DC9C6513}"/>
            </ac:spMkLst>
          </pc:spChg>
          <pc:spChg chg="del mod">
            <ac:chgData name="varitsara monsiri" userId="d21832565e14aca8" providerId="LiveId" clId="{B398B86A-F9F4-44BF-A41F-CC1786BB354C}" dt="2022-05-09T05:42:01.526" v="378" actId="478"/>
            <ac:spMkLst>
              <pc:docMk/>
              <pc:sldMasterMk cId="2614156275" sldId="2147483660"/>
              <pc:sldLayoutMk cId="795053369" sldId="2147483665"/>
              <ac:spMk id="42" creationId="{FFF8FD82-7680-4FF8-B32A-3C213ADB8639}"/>
            </ac:spMkLst>
          </pc:spChg>
          <pc:spChg chg="del mod">
            <ac:chgData name="varitsara monsiri" userId="d21832565e14aca8" providerId="LiveId" clId="{B398B86A-F9F4-44BF-A41F-CC1786BB354C}" dt="2022-05-09T05:42:01.526" v="378" actId="478"/>
            <ac:spMkLst>
              <pc:docMk/>
              <pc:sldMasterMk cId="2614156275" sldId="2147483660"/>
              <pc:sldLayoutMk cId="795053369" sldId="2147483665"/>
              <ac:spMk id="43" creationId="{B774227F-DB6C-4B00-AF8C-1565A778E16C}"/>
            </ac:spMkLst>
          </pc:spChg>
          <pc:spChg chg="del mod">
            <ac:chgData name="varitsara monsiri" userId="d21832565e14aca8" providerId="LiveId" clId="{B398B86A-F9F4-44BF-A41F-CC1786BB354C}" dt="2022-05-09T05:42:01.526" v="378" actId="478"/>
            <ac:spMkLst>
              <pc:docMk/>
              <pc:sldMasterMk cId="2614156275" sldId="2147483660"/>
              <pc:sldLayoutMk cId="795053369" sldId="2147483665"/>
              <ac:spMk id="44" creationId="{DF9F7FA8-EEC0-4577-AD9B-9EC3AB6283AE}"/>
            </ac:spMkLst>
          </pc:spChg>
          <pc:spChg chg="add del">
            <ac:chgData name="varitsara monsiri" userId="d21832565e14aca8" providerId="LiveId" clId="{B398B86A-F9F4-44BF-A41F-CC1786BB354C}" dt="2022-05-09T05:42:11.930" v="379" actId="11529"/>
            <ac:spMkLst>
              <pc:docMk/>
              <pc:sldMasterMk cId="2614156275" sldId="2147483660"/>
              <pc:sldLayoutMk cId="795053369" sldId="2147483665"/>
              <ac:spMk id="45" creationId="{B232F39C-E7CC-4315-A1ED-550DF2F41B9F}"/>
            </ac:spMkLst>
          </pc:spChg>
          <pc:spChg chg="add mod ord">
            <ac:chgData name="varitsara monsiri" userId="d21832565e14aca8" providerId="LiveId" clId="{B398B86A-F9F4-44BF-A41F-CC1786BB354C}" dt="2022-05-09T05:42:22.415" v="389" actId="20577"/>
            <ac:spMkLst>
              <pc:docMk/>
              <pc:sldMasterMk cId="2614156275" sldId="2147483660"/>
              <pc:sldLayoutMk cId="795053369" sldId="2147483665"/>
              <ac:spMk id="46" creationId="{B70EB9F7-FFED-4D1A-B460-2E92D3708F91}"/>
            </ac:spMkLst>
          </pc:spChg>
          <pc:spChg chg="add mod">
            <ac:chgData name="varitsara monsiri" userId="d21832565e14aca8" providerId="LiveId" clId="{B398B86A-F9F4-44BF-A41F-CC1786BB354C}" dt="2022-05-09T05:48:59.605" v="455" actId="12788"/>
            <ac:spMkLst>
              <pc:docMk/>
              <pc:sldMasterMk cId="2614156275" sldId="2147483660"/>
              <pc:sldLayoutMk cId="795053369" sldId="2147483665"/>
              <ac:spMk id="47" creationId="{E3A38A1E-21C1-4804-9688-5FD2B6D2B1EE}"/>
            </ac:spMkLst>
          </pc:spChg>
          <pc:spChg chg="add del mod">
            <ac:chgData name="varitsara monsiri" userId="d21832565e14aca8" providerId="LiveId" clId="{B398B86A-F9F4-44BF-A41F-CC1786BB354C}" dt="2022-05-09T05:43:04.587" v="394" actId="478"/>
            <ac:spMkLst>
              <pc:docMk/>
              <pc:sldMasterMk cId="2614156275" sldId="2147483660"/>
              <pc:sldLayoutMk cId="795053369" sldId="2147483665"/>
              <ac:spMk id="48" creationId="{A07A970E-1E6C-480E-9CAB-28132C129823}"/>
            </ac:spMkLst>
          </pc:spChg>
          <pc:grpChg chg="del mod">
            <ac:chgData name="varitsara monsiri" userId="d21832565e14aca8" providerId="LiveId" clId="{B398B86A-F9F4-44BF-A41F-CC1786BB354C}" dt="2022-05-09T05:41:49.507" v="376" actId="27803"/>
            <ac:grpSpMkLst>
              <pc:docMk/>
              <pc:sldMasterMk cId="2614156275" sldId="2147483660"/>
              <pc:sldLayoutMk cId="795053369" sldId="2147483665"/>
              <ac:grpSpMk id="4" creationId="{51DE6BDC-0AE8-413D-BC62-AFADECE3ED1D}"/>
            </ac:grpSpMkLst>
          </pc:grpChg>
          <pc:grpChg chg="del mod">
            <ac:chgData name="varitsara monsiri" userId="d21832565e14aca8" providerId="LiveId" clId="{B398B86A-F9F4-44BF-A41F-CC1786BB354C}" dt="2022-05-09T05:41:55.306" v="377" actId="478"/>
            <ac:grpSpMkLst>
              <pc:docMk/>
              <pc:sldMasterMk cId="2614156275" sldId="2147483660"/>
              <pc:sldLayoutMk cId="795053369" sldId="2147483665"/>
              <ac:grpSpMk id="5" creationId="{86B7CCFB-0FA2-424D-8291-F4CEEDA8D7A8}"/>
            </ac:grpSpMkLst>
          </pc:grpChg>
          <pc:grpChg chg="mod">
            <ac:chgData name="varitsara monsiri" userId="d21832565e14aca8" providerId="LiveId" clId="{B398B86A-F9F4-44BF-A41F-CC1786BB354C}" dt="2022-05-09T05:41:49.507" v="376" actId="27803"/>
            <ac:grpSpMkLst>
              <pc:docMk/>
              <pc:sldMasterMk cId="2614156275" sldId="2147483660"/>
              <pc:sldLayoutMk cId="795053369" sldId="2147483665"/>
              <ac:grpSpMk id="6" creationId="{22EFF756-7711-4C07-B7D4-3C37612FF827}"/>
            </ac:grpSpMkLst>
          </pc:grpChg>
          <pc:grpChg chg="add del mod">
            <ac:chgData name="varitsara monsiri" userId="d21832565e14aca8" providerId="LiveId" clId="{B398B86A-F9F4-44BF-A41F-CC1786BB354C}" dt="2022-05-09T05:48:07.454" v="449" actId="164"/>
            <ac:grpSpMkLst>
              <pc:docMk/>
              <pc:sldMasterMk cId="2614156275" sldId="2147483660"/>
              <pc:sldLayoutMk cId="795053369" sldId="2147483665"/>
              <ac:grpSpMk id="21" creationId="{E3A2446F-C26C-4956-83B2-3C88A7AC3F3D}"/>
            </ac:grpSpMkLst>
          </pc:grpChg>
          <pc:grpChg chg="mod">
            <ac:chgData name="varitsara monsiri" userId="d21832565e14aca8" providerId="LiveId" clId="{B398B86A-F9F4-44BF-A41F-CC1786BB354C}" dt="2022-05-09T05:45:03.412" v="415" actId="164"/>
            <ac:grpSpMkLst>
              <pc:docMk/>
              <pc:sldMasterMk cId="2614156275" sldId="2147483660"/>
              <pc:sldLayoutMk cId="795053369" sldId="2147483665"/>
              <ac:grpSpMk id="25" creationId="{31718499-81B4-45DA-9817-E84A046FEE94}"/>
            </ac:grpSpMkLst>
          </pc:grpChg>
          <pc:grpChg chg="add del mod">
            <ac:chgData name="varitsara monsiri" userId="d21832565e14aca8" providerId="LiveId" clId="{B398B86A-F9F4-44BF-A41F-CC1786BB354C}" dt="2022-05-09T05:45:03.412" v="415" actId="164"/>
            <ac:grpSpMkLst>
              <pc:docMk/>
              <pc:sldMasterMk cId="2614156275" sldId="2147483660"/>
              <pc:sldLayoutMk cId="795053369" sldId="2147483665"/>
              <ac:grpSpMk id="49" creationId="{8DFC4735-148C-4F59-B31B-65940F23A56B}"/>
            </ac:grpSpMkLst>
          </pc:grpChg>
          <pc:grpChg chg="add del mod">
            <ac:chgData name="varitsara monsiri" userId="d21832565e14aca8" providerId="LiveId" clId="{B398B86A-F9F4-44BF-A41F-CC1786BB354C}" dt="2022-05-09T05:48:10.699" v="450" actId="21"/>
            <ac:grpSpMkLst>
              <pc:docMk/>
              <pc:sldMasterMk cId="2614156275" sldId="2147483660"/>
              <pc:sldLayoutMk cId="795053369" sldId="2147483665"/>
              <ac:grpSpMk id="50" creationId="{FAC0B445-470D-4D30-AFAE-062B4B3F0E2C}"/>
            </ac:grpSpMkLst>
          </pc:grpChg>
          <pc:picChg chg="add del mod">
            <ac:chgData name="varitsara monsiri" userId="d21832565e14aca8" providerId="LiveId" clId="{B398B86A-F9F4-44BF-A41F-CC1786BB354C}" dt="2022-05-09T05:41:49.507" v="376" actId="27803"/>
            <ac:picMkLst>
              <pc:docMk/>
              <pc:sldMasterMk cId="2614156275" sldId="2147483660"/>
              <pc:sldLayoutMk cId="795053369" sldId="2147483665"/>
              <ac:picMk id="3" creationId="{1125F0DB-9FD4-4251-96B3-F96F3EECBFD7}"/>
            </ac:picMkLst>
          </pc:picChg>
        </pc:sldLayoutChg>
        <pc:sldLayoutChg chg="addSp delSp modSp mod">
          <pc:chgData name="varitsara monsiri" userId="d21832565e14aca8" providerId="LiveId" clId="{B398B86A-F9F4-44BF-A41F-CC1786BB354C}" dt="2022-05-09T06:05:08.068" v="667" actId="21"/>
          <pc:sldLayoutMkLst>
            <pc:docMk/>
            <pc:sldMasterMk cId="2614156275" sldId="2147483660"/>
            <pc:sldLayoutMk cId="2080827425" sldId="2147483666"/>
          </pc:sldLayoutMkLst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7" creationId="{F2223E3F-CB63-4471-82D1-6980C1A4E431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8" creationId="{8FF2CC02-8355-4EBC-BF56-0EC60FBC445D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9" creationId="{C460B1D0-3445-4C47-88B8-581B6F13B88B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10" creationId="{E39BF4A1-5E28-4F79-9EDC-05F107C29B4E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11" creationId="{53503C13-D721-4659-89BD-CDDE8F7C734D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12" creationId="{0B523768-971F-4713-9E3A-A431D1EE9B8E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13" creationId="{83E6CAF4-D2D4-4AF3-9FD1-6F0CFA04B415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14" creationId="{69C71E04-7F68-423C-9BC6-FCC2653EA9DE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15" creationId="{5396BF20-6625-4889-AD3D-CDB05F1B2B4A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16" creationId="{B6A6B691-D0AF-45D3-A894-3B99F5D4FF6C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17" creationId="{BE61C99B-8445-473F-9EED-E3A5C21132A8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18" creationId="{1445D418-5CB9-43CF-B131-8B0BFDBEBB4D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19" creationId="{702D1DB3-C452-4761-947D-4DF1489AAD32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20" creationId="{D066B5F1-9E05-46FD-BBC3-E4E741DBD084}"/>
            </ac:spMkLst>
          </pc:spChg>
          <pc:spChg chg="del mod">
            <ac:chgData name="varitsara monsiri" userId="d21832565e14aca8" providerId="LiveId" clId="{B398B86A-F9F4-44BF-A41F-CC1786BB354C}" dt="2022-05-09T05:51:45.414" v="479" actId="478"/>
            <ac:spMkLst>
              <pc:docMk/>
              <pc:sldMasterMk cId="2614156275" sldId="2147483660"/>
              <pc:sldLayoutMk cId="2080827425" sldId="2147483666"/>
              <ac:spMk id="21" creationId="{8B141098-42DD-4D50-B174-A47DF9B34B3F}"/>
            </ac:spMkLst>
          </pc:spChg>
          <pc:spChg chg="del mod">
            <ac:chgData name="varitsara monsiri" userId="d21832565e14aca8" providerId="LiveId" clId="{B398B86A-F9F4-44BF-A41F-CC1786BB354C}" dt="2022-05-09T05:51:39.475" v="478" actId="478"/>
            <ac:spMkLst>
              <pc:docMk/>
              <pc:sldMasterMk cId="2614156275" sldId="2147483660"/>
              <pc:sldLayoutMk cId="2080827425" sldId="2147483666"/>
              <ac:spMk id="22" creationId="{61918FE6-7CE9-4417-AE68-F4648294227B}"/>
            </ac:spMkLst>
          </pc:spChg>
          <pc:spChg chg="del mod">
            <ac:chgData name="varitsara monsiri" userId="d21832565e14aca8" providerId="LiveId" clId="{B398B86A-F9F4-44BF-A41F-CC1786BB354C}" dt="2022-05-09T05:51:45.414" v="479" actId="478"/>
            <ac:spMkLst>
              <pc:docMk/>
              <pc:sldMasterMk cId="2614156275" sldId="2147483660"/>
              <pc:sldLayoutMk cId="2080827425" sldId="2147483666"/>
              <ac:spMk id="23" creationId="{07BB752D-4469-474D-989A-D85BF7F483DA}"/>
            </ac:spMkLst>
          </pc:spChg>
          <pc:spChg chg="del mod">
            <ac:chgData name="varitsara monsiri" userId="d21832565e14aca8" providerId="LiveId" clId="{B398B86A-F9F4-44BF-A41F-CC1786BB354C}" dt="2022-05-09T05:51:45.414" v="479" actId="478"/>
            <ac:spMkLst>
              <pc:docMk/>
              <pc:sldMasterMk cId="2614156275" sldId="2147483660"/>
              <pc:sldLayoutMk cId="2080827425" sldId="2147483666"/>
              <ac:spMk id="24" creationId="{290219AD-05B7-425F-ADA6-A65CFF5737C6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26" creationId="{CE1E00E9-AFF2-407F-8EBA-3B95CDD1FFC5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27" creationId="{3ECE4426-8A39-44B6-BA1D-15AB7000B595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28" creationId="{67E11E03-40B8-48BD-B307-0A496186D557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30" creationId="{E9D015BC-14CD-4539-BD07-4F475853ED34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31" creationId="{7D19C1C4-3C63-4907-AAB0-CB17612FE9AE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32" creationId="{33E277C2-0425-4417-91AC-C6F05183DED4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33" creationId="{41923ADF-1FFA-4784-ADC5-A1E8BE53AA6B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34" creationId="{6915BF18-67D7-43F1-84E5-A4F50202561C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35" creationId="{B4B2A246-B2B7-4C16-BD6C-0CC3A706117F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36" creationId="{C15AABB4-6697-4BDD-ACFB-63B21749F347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37" creationId="{F96F40C7-BB73-47CE-911A-C36446F0A179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38" creationId="{E4AA5D30-6CD9-427A-89AB-67FCC91F740F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39" creationId="{982373F0-B1E8-490F-ACB1-CF2AE8191460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40" creationId="{98E6644D-10CC-4E30-B75B-9893E8CDD4AC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41" creationId="{4073EC80-2EAE-4880-AEC0-96B2A299B733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42" creationId="{E91E9C95-F260-41B5-95CB-5D8D2F120F21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43" creationId="{1D200A41-1463-4EC8-9487-3580E7A16402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44" creationId="{EADEDF73-999B-4E0D-921A-EF9549F32C54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45" creationId="{1472D58F-C9F6-4D67-ACC8-AA12F6245120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46" creationId="{B4CB5754-C969-4851-9B8C-4A3020C4D3E5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48" creationId="{2441B73C-D3CB-41A2-A9F5-45D512E47C3C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49" creationId="{894715B6-1F4D-4B7F-9516-D28303DAB3EB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50" creationId="{3551F59E-9552-463E-AC49-80E22DFEE784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51" creationId="{4E2E501D-FF5C-42AE-B2AC-4DB5CAC6A270}"/>
            </ac:spMkLst>
          </pc:spChg>
          <pc:spChg chg="del mod">
            <ac:chgData name="varitsara monsiri" userId="d21832565e14aca8" providerId="LiveId" clId="{B398B86A-F9F4-44BF-A41F-CC1786BB354C}" dt="2022-05-09T05:51:45.414" v="479" actId="478"/>
            <ac:spMkLst>
              <pc:docMk/>
              <pc:sldMasterMk cId="2614156275" sldId="2147483660"/>
              <pc:sldLayoutMk cId="2080827425" sldId="2147483666"/>
              <ac:spMk id="52" creationId="{2D5690D0-728B-4DF9-B560-F62DC03311A5}"/>
            </ac:spMkLst>
          </pc:spChg>
          <pc:spChg chg="del mod">
            <ac:chgData name="varitsara monsiri" userId="d21832565e14aca8" providerId="LiveId" clId="{B398B86A-F9F4-44BF-A41F-CC1786BB354C}" dt="2022-05-09T05:51:39.475" v="478" actId="478"/>
            <ac:spMkLst>
              <pc:docMk/>
              <pc:sldMasterMk cId="2614156275" sldId="2147483660"/>
              <pc:sldLayoutMk cId="2080827425" sldId="2147483666"/>
              <ac:spMk id="53" creationId="{1CEECCCB-9168-4667-9DFA-9C8D29E8BB30}"/>
            </ac:spMkLst>
          </pc:spChg>
          <pc:spChg chg="del mod">
            <ac:chgData name="varitsara monsiri" userId="d21832565e14aca8" providerId="LiveId" clId="{B398B86A-F9F4-44BF-A41F-CC1786BB354C}" dt="2022-05-09T05:51:45.414" v="479" actId="478"/>
            <ac:spMkLst>
              <pc:docMk/>
              <pc:sldMasterMk cId="2614156275" sldId="2147483660"/>
              <pc:sldLayoutMk cId="2080827425" sldId="2147483666"/>
              <ac:spMk id="54" creationId="{2EACE3E7-9C7F-46ED-8FE5-3EBDFC76F9E0}"/>
            </ac:spMkLst>
          </pc:spChg>
          <pc:spChg chg="del mod">
            <ac:chgData name="varitsara monsiri" userId="d21832565e14aca8" providerId="LiveId" clId="{B398B86A-F9F4-44BF-A41F-CC1786BB354C}" dt="2022-05-09T05:51:45.414" v="479" actId="478"/>
            <ac:spMkLst>
              <pc:docMk/>
              <pc:sldMasterMk cId="2614156275" sldId="2147483660"/>
              <pc:sldLayoutMk cId="2080827425" sldId="2147483666"/>
              <ac:spMk id="55" creationId="{3CED6E8B-D4FF-4EAC-B5D6-6A29686A6D41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57" creationId="{B767C7E9-221A-4391-8137-D93354CEBBBF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58" creationId="{50B8A7DA-7616-4825-AEC2-796D65ED77A5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59" creationId="{2DC6A8F4-43C6-40B9-A3A1-67E32187B7C8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60" creationId="{7D07F8A5-B96A-423F-8F22-8B34B0CECDFC}"/>
            </ac:spMkLst>
          </pc:spChg>
          <pc:spChg chg="del mod">
            <ac:chgData name="varitsara monsiri" userId="d21832565e14aca8" providerId="LiveId" clId="{B398B86A-F9F4-44BF-A41F-CC1786BB354C}" dt="2022-05-09T05:51:45.414" v="479" actId="478"/>
            <ac:spMkLst>
              <pc:docMk/>
              <pc:sldMasterMk cId="2614156275" sldId="2147483660"/>
              <pc:sldLayoutMk cId="2080827425" sldId="2147483666"/>
              <ac:spMk id="61" creationId="{0B52F00C-B06D-44C5-A0BB-9DBA1F1BFAEF}"/>
            </ac:spMkLst>
          </pc:spChg>
          <pc:spChg chg="del mod">
            <ac:chgData name="varitsara monsiri" userId="d21832565e14aca8" providerId="LiveId" clId="{B398B86A-F9F4-44BF-A41F-CC1786BB354C}" dt="2022-05-09T05:51:39.475" v="478" actId="478"/>
            <ac:spMkLst>
              <pc:docMk/>
              <pc:sldMasterMk cId="2614156275" sldId="2147483660"/>
              <pc:sldLayoutMk cId="2080827425" sldId="2147483666"/>
              <ac:spMk id="62" creationId="{91C8F9D7-42A6-4BEF-BB6D-D0839C02CC7C}"/>
            </ac:spMkLst>
          </pc:spChg>
          <pc:spChg chg="del mod">
            <ac:chgData name="varitsara monsiri" userId="d21832565e14aca8" providerId="LiveId" clId="{B398B86A-F9F4-44BF-A41F-CC1786BB354C}" dt="2022-05-09T05:51:45.414" v="479" actId="478"/>
            <ac:spMkLst>
              <pc:docMk/>
              <pc:sldMasterMk cId="2614156275" sldId="2147483660"/>
              <pc:sldLayoutMk cId="2080827425" sldId="2147483666"/>
              <ac:spMk id="63" creationId="{BB91A5F0-4B86-407F-B484-D325D8A71FF1}"/>
            </ac:spMkLst>
          </pc:spChg>
          <pc:spChg chg="del mod">
            <ac:chgData name="varitsara monsiri" userId="d21832565e14aca8" providerId="LiveId" clId="{B398B86A-F9F4-44BF-A41F-CC1786BB354C}" dt="2022-05-09T05:51:45.414" v="479" actId="478"/>
            <ac:spMkLst>
              <pc:docMk/>
              <pc:sldMasterMk cId="2614156275" sldId="2147483660"/>
              <pc:sldLayoutMk cId="2080827425" sldId="2147483666"/>
              <ac:spMk id="64" creationId="{96324F71-D929-467B-998E-64E8B3C4ED44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66" creationId="{BC7E84A8-5B92-4200-A36D-E0D7C80D6310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67" creationId="{E5DA3F9E-B841-4255-A225-800E7677EF6F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68" creationId="{266281BA-D528-440E-A09C-957F42C8D0AF}"/>
            </ac:spMkLst>
          </pc:spChg>
          <pc:spChg chg="mod">
            <ac:chgData name="varitsara monsiri" userId="d21832565e14aca8" providerId="LiveId" clId="{B398B86A-F9F4-44BF-A41F-CC1786BB354C}" dt="2022-05-09T05:51:33.964" v="477" actId="27803"/>
            <ac:spMkLst>
              <pc:docMk/>
              <pc:sldMasterMk cId="2614156275" sldId="2147483660"/>
              <pc:sldLayoutMk cId="2080827425" sldId="2147483666"/>
              <ac:spMk id="69" creationId="{951A05C3-C5CB-4067-999E-045606BB707E}"/>
            </ac:spMkLst>
          </pc:spChg>
          <pc:spChg chg="del mod topLvl">
            <ac:chgData name="varitsara monsiri" userId="d21832565e14aca8" providerId="LiveId" clId="{B398B86A-F9F4-44BF-A41F-CC1786BB354C}" dt="2022-05-09T05:51:55.825" v="481" actId="478"/>
            <ac:spMkLst>
              <pc:docMk/>
              <pc:sldMasterMk cId="2614156275" sldId="2147483660"/>
              <pc:sldLayoutMk cId="2080827425" sldId="2147483666"/>
              <ac:spMk id="71" creationId="{F7F9D4C4-D8C2-480E-8877-28B3DE924F2B}"/>
            </ac:spMkLst>
          </pc:spChg>
          <pc:spChg chg="mod topLvl">
            <ac:chgData name="varitsara monsiri" userId="d21832565e14aca8" providerId="LiveId" clId="{B398B86A-F9F4-44BF-A41F-CC1786BB354C}" dt="2022-05-09T05:51:58.595" v="482" actId="164"/>
            <ac:spMkLst>
              <pc:docMk/>
              <pc:sldMasterMk cId="2614156275" sldId="2147483660"/>
              <pc:sldLayoutMk cId="2080827425" sldId="2147483666"/>
              <ac:spMk id="72" creationId="{0183D898-CA15-4945-9912-53B20B4A0FEB}"/>
            </ac:spMkLst>
          </pc:spChg>
          <pc:spChg chg="mod topLvl">
            <ac:chgData name="varitsara monsiri" userId="d21832565e14aca8" providerId="LiveId" clId="{B398B86A-F9F4-44BF-A41F-CC1786BB354C}" dt="2022-05-09T05:51:58.595" v="482" actId="164"/>
            <ac:spMkLst>
              <pc:docMk/>
              <pc:sldMasterMk cId="2614156275" sldId="2147483660"/>
              <pc:sldLayoutMk cId="2080827425" sldId="2147483666"/>
              <ac:spMk id="73" creationId="{710A74BF-66F4-4CAF-81BD-D4958B506C43}"/>
            </ac:spMkLst>
          </pc:spChg>
          <pc:spChg chg="add del">
            <ac:chgData name="varitsara monsiri" userId="d21832565e14aca8" providerId="LiveId" clId="{B398B86A-F9F4-44BF-A41F-CC1786BB354C}" dt="2022-05-09T05:52:17.205" v="483" actId="11529"/>
            <ac:spMkLst>
              <pc:docMk/>
              <pc:sldMasterMk cId="2614156275" sldId="2147483660"/>
              <pc:sldLayoutMk cId="2080827425" sldId="2147483666"/>
              <ac:spMk id="75" creationId="{DAC0EE1B-6933-40FF-8539-95A564879354}"/>
            </ac:spMkLst>
          </pc:spChg>
          <pc:spChg chg="add del mod">
            <ac:chgData name="varitsara monsiri" userId="d21832565e14aca8" providerId="LiveId" clId="{B398B86A-F9F4-44BF-A41F-CC1786BB354C}" dt="2022-05-09T05:56:04.825" v="517" actId="206"/>
            <ac:spMkLst>
              <pc:docMk/>
              <pc:sldMasterMk cId="2614156275" sldId="2147483660"/>
              <pc:sldLayoutMk cId="2080827425" sldId="2147483666"/>
              <ac:spMk id="76" creationId="{10BB1DE1-453A-4D2B-8AC1-E8CB7A8BF48A}"/>
            </ac:spMkLst>
          </pc:spChg>
          <pc:spChg chg="add mod">
            <ac:chgData name="varitsara monsiri" userId="d21832565e14aca8" providerId="LiveId" clId="{B398B86A-F9F4-44BF-A41F-CC1786BB354C}" dt="2022-05-09T06:02:48.458" v="631" actId="1038"/>
            <ac:spMkLst>
              <pc:docMk/>
              <pc:sldMasterMk cId="2614156275" sldId="2147483660"/>
              <pc:sldLayoutMk cId="2080827425" sldId="2147483666"/>
              <ac:spMk id="77" creationId="{543A70AF-8F21-4902-9547-66280505ACA6}"/>
            </ac:spMkLst>
          </pc:spChg>
          <pc:spChg chg="add mod">
            <ac:chgData name="varitsara monsiri" userId="d21832565e14aca8" providerId="LiveId" clId="{B398B86A-F9F4-44BF-A41F-CC1786BB354C}" dt="2022-05-09T06:04:09.886" v="654" actId="14100"/>
            <ac:spMkLst>
              <pc:docMk/>
              <pc:sldMasterMk cId="2614156275" sldId="2147483660"/>
              <pc:sldLayoutMk cId="2080827425" sldId="2147483666"/>
              <ac:spMk id="78" creationId="{51B5E8E4-1089-4604-BD43-90E0CBD4642B}"/>
            </ac:spMkLst>
          </pc:spChg>
          <pc:spChg chg="add mod">
            <ac:chgData name="varitsara monsiri" userId="d21832565e14aca8" providerId="LiveId" clId="{B398B86A-F9F4-44BF-A41F-CC1786BB354C}" dt="2022-05-09T06:03:38.929" v="644" actId="1035"/>
            <ac:spMkLst>
              <pc:docMk/>
              <pc:sldMasterMk cId="2614156275" sldId="2147483660"/>
              <pc:sldLayoutMk cId="2080827425" sldId="2147483666"/>
              <ac:spMk id="79" creationId="{E5896456-B9E1-4AC0-B2D4-0CDF7DF7B549}"/>
            </ac:spMkLst>
          </pc:spChg>
          <pc:spChg chg="add mod">
            <ac:chgData name="varitsara monsiri" userId="d21832565e14aca8" providerId="LiveId" clId="{B398B86A-F9F4-44BF-A41F-CC1786BB354C}" dt="2022-05-09T06:04:38.958" v="660" actId="1036"/>
            <ac:spMkLst>
              <pc:docMk/>
              <pc:sldMasterMk cId="2614156275" sldId="2147483660"/>
              <pc:sldLayoutMk cId="2080827425" sldId="2147483666"/>
              <ac:spMk id="80" creationId="{B4288959-EEFC-4B0B-9376-CD3B51C1CC4C}"/>
            </ac:spMkLst>
          </pc:spChg>
          <pc:spChg chg="add mod">
            <ac:chgData name="varitsara monsiri" userId="d21832565e14aca8" providerId="LiveId" clId="{B398B86A-F9F4-44BF-A41F-CC1786BB354C}" dt="2022-05-09T06:04:58.695" v="664" actId="20577"/>
            <ac:spMkLst>
              <pc:docMk/>
              <pc:sldMasterMk cId="2614156275" sldId="2147483660"/>
              <pc:sldLayoutMk cId="2080827425" sldId="2147483666"/>
              <ac:spMk id="81" creationId="{4901366A-6A29-4580-83EC-2BC00B626006}"/>
            </ac:spMkLst>
          </pc:spChg>
          <pc:spChg chg="add mod">
            <ac:chgData name="varitsara monsiri" userId="d21832565e14aca8" providerId="LiveId" clId="{B398B86A-F9F4-44BF-A41F-CC1786BB354C}" dt="2022-05-09T06:04:52.970" v="662" actId="1076"/>
            <ac:spMkLst>
              <pc:docMk/>
              <pc:sldMasterMk cId="2614156275" sldId="2147483660"/>
              <pc:sldLayoutMk cId="2080827425" sldId="2147483666"/>
              <ac:spMk id="82" creationId="{90B20EE9-B1B1-4D1E-8AC3-37FB85772382}"/>
            </ac:spMkLst>
          </pc:spChg>
          <pc:spChg chg="add mod">
            <ac:chgData name="varitsara monsiri" userId="d21832565e14aca8" providerId="LiveId" clId="{B398B86A-F9F4-44BF-A41F-CC1786BB354C}" dt="2022-05-09T06:05:01.076" v="666" actId="20577"/>
            <ac:spMkLst>
              <pc:docMk/>
              <pc:sldMasterMk cId="2614156275" sldId="2147483660"/>
              <pc:sldLayoutMk cId="2080827425" sldId="2147483666"/>
              <ac:spMk id="83" creationId="{D949FFAF-C4C1-4290-9DD8-435CAE0C5EB1}"/>
            </ac:spMkLst>
          </pc:spChg>
          <pc:grpChg chg="del mod">
            <ac:chgData name="varitsara monsiri" userId="d21832565e14aca8" providerId="LiveId" clId="{B398B86A-F9F4-44BF-A41F-CC1786BB354C}" dt="2022-05-09T05:51:33.964" v="477" actId="27803"/>
            <ac:grpSpMkLst>
              <pc:docMk/>
              <pc:sldMasterMk cId="2614156275" sldId="2147483660"/>
              <pc:sldLayoutMk cId="2080827425" sldId="2147483666"/>
              <ac:grpSpMk id="4" creationId="{EA8DA38B-1B09-4462-824D-DA8B78BD5963}"/>
            </ac:grpSpMkLst>
          </pc:grpChg>
          <pc:grpChg chg="mod">
            <ac:chgData name="varitsara monsiri" userId="d21832565e14aca8" providerId="LiveId" clId="{B398B86A-F9F4-44BF-A41F-CC1786BB354C}" dt="2022-05-09T05:51:33.964" v="477" actId="27803"/>
            <ac:grpSpMkLst>
              <pc:docMk/>
              <pc:sldMasterMk cId="2614156275" sldId="2147483660"/>
              <pc:sldLayoutMk cId="2080827425" sldId="2147483666"/>
              <ac:grpSpMk id="5" creationId="{F2BA06E4-CD24-462E-A312-E83C911F3DB1}"/>
            </ac:grpSpMkLst>
          </pc:grpChg>
          <pc:grpChg chg="mod">
            <ac:chgData name="varitsara monsiri" userId="d21832565e14aca8" providerId="LiveId" clId="{B398B86A-F9F4-44BF-A41F-CC1786BB354C}" dt="2022-05-09T05:51:33.964" v="477" actId="27803"/>
            <ac:grpSpMkLst>
              <pc:docMk/>
              <pc:sldMasterMk cId="2614156275" sldId="2147483660"/>
              <pc:sldLayoutMk cId="2080827425" sldId="2147483666"/>
              <ac:grpSpMk id="6" creationId="{C95748E8-01EC-48ED-83D9-4222DAE4E8F5}"/>
            </ac:grpSpMkLst>
          </pc:grpChg>
          <pc:grpChg chg="del mod">
            <ac:chgData name="varitsara monsiri" userId="d21832565e14aca8" providerId="LiveId" clId="{B398B86A-F9F4-44BF-A41F-CC1786BB354C}" dt="2022-05-09T05:56:16.836" v="518" actId="21"/>
            <ac:grpSpMkLst>
              <pc:docMk/>
              <pc:sldMasterMk cId="2614156275" sldId="2147483660"/>
              <pc:sldLayoutMk cId="2080827425" sldId="2147483666"/>
              <ac:grpSpMk id="25" creationId="{8C1357FA-414D-4D08-AE90-1444A43706E0}"/>
            </ac:grpSpMkLst>
          </pc:grpChg>
          <pc:grpChg chg="mod">
            <ac:chgData name="varitsara monsiri" userId="d21832565e14aca8" providerId="LiveId" clId="{B398B86A-F9F4-44BF-A41F-CC1786BB354C}" dt="2022-05-09T05:51:33.964" v="477" actId="27803"/>
            <ac:grpSpMkLst>
              <pc:docMk/>
              <pc:sldMasterMk cId="2614156275" sldId="2147483660"/>
              <pc:sldLayoutMk cId="2080827425" sldId="2147483666"/>
              <ac:grpSpMk id="29" creationId="{8813D57F-CCC0-4686-888E-E715B213091C}"/>
            </ac:grpSpMkLst>
          </pc:grpChg>
          <pc:grpChg chg="del mod">
            <ac:chgData name="varitsara monsiri" userId="d21832565e14aca8" providerId="LiveId" clId="{B398B86A-F9F4-44BF-A41F-CC1786BB354C}" dt="2022-05-09T06:05:08.068" v="667" actId="21"/>
            <ac:grpSpMkLst>
              <pc:docMk/>
              <pc:sldMasterMk cId="2614156275" sldId="2147483660"/>
              <pc:sldLayoutMk cId="2080827425" sldId="2147483666"/>
              <ac:grpSpMk id="47" creationId="{A3DCEDC7-E4B4-4973-B6C7-BC88CA095696}"/>
            </ac:grpSpMkLst>
          </pc:grpChg>
          <pc:grpChg chg="del mod">
            <ac:chgData name="varitsara monsiri" userId="d21832565e14aca8" providerId="LiveId" clId="{B398B86A-F9F4-44BF-A41F-CC1786BB354C}" dt="2022-05-09T06:05:08.068" v="667" actId="21"/>
            <ac:grpSpMkLst>
              <pc:docMk/>
              <pc:sldMasterMk cId="2614156275" sldId="2147483660"/>
              <pc:sldLayoutMk cId="2080827425" sldId="2147483666"/>
              <ac:grpSpMk id="56" creationId="{DBEB699E-0E42-499F-8588-347EBB14BFD4}"/>
            </ac:grpSpMkLst>
          </pc:grpChg>
          <pc:grpChg chg="del mod">
            <ac:chgData name="varitsara monsiri" userId="d21832565e14aca8" providerId="LiveId" clId="{B398B86A-F9F4-44BF-A41F-CC1786BB354C}" dt="2022-05-09T06:05:08.068" v="667" actId="21"/>
            <ac:grpSpMkLst>
              <pc:docMk/>
              <pc:sldMasterMk cId="2614156275" sldId="2147483660"/>
              <pc:sldLayoutMk cId="2080827425" sldId="2147483666"/>
              <ac:grpSpMk id="65" creationId="{002BDA52-FF54-4970-948E-9FCFD19E4106}"/>
            </ac:grpSpMkLst>
          </pc:grpChg>
          <pc:grpChg chg="del mod">
            <ac:chgData name="varitsara monsiri" userId="d21832565e14aca8" providerId="LiveId" clId="{B398B86A-F9F4-44BF-A41F-CC1786BB354C}" dt="2022-05-09T05:51:51.445" v="480" actId="165"/>
            <ac:grpSpMkLst>
              <pc:docMk/>
              <pc:sldMasterMk cId="2614156275" sldId="2147483660"/>
              <pc:sldLayoutMk cId="2080827425" sldId="2147483666"/>
              <ac:grpSpMk id="70" creationId="{BDD79FB7-EFB9-4E28-9DB2-234AEA23E8E0}"/>
            </ac:grpSpMkLst>
          </pc:grpChg>
          <pc:grpChg chg="add del mod">
            <ac:chgData name="varitsara monsiri" userId="d21832565e14aca8" providerId="LiveId" clId="{B398B86A-F9F4-44BF-A41F-CC1786BB354C}" dt="2022-05-09T05:59:22.108" v="590" actId="21"/>
            <ac:grpSpMkLst>
              <pc:docMk/>
              <pc:sldMasterMk cId="2614156275" sldId="2147483660"/>
              <pc:sldLayoutMk cId="2080827425" sldId="2147483666"/>
              <ac:grpSpMk id="74" creationId="{20F2AC58-B426-44B0-8DB3-3EAE6F882C17}"/>
            </ac:grpSpMkLst>
          </pc:grpChg>
          <pc:picChg chg="add del mod">
            <ac:chgData name="varitsara monsiri" userId="d21832565e14aca8" providerId="LiveId" clId="{B398B86A-F9F4-44BF-A41F-CC1786BB354C}" dt="2022-05-09T05:51:33.964" v="477" actId="27803"/>
            <ac:picMkLst>
              <pc:docMk/>
              <pc:sldMasterMk cId="2614156275" sldId="2147483660"/>
              <pc:sldLayoutMk cId="2080827425" sldId="2147483666"/>
              <ac:picMk id="3" creationId="{468E39B1-CAC9-4C6E-8FE4-A536B60A3916}"/>
            </ac:picMkLst>
          </pc:picChg>
        </pc:sldLayoutChg>
        <pc:sldLayoutChg chg="addSp delSp modSp mod">
          <pc:chgData name="varitsara monsiri" userId="d21832565e14aca8" providerId="LiveId" clId="{B398B86A-F9F4-44BF-A41F-CC1786BB354C}" dt="2022-05-09T06:18:31.710" v="806" actId="1076"/>
          <pc:sldLayoutMkLst>
            <pc:docMk/>
            <pc:sldMasterMk cId="2614156275" sldId="2147483660"/>
            <pc:sldLayoutMk cId="2288788470" sldId="2147483667"/>
          </pc:sldLayoutMkLst>
          <pc:spChg chg="mod">
            <ac:chgData name="varitsara monsiri" userId="d21832565e14aca8" providerId="LiveId" clId="{B398B86A-F9F4-44BF-A41F-CC1786BB354C}" dt="2022-05-09T06:11:30.497" v="732" actId="27803"/>
            <ac:spMkLst>
              <pc:docMk/>
              <pc:sldMasterMk cId="2614156275" sldId="2147483660"/>
              <pc:sldLayoutMk cId="2288788470" sldId="2147483667"/>
              <ac:spMk id="7" creationId="{52B6ECAA-8A38-4031-BD68-C2355E547E10}"/>
            </ac:spMkLst>
          </pc:spChg>
          <pc:spChg chg="mod">
            <ac:chgData name="varitsara monsiri" userId="d21832565e14aca8" providerId="LiveId" clId="{B398B86A-F9F4-44BF-A41F-CC1786BB354C}" dt="2022-05-09T06:11:30.497" v="732" actId="27803"/>
            <ac:spMkLst>
              <pc:docMk/>
              <pc:sldMasterMk cId="2614156275" sldId="2147483660"/>
              <pc:sldLayoutMk cId="2288788470" sldId="2147483667"/>
              <ac:spMk id="8" creationId="{4F19CDF4-E668-49CA-A815-CE96FF42D5B1}"/>
            </ac:spMkLst>
          </pc:spChg>
          <pc:spChg chg="mod">
            <ac:chgData name="varitsara monsiri" userId="d21832565e14aca8" providerId="LiveId" clId="{B398B86A-F9F4-44BF-A41F-CC1786BB354C}" dt="2022-05-09T06:11:30.497" v="732" actId="27803"/>
            <ac:spMkLst>
              <pc:docMk/>
              <pc:sldMasterMk cId="2614156275" sldId="2147483660"/>
              <pc:sldLayoutMk cId="2288788470" sldId="2147483667"/>
              <ac:spMk id="9" creationId="{CB97D7FC-2472-4E0D-99B1-4044E5FFD3FD}"/>
            </ac:spMkLst>
          </pc:spChg>
          <pc:spChg chg="mod">
            <ac:chgData name="varitsara monsiri" userId="d21832565e14aca8" providerId="LiveId" clId="{B398B86A-F9F4-44BF-A41F-CC1786BB354C}" dt="2022-05-09T06:11:30.497" v="732" actId="27803"/>
            <ac:spMkLst>
              <pc:docMk/>
              <pc:sldMasterMk cId="2614156275" sldId="2147483660"/>
              <pc:sldLayoutMk cId="2288788470" sldId="2147483667"/>
              <ac:spMk id="10" creationId="{D923DF5C-CD70-4C82-ADCE-CD8F43B68FF0}"/>
            </ac:spMkLst>
          </pc:spChg>
          <pc:spChg chg="mod">
            <ac:chgData name="varitsara monsiri" userId="d21832565e14aca8" providerId="LiveId" clId="{B398B86A-F9F4-44BF-A41F-CC1786BB354C}" dt="2022-05-09T06:11:30.497" v="732" actId="27803"/>
            <ac:spMkLst>
              <pc:docMk/>
              <pc:sldMasterMk cId="2614156275" sldId="2147483660"/>
              <pc:sldLayoutMk cId="2288788470" sldId="2147483667"/>
              <ac:spMk id="11" creationId="{0A4103AD-0D66-49F3-9E06-32C3793D5542}"/>
            </ac:spMkLst>
          </pc:spChg>
          <pc:spChg chg="mod">
            <ac:chgData name="varitsara monsiri" userId="d21832565e14aca8" providerId="LiveId" clId="{B398B86A-F9F4-44BF-A41F-CC1786BB354C}" dt="2022-05-09T06:11:30.497" v="732" actId="27803"/>
            <ac:spMkLst>
              <pc:docMk/>
              <pc:sldMasterMk cId="2614156275" sldId="2147483660"/>
              <pc:sldLayoutMk cId="2288788470" sldId="2147483667"/>
              <ac:spMk id="12" creationId="{4F896436-C97F-4508-9326-7E98ABDB8BCF}"/>
            </ac:spMkLst>
          </pc:spChg>
          <pc:spChg chg="mod">
            <ac:chgData name="varitsara monsiri" userId="d21832565e14aca8" providerId="LiveId" clId="{B398B86A-F9F4-44BF-A41F-CC1786BB354C}" dt="2022-05-09T06:11:30.497" v="732" actId="27803"/>
            <ac:spMkLst>
              <pc:docMk/>
              <pc:sldMasterMk cId="2614156275" sldId="2147483660"/>
              <pc:sldLayoutMk cId="2288788470" sldId="2147483667"/>
              <ac:spMk id="13" creationId="{6160F7D0-81D3-4BCF-8443-4169B1EAAA98}"/>
            </ac:spMkLst>
          </pc:spChg>
          <pc:spChg chg="mod">
            <ac:chgData name="varitsara monsiri" userId="d21832565e14aca8" providerId="LiveId" clId="{B398B86A-F9F4-44BF-A41F-CC1786BB354C}" dt="2022-05-09T06:11:30.497" v="732" actId="27803"/>
            <ac:spMkLst>
              <pc:docMk/>
              <pc:sldMasterMk cId="2614156275" sldId="2147483660"/>
              <pc:sldLayoutMk cId="2288788470" sldId="2147483667"/>
              <ac:spMk id="14" creationId="{D4075FBD-3AD7-4001-A64C-81CA8BA713E7}"/>
            </ac:spMkLst>
          </pc:spChg>
          <pc:spChg chg="mod">
            <ac:chgData name="varitsara monsiri" userId="d21832565e14aca8" providerId="LiveId" clId="{B398B86A-F9F4-44BF-A41F-CC1786BB354C}" dt="2022-05-09T06:11:30.497" v="732" actId="27803"/>
            <ac:spMkLst>
              <pc:docMk/>
              <pc:sldMasterMk cId="2614156275" sldId="2147483660"/>
              <pc:sldLayoutMk cId="2288788470" sldId="2147483667"/>
              <ac:spMk id="15" creationId="{D3AEF6A1-0B07-4C1F-B86A-D909C5A8245E}"/>
            </ac:spMkLst>
          </pc:spChg>
          <pc:spChg chg="mod">
            <ac:chgData name="varitsara monsiri" userId="d21832565e14aca8" providerId="LiveId" clId="{B398B86A-F9F4-44BF-A41F-CC1786BB354C}" dt="2022-05-09T06:11:30.497" v="732" actId="27803"/>
            <ac:spMkLst>
              <pc:docMk/>
              <pc:sldMasterMk cId="2614156275" sldId="2147483660"/>
              <pc:sldLayoutMk cId="2288788470" sldId="2147483667"/>
              <ac:spMk id="16" creationId="{F65BC0AA-77D0-44AD-875F-2DE470604FAE}"/>
            </ac:spMkLst>
          </pc:spChg>
          <pc:spChg chg="mod">
            <ac:chgData name="varitsara monsiri" userId="d21832565e14aca8" providerId="LiveId" clId="{B398B86A-F9F4-44BF-A41F-CC1786BB354C}" dt="2022-05-09T06:11:30.497" v="732" actId="27803"/>
            <ac:spMkLst>
              <pc:docMk/>
              <pc:sldMasterMk cId="2614156275" sldId="2147483660"/>
              <pc:sldLayoutMk cId="2288788470" sldId="2147483667"/>
              <ac:spMk id="17" creationId="{036F8C7E-8F2C-459E-87AC-DC41D9435344}"/>
            </ac:spMkLst>
          </pc:spChg>
          <pc:spChg chg="mod">
            <ac:chgData name="varitsara monsiri" userId="d21832565e14aca8" providerId="LiveId" clId="{B398B86A-F9F4-44BF-A41F-CC1786BB354C}" dt="2022-05-09T06:11:30.497" v="732" actId="27803"/>
            <ac:spMkLst>
              <pc:docMk/>
              <pc:sldMasterMk cId="2614156275" sldId="2147483660"/>
              <pc:sldLayoutMk cId="2288788470" sldId="2147483667"/>
              <ac:spMk id="18" creationId="{96ADD762-2662-463D-A9DF-2F0AAF962E65}"/>
            </ac:spMkLst>
          </pc:spChg>
          <pc:spChg chg="mod">
            <ac:chgData name="varitsara monsiri" userId="d21832565e14aca8" providerId="LiveId" clId="{B398B86A-F9F4-44BF-A41F-CC1786BB354C}" dt="2022-05-09T06:11:30.497" v="732" actId="27803"/>
            <ac:spMkLst>
              <pc:docMk/>
              <pc:sldMasterMk cId="2614156275" sldId="2147483660"/>
              <pc:sldLayoutMk cId="2288788470" sldId="2147483667"/>
              <ac:spMk id="19" creationId="{E05F432A-D5DB-4BE7-99BB-7B2AE95A1319}"/>
            </ac:spMkLst>
          </pc:spChg>
          <pc:spChg chg="mod">
            <ac:chgData name="varitsara monsiri" userId="d21832565e14aca8" providerId="LiveId" clId="{B398B86A-F9F4-44BF-A41F-CC1786BB354C}" dt="2022-05-09T06:11:30.497" v="732" actId="27803"/>
            <ac:spMkLst>
              <pc:docMk/>
              <pc:sldMasterMk cId="2614156275" sldId="2147483660"/>
              <pc:sldLayoutMk cId="2288788470" sldId="2147483667"/>
              <ac:spMk id="20" creationId="{6727622F-FA74-4F66-8514-13C01E874A0F}"/>
            </ac:spMkLst>
          </pc:spChg>
          <pc:spChg chg="del mod">
            <ac:chgData name="varitsara monsiri" userId="d21832565e14aca8" providerId="LiveId" clId="{B398B86A-F9F4-44BF-A41F-CC1786BB354C}" dt="2022-05-09T06:11:36.253" v="733" actId="478"/>
            <ac:spMkLst>
              <pc:docMk/>
              <pc:sldMasterMk cId="2614156275" sldId="2147483660"/>
              <pc:sldLayoutMk cId="2288788470" sldId="2147483667"/>
              <ac:spMk id="21" creationId="{50C748A0-FC53-44F8-8C41-E77643403394}"/>
            </ac:spMkLst>
          </pc:spChg>
          <pc:spChg chg="del mod">
            <ac:chgData name="varitsara monsiri" userId="d21832565e14aca8" providerId="LiveId" clId="{B398B86A-F9F4-44BF-A41F-CC1786BB354C}" dt="2022-05-09T06:11:36.253" v="733" actId="478"/>
            <ac:spMkLst>
              <pc:docMk/>
              <pc:sldMasterMk cId="2614156275" sldId="2147483660"/>
              <pc:sldLayoutMk cId="2288788470" sldId="2147483667"/>
              <ac:spMk id="22" creationId="{9796E3DF-1CC2-4B2F-8E6F-49620B430D2B}"/>
            </ac:spMkLst>
          </pc:spChg>
          <pc:spChg chg="del mod">
            <ac:chgData name="varitsara monsiri" userId="d21832565e14aca8" providerId="LiveId" clId="{B398B86A-F9F4-44BF-A41F-CC1786BB354C}" dt="2022-05-09T06:11:36.253" v="733" actId="478"/>
            <ac:spMkLst>
              <pc:docMk/>
              <pc:sldMasterMk cId="2614156275" sldId="2147483660"/>
              <pc:sldLayoutMk cId="2288788470" sldId="2147483667"/>
              <ac:spMk id="23" creationId="{0A3FE5E5-095A-4E63-8D9B-A21B72CA1C3C}"/>
            </ac:spMkLst>
          </pc:spChg>
          <pc:spChg chg="del mod">
            <ac:chgData name="varitsara monsiri" userId="d21832565e14aca8" providerId="LiveId" clId="{B398B86A-F9F4-44BF-A41F-CC1786BB354C}" dt="2022-05-09T06:11:36.253" v="733" actId="478"/>
            <ac:spMkLst>
              <pc:docMk/>
              <pc:sldMasterMk cId="2614156275" sldId="2147483660"/>
              <pc:sldLayoutMk cId="2288788470" sldId="2147483667"/>
              <ac:spMk id="24" creationId="{F5B88B3D-F272-4950-9280-89B4BADBBDA4}"/>
            </ac:spMkLst>
          </pc:spChg>
          <pc:spChg chg="del mod">
            <ac:chgData name="varitsara monsiri" userId="d21832565e14aca8" providerId="LiveId" clId="{B398B86A-F9F4-44BF-A41F-CC1786BB354C}" dt="2022-05-09T06:11:36.253" v="733" actId="478"/>
            <ac:spMkLst>
              <pc:docMk/>
              <pc:sldMasterMk cId="2614156275" sldId="2147483660"/>
              <pc:sldLayoutMk cId="2288788470" sldId="2147483667"/>
              <ac:spMk id="25" creationId="{C9A22185-2147-492B-A8B3-514B1BFABB7E}"/>
            </ac:spMkLst>
          </pc:spChg>
          <pc:spChg chg="del mod">
            <ac:chgData name="varitsara monsiri" userId="d21832565e14aca8" providerId="LiveId" clId="{B398B86A-F9F4-44BF-A41F-CC1786BB354C}" dt="2022-05-09T06:11:36.253" v="733" actId="478"/>
            <ac:spMkLst>
              <pc:docMk/>
              <pc:sldMasterMk cId="2614156275" sldId="2147483660"/>
              <pc:sldLayoutMk cId="2288788470" sldId="2147483667"/>
              <ac:spMk id="26" creationId="{9BBB3168-8A64-43ED-9032-EEA39402D637}"/>
            </ac:spMkLst>
          </pc:spChg>
          <pc:spChg chg="del mod">
            <ac:chgData name="varitsara monsiri" userId="d21832565e14aca8" providerId="LiveId" clId="{B398B86A-F9F4-44BF-A41F-CC1786BB354C}" dt="2022-05-09T06:11:39.736" v="734" actId="478"/>
            <ac:spMkLst>
              <pc:docMk/>
              <pc:sldMasterMk cId="2614156275" sldId="2147483660"/>
              <pc:sldLayoutMk cId="2288788470" sldId="2147483667"/>
              <ac:spMk id="27" creationId="{D4677BD6-D998-419F-A7E6-4A738D339211}"/>
            </ac:spMkLst>
          </pc:spChg>
          <pc:spChg chg="del mod">
            <ac:chgData name="varitsara monsiri" userId="d21832565e14aca8" providerId="LiveId" clId="{B398B86A-F9F4-44BF-A41F-CC1786BB354C}" dt="2022-05-09T06:11:39.736" v="734" actId="478"/>
            <ac:spMkLst>
              <pc:docMk/>
              <pc:sldMasterMk cId="2614156275" sldId="2147483660"/>
              <pc:sldLayoutMk cId="2288788470" sldId="2147483667"/>
              <ac:spMk id="28" creationId="{8B016CFF-41A2-4F77-A6B5-43B031420C3D}"/>
            </ac:spMkLst>
          </pc:spChg>
          <pc:spChg chg="del mod">
            <ac:chgData name="varitsara monsiri" userId="d21832565e14aca8" providerId="LiveId" clId="{B398B86A-F9F4-44BF-A41F-CC1786BB354C}" dt="2022-05-09T06:11:39.736" v="734" actId="478"/>
            <ac:spMkLst>
              <pc:docMk/>
              <pc:sldMasterMk cId="2614156275" sldId="2147483660"/>
              <pc:sldLayoutMk cId="2288788470" sldId="2147483667"/>
              <ac:spMk id="29" creationId="{53C6DEE3-F62C-4BCC-B98D-582237E9C9C0}"/>
            </ac:spMkLst>
          </pc:spChg>
          <pc:spChg chg="del mod">
            <ac:chgData name="varitsara monsiri" userId="d21832565e14aca8" providerId="LiveId" clId="{B398B86A-F9F4-44BF-A41F-CC1786BB354C}" dt="2022-05-09T06:11:39.736" v="734" actId="478"/>
            <ac:spMkLst>
              <pc:docMk/>
              <pc:sldMasterMk cId="2614156275" sldId="2147483660"/>
              <pc:sldLayoutMk cId="2288788470" sldId="2147483667"/>
              <ac:spMk id="30" creationId="{3419C0FF-C12C-40CA-8CE5-65F92AD72748}"/>
            </ac:spMkLst>
          </pc:spChg>
          <pc:spChg chg="del mod">
            <ac:chgData name="varitsara monsiri" userId="d21832565e14aca8" providerId="LiveId" clId="{B398B86A-F9F4-44BF-A41F-CC1786BB354C}" dt="2022-05-09T06:11:39.736" v="734" actId="478"/>
            <ac:spMkLst>
              <pc:docMk/>
              <pc:sldMasterMk cId="2614156275" sldId="2147483660"/>
              <pc:sldLayoutMk cId="2288788470" sldId="2147483667"/>
              <ac:spMk id="31" creationId="{884F35D0-CD1E-4DE7-AD89-70DA85FB9403}"/>
            </ac:spMkLst>
          </pc:spChg>
          <pc:spChg chg="del mod">
            <ac:chgData name="varitsara monsiri" userId="d21832565e14aca8" providerId="LiveId" clId="{B398B86A-F9F4-44BF-A41F-CC1786BB354C}" dt="2022-05-09T06:11:39.736" v="734" actId="478"/>
            <ac:spMkLst>
              <pc:docMk/>
              <pc:sldMasterMk cId="2614156275" sldId="2147483660"/>
              <pc:sldLayoutMk cId="2288788470" sldId="2147483667"/>
              <ac:spMk id="32" creationId="{4A5D869A-49A0-4733-AF46-BF6EEA2CB767}"/>
            </ac:spMkLst>
          </pc:spChg>
          <pc:spChg chg="del mod">
            <ac:chgData name="varitsara monsiri" userId="d21832565e14aca8" providerId="LiveId" clId="{B398B86A-F9F4-44BF-A41F-CC1786BB354C}" dt="2022-05-09T06:11:42.354" v="735" actId="478"/>
            <ac:spMkLst>
              <pc:docMk/>
              <pc:sldMasterMk cId="2614156275" sldId="2147483660"/>
              <pc:sldLayoutMk cId="2288788470" sldId="2147483667"/>
              <ac:spMk id="33" creationId="{0F43D808-ABD5-4D1F-A114-C2411F1DCAB8}"/>
            </ac:spMkLst>
          </pc:spChg>
          <pc:spChg chg="del mod">
            <ac:chgData name="varitsara monsiri" userId="d21832565e14aca8" providerId="LiveId" clId="{B398B86A-F9F4-44BF-A41F-CC1786BB354C}" dt="2022-05-09T06:11:42.354" v="735" actId="478"/>
            <ac:spMkLst>
              <pc:docMk/>
              <pc:sldMasterMk cId="2614156275" sldId="2147483660"/>
              <pc:sldLayoutMk cId="2288788470" sldId="2147483667"/>
              <ac:spMk id="34" creationId="{1C9AACFF-D11E-478D-867C-FEB5ECD70F74}"/>
            </ac:spMkLst>
          </pc:spChg>
          <pc:spChg chg="del mod">
            <ac:chgData name="varitsara monsiri" userId="d21832565e14aca8" providerId="LiveId" clId="{B398B86A-F9F4-44BF-A41F-CC1786BB354C}" dt="2022-05-09T06:11:42.354" v="735" actId="478"/>
            <ac:spMkLst>
              <pc:docMk/>
              <pc:sldMasterMk cId="2614156275" sldId="2147483660"/>
              <pc:sldLayoutMk cId="2288788470" sldId="2147483667"/>
              <ac:spMk id="35" creationId="{2546B5E2-8E26-4A88-ADFE-7EDE2CC7DBAC}"/>
            </ac:spMkLst>
          </pc:spChg>
          <pc:spChg chg="del mod">
            <ac:chgData name="varitsara monsiri" userId="d21832565e14aca8" providerId="LiveId" clId="{B398B86A-F9F4-44BF-A41F-CC1786BB354C}" dt="2022-05-09T06:11:42.354" v="735" actId="478"/>
            <ac:spMkLst>
              <pc:docMk/>
              <pc:sldMasterMk cId="2614156275" sldId="2147483660"/>
              <pc:sldLayoutMk cId="2288788470" sldId="2147483667"/>
              <ac:spMk id="36" creationId="{7AB0C9A3-C125-4E6C-861F-6E946A33007C}"/>
            </ac:spMkLst>
          </pc:spChg>
          <pc:spChg chg="del mod">
            <ac:chgData name="varitsara monsiri" userId="d21832565e14aca8" providerId="LiveId" clId="{B398B86A-F9F4-44BF-A41F-CC1786BB354C}" dt="2022-05-09T06:11:42.354" v="735" actId="478"/>
            <ac:spMkLst>
              <pc:docMk/>
              <pc:sldMasterMk cId="2614156275" sldId="2147483660"/>
              <pc:sldLayoutMk cId="2288788470" sldId="2147483667"/>
              <ac:spMk id="37" creationId="{7784D556-4142-4566-AE91-27673E77FC11}"/>
            </ac:spMkLst>
          </pc:spChg>
          <pc:spChg chg="del mod">
            <ac:chgData name="varitsara monsiri" userId="d21832565e14aca8" providerId="LiveId" clId="{B398B86A-F9F4-44BF-A41F-CC1786BB354C}" dt="2022-05-09T06:11:42.354" v="735" actId="478"/>
            <ac:spMkLst>
              <pc:docMk/>
              <pc:sldMasterMk cId="2614156275" sldId="2147483660"/>
              <pc:sldLayoutMk cId="2288788470" sldId="2147483667"/>
              <ac:spMk id="38" creationId="{AB563C4D-74CB-483C-9B56-7B7483A0F48C}"/>
            </ac:spMkLst>
          </pc:spChg>
          <pc:spChg chg="del mod">
            <ac:chgData name="varitsara monsiri" userId="d21832565e14aca8" providerId="LiveId" clId="{B398B86A-F9F4-44BF-A41F-CC1786BB354C}" dt="2022-05-09T06:16:29.618" v="775" actId="478"/>
            <ac:spMkLst>
              <pc:docMk/>
              <pc:sldMasterMk cId="2614156275" sldId="2147483660"/>
              <pc:sldLayoutMk cId="2288788470" sldId="2147483667"/>
              <ac:spMk id="39" creationId="{630C3A34-5024-45D4-9649-13BF819B0302}"/>
            </ac:spMkLst>
          </pc:spChg>
          <pc:spChg chg="del mod">
            <ac:chgData name="varitsara monsiri" userId="d21832565e14aca8" providerId="LiveId" clId="{B398B86A-F9F4-44BF-A41F-CC1786BB354C}" dt="2022-05-09T06:16:27.338" v="774" actId="478"/>
            <ac:spMkLst>
              <pc:docMk/>
              <pc:sldMasterMk cId="2614156275" sldId="2147483660"/>
              <pc:sldLayoutMk cId="2288788470" sldId="2147483667"/>
              <ac:spMk id="40" creationId="{52CBE16A-E5AA-4AE3-AE8E-48E3FE18B107}"/>
            </ac:spMkLst>
          </pc:spChg>
          <pc:spChg chg="del mod">
            <ac:chgData name="varitsara monsiri" userId="d21832565e14aca8" providerId="LiveId" clId="{B398B86A-F9F4-44BF-A41F-CC1786BB354C}" dt="2022-05-09T06:16:31.751" v="776" actId="478"/>
            <ac:spMkLst>
              <pc:docMk/>
              <pc:sldMasterMk cId="2614156275" sldId="2147483660"/>
              <pc:sldLayoutMk cId="2288788470" sldId="2147483667"/>
              <ac:spMk id="41" creationId="{EE1B688F-1765-457A-8EF7-AC8F79FA4447}"/>
            </ac:spMkLst>
          </pc:spChg>
          <pc:spChg chg="del mod topLvl">
            <ac:chgData name="varitsara monsiri" userId="d21832565e14aca8" providerId="LiveId" clId="{B398B86A-F9F4-44BF-A41F-CC1786BB354C}" dt="2022-05-09T06:11:52.326" v="737" actId="478"/>
            <ac:spMkLst>
              <pc:docMk/>
              <pc:sldMasterMk cId="2614156275" sldId="2147483660"/>
              <pc:sldLayoutMk cId="2288788470" sldId="2147483667"/>
              <ac:spMk id="43" creationId="{543FCC95-5AD7-48B1-AA99-42CA5041D2B6}"/>
            </ac:spMkLst>
          </pc:spChg>
          <pc:spChg chg="mod topLvl">
            <ac:chgData name="varitsara monsiri" userId="d21832565e14aca8" providerId="LiveId" clId="{B398B86A-F9F4-44BF-A41F-CC1786BB354C}" dt="2022-05-09T06:11:55.100" v="738" actId="164"/>
            <ac:spMkLst>
              <pc:docMk/>
              <pc:sldMasterMk cId="2614156275" sldId="2147483660"/>
              <pc:sldLayoutMk cId="2288788470" sldId="2147483667"/>
              <ac:spMk id="44" creationId="{3EAB1092-5C35-4128-B136-30D5B2B2B6F2}"/>
            </ac:spMkLst>
          </pc:spChg>
          <pc:spChg chg="mod topLvl">
            <ac:chgData name="varitsara monsiri" userId="d21832565e14aca8" providerId="LiveId" clId="{B398B86A-F9F4-44BF-A41F-CC1786BB354C}" dt="2022-05-09T06:11:55.100" v="738" actId="164"/>
            <ac:spMkLst>
              <pc:docMk/>
              <pc:sldMasterMk cId="2614156275" sldId="2147483660"/>
              <pc:sldLayoutMk cId="2288788470" sldId="2147483667"/>
              <ac:spMk id="45" creationId="{2A014D81-6F4C-4B8F-BB3D-86B633C9AAEA}"/>
            </ac:spMkLst>
          </pc:spChg>
          <pc:spChg chg="mod">
            <ac:chgData name="varitsara monsiri" userId="d21832565e14aca8" providerId="LiveId" clId="{B398B86A-F9F4-44BF-A41F-CC1786BB354C}" dt="2022-05-09T06:11:30.497" v="732" actId="27803"/>
            <ac:spMkLst>
              <pc:docMk/>
              <pc:sldMasterMk cId="2614156275" sldId="2147483660"/>
              <pc:sldLayoutMk cId="2288788470" sldId="2147483667"/>
              <ac:spMk id="47" creationId="{885C570E-0BFC-4AC6-9C22-CAB488553F2F}"/>
            </ac:spMkLst>
          </pc:spChg>
          <pc:spChg chg="mod">
            <ac:chgData name="varitsara monsiri" userId="d21832565e14aca8" providerId="LiveId" clId="{B398B86A-F9F4-44BF-A41F-CC1786BB354C}" dt="2022-05-09T06:11:30.497" v="732" actId="27803"/>
            <ac:spMkLst>
              <pc:docMk/>
              <pc:sldMasterMk cId="2614156275" sldId="2147483660"/>
              <pc:sldLayoutMk cId="2288788470" sldId="2147483667"/>
              <ac:spMk id="48" creationId="{DB3A880D-3FBB-4954-BB8F-64165DFC9A59}"/>
            </ac:spMkLst>
          </pc:spChg>
          <pc:spChg chg="mod">
            <ac:chgData name="varitsara monsiri" userId="d21832565e14aca8" providerId="LiveId" clId="{B398B86A-F9F4-44BF-A41F-CC1786BB354C}" dt="2022-05-09T06:11:30.497" v="732" actId="27803"/>
            <ac:spMkLst>
              <pc:docMk/>
              <pc:sldMasterMk cId="2614156275" sldId="2147483660"/>
              <pc:sldLayoutMk cId="2288788470" sldId="2147483667"/>
              <ac:spMk id="49" creationId="{EF128A7F-9DDA-4AC1-B23C-79F3059352F4}"/>
            </ac:spMkLst>
          </pc:spChg>
          <pc:spChg chg="mod">
            <ac:chgData name="varitsara monsiri" userId="d21832565e14aca8" providerId="LiveId" clId="{B398B86A-F9F4-44BF-A41F-CC1786BB354C}" dt="2022-05-09T06:11:30.497" v="732" actId="27803"/>
            <ac:spMkLst>
              <pc:docMk/>
              <pc:sldMasterMk cId="2614156275" sldId="2147483660"/>
              <pc:sldLayoutMk cId="2288788470" sldId="2147483667"/>
              <ac:spMk id="50" creationId="{6404331B-2AE8-48D2-96FB-9E869E5E774B}"/>
            </ac:spMkLst>
          </pc:spChg>
          <pc:spChg chg="del mod">
            <ac:chgData name="varitsara monsiri" userId="d21832565e14aca8" providerId="LiveId" clId="{B398B86A-F9F4-44BF-A41F-CC1786BB354C}" dt="2022-05-09T06:16:29.618" v="775" actId="478"/>
            <ac:spMkLst>
              <pc:docMk/>
              <pc:sldMasterMk cId="2614156275" sldId="2147483660"/>
              <pc:sldLayoutMk cId="2288788470" sldId="2147483667"/>
              <ac:spMk id="51" creationId="{80FDB7B3-1BAA-4D86-BFA0-7A7CAFE9C17A}"/>
            </ac:spMkLst>
          </pc:spChg>
          <pc:spChg chg="mod">
            <ac:chgData name="varitsara monsiri" userId="d21832565e14aca8" providerId="LiveId" clId="{B398B86A-F9F4-44BF-A41F-CC1786BB354C}" dt="2022-05-09T06:11:30.497" v="732" actId="27803"/>
            <ac:spMkLst>
              <pc:docMk/>
              <pc:sldMasterMk cId="2614156275" sldId="2147483660"/>
              <pc:sldLayoutMk cId="2288788470" sldId="2147483667"/>
              <ac:spMk id="53" creationId="{2C181894-D783-40A3-AE25-B79414E1A432}"/>
            </ac:spMkLst>
          </pc:spChg>
          <pc:spChg chg="mod">
            <ac:chgData name="varitsara monsiri" userId="d21832565e14aca8" providerId="LiveId" clId="{B398B86A-F9F4-44BF-A41F-CC1786BB354C}" dt="2022-05-09T06:11:30.497" v="732" actId="27803"/>
            <ac:spMkLst>
              <pc:docMk/>
              <pc:sldMasterMk cId="2614156275" sldId="2147483660"/>
              <pc:sldLayoutMk cId="2288788470" sldId="2147483667"/>
              <ac:spMk id="54" creationId="{6E7A87CC-6A5B-4750-B9ED-8DA7807AE6A1}"/>
            </ac:spMkLst>
          </pc:spChg>
          <pc:spChg chg="mod">
            <ac:chgData name="varitsara monsiri" userId="d21832565e14aca8" providerId="LiveId" clId="{B398B86A-F9F4-44BF-A41F-CC1786BB354C}" dt="2022-05-09T06:11:30.497" v="732" actId="27803"/>
            <ac:spMkLst>
              <pc:docMk/>
              <pc:sldMasterMk cId="2614156275" sldId="2147483660"/>
              <pc:sldLayoutMk cId="2288788470" sldId="2147483667"/>
              <ac:spMk id="55" creationId="{0D7B4C5E-5587-41E9-830C-946DF350DEB2}"/>
            </ac:spMkLst>
          </pc:spChg>
          <pc:spChg chg="mod">
            <ac:chgData name="varitsara monsiri" userId="d21832565e14aca8" providerId="LiveId" clId="{B398B86A-F9F4-44BF-A41F-CC1786BB354C}" dt="2022-05-09T06:11:30.497" v="732" actId="27803"/>
            <ac:spMkLst>
              <pc:docMk/>
              <pc:sldMasterMk cId="2614156275" sldId="2147483660"/>
              <pc:sldLayoutMk cId="2288788470" sldId="2147483667"/>
              <ac:spMk id="56" creationId="{C077367D-D58A-410F-8EFD-03AD60041B41}"/>
            </ac:spMkLst>
          </pc:spChg>
          <pc:spChg chg="add mod">
            <ac:chgData name="varitsara monsiri" userId="d21832565e14aca8" providerId="LiveId" clId="{B398B86A-F9F4-44BF-A41F-CC1786BB354C}" dt="2022-05-09T06:13:02.632" v="742"/>
            <ac:spMkLst>
              <pc:docMk/>
              <pc:sldMasterMk cId="2614156275" sldId="2147483660"/>
              <pc:sldLayoutMk cId="2288788470" sldId="2147483667"/>
              <ac:spMk id="58" creationId="{A0D27E89-C8A6-42B9-9877-7E69CB8A2EFE}"/>
            </ac:spMkLst>
          </pc:spChg>
          <pc:spChg chg="add mod">
            <ac:chgData name="varitsara monsiri" userId="d21832565e14aca8" providerId="LiveId" clId="{B398B86A-F9F4-44BF-A41F-CC1786BB354C}" dt="2022-05-09T06:13:39.825" v="759" actId="1036"/>
            <ac:spMkLst>
              <pc:docMk/>
              <pc:sldMasterMk cId="2614156275" sldId="2147483660"/>
              <pc:sldLayoutMk cId="2288788470" sldId="2147483667"/>
              <ac:spMk id="59" creationId="{49E96A68-F793-4F71-BBBD-33B634ACB1B9}"/>
            </ac:spMkLst>
          </pc:spChg>
          <pc:spChg chg="add mod">
            <ac:chgData name="varitsara monsiri" userId="d21832565e14aca8" providerId="LiveId" clId="{B398B86A-F9F4-44BF-A41F-CC1786BB354C}" dt="2022-05-09T06:13:54.477" v="760" actId="207"/>
            <ac:spMkLst>
              <pc:docMk/>
              <pc:sldMasterMk cId="2614156275" sldId="2147483660"/>
              <pc:sldLayoutMk cId="2288788470" sldId="2147483667"/>
              <ac:spMk id="60" creationId="{34185D15-3393-4D89-8B50-6714D002D962}"/>
            </ac:spMkLst>
          </pc:spChg>
          <pc:spChg chg="add mod">
            <ac:chgData name="varitsara monsiri" userId="d21832565e14aca8" providerId="LiveId" clId="{B398B86A-F9F4-44BF-A41F-CC1786BB354C}" dt="2022-05-09T06:14:11.914" v="762" actId="1076"/>
            <ac:spMkLst>
              <pc:docMk/>
              <pc:sldMasterMk cId="2614156275" sldId="2147483660"/>
              <pc:sldLayoutMk cId="2288788470" sldId="2147483667"/>
              <ac:spMk id="61" creationId="{204AE2FF-67FB-407B-9E7E-51FCAF9801F2}"/>
            </ac:spMkLst>
          </pc:spChg>
          <pc:spChg chg="add mod">
            <ac:chgData name="varitsara monsiri" userId="d21832565e14aca8" providerId="LiveId" clId="{B398B86A-F9F4-44BF-A41F-CC1786BB354C}" dt="2022-05-09T06:14:21.984" v="765" actId="207"/>
            <ac:spMkLst>
              <pc:docMk/>
              <pc:sldMasterMk cId="2614156275" sldId="2147483660"/>
              <pc:sldLayoutMk cId="2288788470" sldId="2147483667"/>
              <ac:spMk id="62" creationId="{E0A2673A-ACDD-432E-8231-C793915B8F69}"/>
            </ac:spMkLst>
          </pc:spChg>
          <pc:spChg chg="add mod">
            <ac:chgData name="varitsara monsiri" userId="d21832565e14aca8" providerId="LiveId" clId="{B398B86A-F9F4-44BF-A41F-CC1786BB354C}" dt="2022-05-09T06:14:54.786" v="768" actId="1076"/>
            <ac:spMkLst>
              <pc:docMk/>
              <pc:sldMasterMk cId="2614156275" sldId="2147483660"/>
              <pc:sldLayoutMk cId="2288788470" sldId="2147483667"/>
              <ac:spMk id="63" creationId="{C787A4FC-9818-4813-A8C6-74BABD2EF0A4}"/>
            </ac:spMkLst>
          </pc:spChg>
          <pc:spChg chg="add mod">
            <ac:chgData name="varitsara monsiri" userId="d21832565e14aca8" providerId="LiveId" clId="{B398B86A-F9F4-44BF-A41F-CC1786BB354C}" dt="2022-05-09T06:16:00.564" v="773" actId="207"/>
            <ac:spMkLst>
              <pc:docMk/>
              <pc:sldMasterMk cId="2614156275" sldId="2147483660"/>
              <pc:sldLayoutMk cId="2288788470" sldId="2147483667"/>
              <ac:spMk id="64" creationId="{463E6828-EFC1-46EF-836C-1FE83771873C}"/>
            </ac:spMkLst>
          </pc:spChg>
          <pc:grpChg chg="del mod">
            <ac:chgData name="varitsara monsiri" userId="d21832565e14aca8" providerId="LiveId" clId="{B398B86A-F9F4-44BF-A41F-CC1786BB354C}" dt="2022-05-09T06:11:30.497" v="732" actId="27803"/>
            <ac:grpSpMkLst>
              <pc:docMk/>
              <pc:sldMasterMk cId="2614156275" sldId="2147483660"/>
              <pc:sldLayoutMk cId="2288788470" sldId="2147483667"/>
              <ac:grpSpMk id="4" creationId="{C0B11229-FCDF-4C52-AE28-C4C74BA532DC}"/>
            </ac:grpSpMkLst>
          </pc:grpChg>
          <pc:grpChg chg="mod">
            <ac:chgData name="varitsara monsiri" userId="d21832565e14aca8" providerId="LiveId" clId="{B398B86A-F9F4-44BF-A41F-CC1786BB354C}" dt="2022-05-09T06:18:31.710" v="806" actId="1076"/>
            <ac:grpSpMkLst>
              <pc:docMk/>
              <pc:sldMasterMk cId="2614156275" sldId="2147483660"/>
              <pc:sldLayoutMk cId="2288788470" sldId="2147483667"/>
              <ac:grpSpMk id="5" creationId="{7FA32328-ED82-49E6-8EDA-C362BA244DD4}"/>
            </ac:grpSpMkLst>
          </pc:grpChg>
          <pc:grpChg chg="mod">
            <ac:chgData name="varitsara monsiri" userId="d21832565e14aca8" providerId="LiveId" clId="{B398B86A-F9F4-44BF-A41F-CC1786BB354C}" dt="2022-05-09T06:11:30.497" v="732" actId="27803"/>
            <ac:grpSpMkLst>
              <pc:docMk/>
              <pc:sldMasterMk cId="2614156275" sldId="2147483660"/>
              <pc:sldLayoutMk cId="2288788470" sldId="2147483667"/>
              <ac:grpSpMk id="6" creationId="{BD525C3D-3A84-430F-A12B-983D506CDBDF}"/>
            </ac:grpSpMkLst>
          </pc:grpChg>
          <pc:grpChg chg="del mod">
            <ac:chgData name="varitsara monsiri" userId="d21832565e14aca8" providerId="LiveId" clId="{B398B86A-F9F4-44BF-A41F-CC1786BB354C}" dt="2022-05-09T06:11:48.250" v="736" actId="165"/>
            <ac:grpSpMkLst>
              <pc:docMk/>
              <pc:sldMasterMk cId="2614156275" sldId="2147483660"/>
              <pc:sldLayoutMk cId="2288788470" sldId="2147483667"/>
              <ac:grpSpMk id="42" creationId="{AB07469D-4392-4AA5-A20B-D8AE5104475C}"/>
            </ac:grpSpMkLst>
          </pc:grpChg>
          <pc:grpChg chg="del mod">
            <ac:chgData name="varitsara monsiri" userId="d21832565e14aca8" providerId="LiveId" clId="{B398B86A-F9F4-44BF-A41F-CC1786BB354C}" dt="2022-05-09T06:16:31.751" v="776" actId="478"/>
            <ac:grpSpMkLst>
              <pc:docMk/>
              <pc:sldMasterMk cId="2614156275" sldId="2147483660"/>
              <pc:sldLayoutMk cId="2288788470" sldId="2147483667"/>
              <ac:grpSpMk id="46" creationId="{D40DAD1B-AB44-433A-8066-967871C783A3}"/>
            </ac:grpSpMkLst>
          </pc:grpChg>
          <pc:grpChg chg="del mod">
            <ac:chgData name="varitsara monsiri" userId="d21832565e14aca8" providerId="LiveId" clId="{B398B86A-F9F4-44BF-A41F-CC1786BB354C}" dt="2022-05-09T06:16:27.338" v="774" actId="478"/>
            <ac:grpSpMkLst>
              <pc:docMk/>
              <pc:sldMasterMk cId="2614156275" sldId="2147483660"/>
              <pc:sldLayoutMk cId="2288788470" sldId="2147483667"/>
              <ac:grpSpMk id="52" creationId="{DD24EDDC-2D9A-4502-B3CA-734FC3D63FDD}"/>
            </ac:grpSpMkLst>
          </pc:grpChg>
          <pc:grpChg chg="add mod">
            <ac:chgData name="varitsara monsiri" userId="d21832565e14aca8" providerId="LiveId" clId="{B398B86A-F9F4-44BF-A41F-CC1786BB354C}" dt="2022-05-09T06:11:55.100" v="738" actId="164"/>
            <ac:grpSpMkLst>
              <pc:docMk/>
              <pc:sldMasterMk cId="2614156275" sldId="2147483660"/>
              <pc:sldLayoutMk cId="2288788470" sldId="2147483667"/>
              <ac:grpSpMk id="57" creationId="{5F6BAF8F-F768-47DA-ABD2-4A8058AC74C9}"/>
            </ac:grpSpMkLst>
          </pc:grpChg>
          <pc:picChg chg="add del mod">
            <ac:chgData name="varitsara monsiri" userId="d21832565e14aca8" providerId="LiveId" clId="{B398B86A-F9F4-44BF-A41F-CC1786BB354C}" dt="2022-05-09T06:11:30.497" v="732" actId="27803"/>
            <ac:picMkLst>
              <pc:docMk/>
              <pc:sldMasterMk cId="2614156275" sldId="2147483660"/>
              <pc:sldLayoutMk cId="2288788470" sldId="2147483667"/>
              <ac:picMk id="3" creationId="{874DF054-2ADB-4E10-84AC-0538A79FC661}"/>
            </ac:picMkLst>
          </pc:picChg>
        </pc:sldLayoutChg>
        <pc:sldLayoutChg chg="addSp delSp modSp mod">
          <pc:chgData name="varitsara monsiri" userId="d21832565e14aca8" providerId="LiveId" clId="{B398B86A-F9F4-44BF-A41F-CC1786BB354C}" dt="2022-05-09T06:24:36.552" v="861" actId="21"/>
          <pc:sldLayoutMkLst>
            <pc:docMk/>
            <pc:sldMasterMk cId="2614156275" sldId="2147483660"/>
            <pc:sldLayoutMk cId="1140039170" sldId="2147483668"/>
          </pc:sldLayoutMkLst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7" creationId="{7074E08F-1C3F-42EF-B1B6-4F95616FBD85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8" creationId="{4AE27C2A-0561-4620-818C-FDE91FE360E9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9" creationId="{5C0637FD-EB22-45C6-A071-5AA05AEF0CE0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10" creationId="{EC9CF6D7-3C11-498B-890A-7541743D47E3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11" creationId="{6CAE64C4-66F3-4F93-9939-4AF36BCF2350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12" creationId="{0410859C-F8D2-4D4A-80CA-4A7025D5DCEF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13" creationId="{B3F8052C-628B-4B66-9889-ED98C1BAF8A1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14" creationId="{497C54E2-7744-484C-866C-EF830DAA1D20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15" creationId="{004ADB11-FE53-40D4-B371-17AD0C01673B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16" creationId="{0F200B1D-EF30-4DA7-8F0F-2705D24E7955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17" creationId="{604E906D-B9D0-4CF3-A4ED-25CEAF768493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18" creationId="{218DB9CB-EEE6-42C1-879D-5288C5629AD5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19" creationId="{9F4B4BD1-DD4C-4429-95ED-B1375804D38B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20" creationId="{DA4479C5-F767-4194-AEA3-70FBF14F7D8A}"/>
            </ac:spMkLst>
          </pc:spChg>
          <pc:spChg chg="del mod">
            <ac:chgData name="varitsara monsiri" userId="d21832565e14aca8" providerId="LiveId" clId="{B398B86A-F9F4-44BF-A41F-CC1786BB354C}" dt="2022-05-09T06:19:25.151" v="814" actId="478"/>
            <ac:spMkLst>
              <pc:docMk/>
              <pc:sldMasterMk cId="2614156275" sldId="2147483660"/>
              <pc:sldLayoutMk cId="1140039170" sldId="2147483668"/>
              <ac:spMk id="21" creationId="{2D5898D8-F287-447E-A396-27B813D61E3F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22" creationId="{78B6EF37-F408-4799-A22C-D401CF14DDAC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24" creationId="{187A5C0A-D17F-42AB-8D42-BBD3C3C92C42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25" creationId="{2820AA59-58CE-4A34-B6E8-2BAEA310F5BE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26" creationId="{5C0777D5-D13E-48D0-8670-8451B328B122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27" creationId="{0D13BE2E-199C-41AD-A026-465C23A2D696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28" creationId="{F5506D7F-111D-48CD-8680-5D2AAF091232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29" creationId="{1C9E38D8-D3FD-420E-81D9-11D0545A0D90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30" creationId="{D6284191-8486-4470-A08A-2F9D33B0C8A7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31" creationId="{6DABF977-E10C-4118-9EC9-A2430476182B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32" creationId="{23CCA7B4-4884-498A-981D-E4FFB36F269F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33" creationId="{6EA35C29-E921-4078-B38E-8567743EE2D4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34" creationId="{4F5D0D29-B287-46A7-9CB6-362D94E61FFA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35" creationId="{2EE843EE-BDCE-426A-966A-BE0BA82857FB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36" creationId="{BC34BE6E-8AB7-4C3A-8BE1-977EEF1EBAAA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37" creationId="{AF7C851D-D378-42D3-90E8-7BCA3602CB6E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38" creationId="{EF3A02FB-EB99-496A-869B-A9B281C47041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39" creationId="{59337F49-88B1-4031-987E-2440525E4941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40" creationId="{EEDDA658-B05E-4904-8F5C-AAB4AB7695A7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41" creationId="{3ED93ACB-0A38-4F55-B2EF-D09E1BDE4192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42" creationId="{8C2BB228-7F04-4508-9EC3-FE1E40B10199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43" creationId="{F9898575-ACD6-4CEE-A82C-D8AE34532D4D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44" creationId="{B38E8BBB-F3B3-426F-9D60-75D5A8B8F07E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45" creationId="{016FBBCA-3888-47E7-BC4F-851F0A5966A6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47" creationId="{9E638A22-FA8F-4010-991C-A812C78883C0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48" creationId="{552923BB-2C75-4440-B0C3-83F00F4CBCE7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49" creationId="{0BF0C204-42F4-4764-BC74-362649CAAE59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50" creationId="{01323FE6-243E-4E20-9935-18078769FAF0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51" creationId="{2168BBE3-F1A1-480A-85F6-5DCB8BC5D255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52" creationId="{BB2176CF-0195-4778-B784-3A48D7795D2D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53" creationId="{823DA26E-0BEF-4049-A995-334A62E26677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54" creationId="{B3B154AC-FA3A-4124-ACDF-2605652BD05D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55" creationId="{D2DF7BC1-4C2E-41DD-9E7D-9D1848E4F57F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56" creationId="{895DA629-4177-4E12-90B6-F38CF3C0FB4A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57" creationId="{B0889CF2-5468-4C33-BAAF-7ECC87D69AC0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58" creationId="{69FE7E94-E373-48B5-ABAB-68EBFB32D2FF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59" creationId="{46D41907-F95C-4485-BE53-801D03A21535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60" creationId="{DF8DE2EF-47C6-402E-AE72-1365BCC28684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61" creationId="{01E1504D-A006-49B6-B098-D9A981F47530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62" creationId="{50A9EBED-59C2-4B06-8088-F5F3F139317C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63" creationId="{B66AE012-86BE-44E0-A5C2-837C1B95C9E5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64" creationId="{B7B6CF7F-3948-45FF-AC38-3C4C2592972A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65" creationId="{F0B3E5DF-4815-426D-BF84-1AC9F51FA73E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66" creationId="{914FB117-8C96-475C-8C36-03DF30FBA629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67" creationId="{2D2322ED-18BA-48F5-BBEC-92BE37C34079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68" creationId="{AD1F353F-AE6D-4C77-A526-DA31DF7A8800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69" creationId="{76008C40-C4E9-45CE-BCE6-6B7D0474B9BE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70" creationId="{BB5B9CAD-94D6-401F-AED8-3D5779D212C1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71" creationId="{ABDB3A2D-7144-46C1-A427-0A56EADF236E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72" creationId="{2BF18768-481D-493E-8221-A633A0DDB6A0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73" creationId="{11842258-30C8-413A-A8BC-F13D6118B13A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75" creationId="{D85D2C04-352A-4004-9644-FD7FC0EE9905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76" creationId="{80ED894D-2940-471D-BEB2-E43DC8A575B5}"/>
            </ac:spMkLst>
          </pc:spChg>
          <pc:spChg chg="mod">
            <ac:chgData name="varitsara monsiri" userId="d21832565e14aca8" providerId="LiveId" clId="{B398B86A-F9F4-44BF-A41F-CC1786BB354C}" dt="2022-05-09T06:19:10.761" v="810" actId="27803"/>
            <ac:spMkLst>
              <pc:docMk/>
              <pc:sldMasterMk cId="2614156275" sldId="2147483660"/>
              <pc:sldLayoutMk cId="1140039170" sldId="2147483668"/>
              <ac:spMk id="77" creationId="{17E9DFF3-359B-4894-B72D-F117D21E3744}"/>
            </ac:spMkLst>
          </pc:spChg>
          <pc:spChg chg="del mod topLvl">
            <ac:chgData name="varitsara monsiri" userId="d21832565e14aca8" providerId="LiveId" clId="{B398B86A-F9F4-44BF-A41F-CC1786BB354C}" dt="2022-05-09T06:19:21.100" v="813" actId="478"/>
            <ac:spMkLst>
              <pc:docMk/>
              <pc:sldMasterMk cId="2614156275" sldId="2147483660"/>
              <pc:sldLayoutMk cId="1140039170" sldId="2147483668"/>
              <ac:spMk id="79" creationId="{CE61F76A-FE04-4D4D-A052-F99DFBD569E6}"/>
            </ac:spMkLst>
          </pc:spChg>
          <pc:spChg chg="del mod topLvl">
            <ac:chgData name="varitsara monsiri" userId="d21832565e14aca8" providerId="LiveId" clId="{B398B86A-F9F4-44BF-A41F-CC1786BB354C}" dt="2022-05-09T06:24:36.552" v="861" actId="21"/>
            <ac:spMkLst>
              <pc:docMk/>
              <pc:sldMasterMk cId="2614156275" sldId="2147483660"/>
              <pc:sldLayoutMk cId="1140039170" sldId="2147483668"/>
              <ac:spMk id="80" creationId="{AD8F67C0-F1E5-476C-B3CB-5DE54EEAD8C6}"/>
            </ac:spMkLst>
          </pc:spChg>
          <pc:spChg chg="del mod topLvl">
            <ac:chgData name="varitsara monsiri" userId="d21832565e14aca8" providerId="LiveId" clId="{B398B86A-F9F4-44BF-A41F-CC1786BB354C}" dt="2022-05-09T06:24:36.552" v="861" actId="21"/>
            <ac:spMkLst>
              <pc:docMk/>
              <pc:sldMasterMk cId="2614156275" sldId="2147483660"/>
              <pc:sldLayoutMk cId="1140039170" sldId="2147483668"/>
              <ac:spMk id="81" creationId="{A7C1B74B-0E1E-4DA0-833C-52418E360A18}"/>
            </ac:spMkLst>
          </pc:spChg>
          <pc:spChg chg="add mod">
            <ac:chgData name="varitsara monsiri" userId="d21832565e14aca8" providerId="LiveId" clId="{B398B86A-F9F4-44BF-A41F-CC1786BB354C}" dt="2022-05-09T06:19:55.287" v="816"/>
            <ac:spMkLst>
              <pc:docMk/>
              <pc:sldMasterMk cId="2614156275" sldId="2147483660"/>
              <pc:sldLayoutMk cId="1140039170" sldId="2147483668"/>
              <ac:spMk id="82" creationId="{A460D80C-7E63-45EB-A204-2BD70EAD58DB}"/>
            </ac:spMkLst>
          </pc:spChg>
          <pc:spChg chg="add mod">
            <ac:chgData name="varitsara monsiri" userId="d21832565e14aca8" providerId="LiveId" clId="{B398B86A-F9F4-44BF-A41F-CC1786BB354C}" dt="2022-05-09T06:22:20.746" v="838" actId="255"/>
            <ac:spMkLst>
              <pc:docMk/>
              <pc:sldMasterMk cId="2614156275" sldId="2147483660"/>
              <pc:sldLayoutMk cId="1140039170" sldId="2147483668"/>
              <ac:spMk id="83" creationId="{C9FE6740-5463-41AC-876F-8968769130DC}"/>
            </ac:spMkLst>
          </pc:spChg>
          <pc:spChg chg="add mod">
            <ac:chgData name="varitsara monsiri" userId="d21832565e14aca8" providerId="LiveId" clId="{B398B86A-F9F4-44BF-A41F-CC1786BB354C}" dt="2022-05-09T06:24:02.196" v="860" actId="1035"/>
            <ac:spMkLst>
              <pc:docMk/>
              <pc:sldMasterMk cId="2614156275" sldId="2147483660"/>
              <pc:sldLayoutMk cId="1140039170" sldId="2147483668"/>
              <ac:spMk id="84" creationId="{05096AF3-A909-4622-B659-A87BB40D4B85}"/>
            </ac:spMkLst>
          </pc:spChg>
          <pc:grpChg chg="del mod">
            <ac:chgData name="varitsara monsiri" userId="d21832565e14aca8" providerId="LiveId" clId="{B398B86A-F9F4-44BF-A41F-CC1786BB354C}" dt="2022-05-09T06:19:10.761" v="810" actId="27803"/>
            <ac:grpSpMkLst>
              <pc:docMk/>
              <pc:sldMasterMk cId="2614156275" sldId="2147483660"/>
              <pc:sldLayoutMk cId="1140039170" sldId="2147483668"/>
              <ac:grpSpMk id="4" creationId="{6B0B7CB7-0999-42DD-ADCA-5E498960BA13}"/>
            </ac:grpSpMkLst>
          </pc:grpChg>
          <pc:grpChg chg="mod">
            <ac:chgData name="varitsara monsiri" userId="d21832565e14aca8" providerId="LiveId" clId="{B398B86A-F9F4-44BF-A41F-CC1786BB354C}" dt="2022-05-09T06:22:27.498" v="840" actId="1076"/>
            <ac:grpSpMkLst>
              <pc:docMk/>
              <pc:sldMasterMk cId="2614156275" sldId="2147483660"/>
              <pc:sldLayoutMk cId="1140039170" sldId="2147483668"/>
              <ac:grpSpMk id="5" creationId="{631D95BD-992F-4E19-9841-14DC0C3B90F5}"/>
            </ac:grpSpMkLst>
          </pc:grpChg>
          <pc:grpChg chg="mod">
            <ac:chgData name="varitsara monsiri" userId="d21832565e14aca8" providerId="LiveId" clId="{B398B86A-F9F4-44BF-A41F-CC1786BB354C}" dt="2022-05-09T06:19:10.761" v="810" actId="27803"/>
            <ac:grpSpMkLst>
              <pc:docMk/>
              <pc:sldMasterMk cId="2614156275" sldId="2147483660"/>
              <pc:sldLayoutMk cId="1140039170" sldId="2147483668"/>
              <ac:grpSpMk id="6" creationId="{CC5AEC8C-CDA4-477B-A07F-A1912EB405C7}"/>
            </ac:grpSpMkLst>
          </pc:grpChg>
          <pc:grpChg chg="mod">
            <ac:chgData name="varitsara monsiri" userId="d21832565e14aca8" providerId="LiveId" clId="{B398B86A-F9F4-44BF-A41F-CC1786BB354C}" dt="2022-05-09T06:19:10.761" v="810" actId="27803"/>
            <ac:grpSpMkLst>
              <pc:docMk/>
              <pc:sldMasterMk cId="2614156275" sldId="2147483660"/>
              <pc:sldLayoutMk cId="1140039170" sldId="2147483668"/>
              <ac:grpSpMk id="23" creationId="{57B6CD5E-29E2-4A9A-8A2A-E92DE72C97D9}"/>
            </ac:grpSpMkLst>
          </pc:grpChg>
          <pc:grpChg chg="mod">
            <ac:chgData name="varitsara monsiri" userId="d21832565e14aca8" providerId="LiveId" clId="{B398B86A-F9F4-44BF-A41F-CC1786BB354C}" dt="2022-05-09T06:19:10.761" v="810" actId="27803"/>
            <ac:grpSpMkLst>
              <pc:docMk/>
              <pc:sldMasterMk cId="2614156275" sldId="2147483660"/>
              <pc:sldLayoutMk cId="1140039170" sldId="2147483668"/>
              <ac:grpSpMk id="46" creationId="{29A432A0-2F31-48BE-BEF3-9346C8A3BBB2}"/>
            </ac:grpSpMkLst>
          </pc:grpChg>
          <pc:grpChg chg="del mod">
            <ac:chgData name="varitsara monsiri" userId="d21832565e14aca8" providerId="LiveId" clId="{B398B86A-F9F4-44BF-A41F-CC1786BB354C}" dt="2022-05-09T06:19:39.848" v="815" actId="478"/>
            <ac:grpSpMkLst>
              <pc:docMk/>
              <pc:sldMasterMk cId="2614156275" sldId="2147483660"/>
              <pc:sldLayoutMk cId="1140039170" sldId="2147483668"/>
              <ac:grpSpMk id="74" creationId="{A00DEA65-13A4-4029-BA26-C19B26E40D32}"/>
            </ac:grpSpMkLst>
          </pc:grpChg>
          <pc:grpChg chg="del mod">
            <ac:chgData name="varitsara monsiri" userId="d21832565e14aca8" providerId="LiveId" clId="{B398B86A-F9F4-44BF-A41F-CC1786BB354C}" dt="2022-05-09T06:19:16.691" v="812" actId="165"/>
            <ac:grpSpMkLst>
              <pc:docMk/>
              <pc:sldMasterMk cId="2614156275" sldId="2147483660"/>
              <pc:sldLayoutMk cId="1140039170" sldId="2147483668"/>
              <ac:grpSpMk id="78" creationId="{BC2C61E5-26AA-4772-B163-2D5FFC74BB13}"/>
            </ac:grpSpMkLst>
          </pc:grpChg>
          <pc:picChg chg="add del mod">
            <ac:chgData name="varitsara monsiri" userId="d21832565e14aca8" providerId="LiveId" clId="{B398B86A-F9F4-44BF-A41F-CC1786BB354C}" dt="2022-05-09T06:19:10.761" v="810" actId="27803"/>
            <ac:picMkLst>
              <pc:docMk/>
              <pc:sldMasterMk cId="2614156275" sldId="2147483660"/>
              <pc:sldLayoutMk cId="1140039170" sldId="2147483668"/>
              <ac:picMk id="3" creationId="{53428C35-A022-4A81-844F-8B402D64BB80}"/>
            </ac:picMkLst>
          </pc:picChg>
        </pc:sldLayoutChg>
        <pc:sldLayoutChg chg="addSp delSp modSp mod">
          <pc:chgData name="varitsara monsiri" userId="d21832565e14aca8" providerId="LiveId" clId="{B398B86A-F9F4-44BF-A41F-CC1786BB354C}" dt="2022-05-09T06:35:41.384" v="996" actId="1076"/>
          <pc:sldLayoutMkLst>
            <pc:docMk/>
            <pc:sldMasterMk cId="2614156275" sldId="2147483660"/>
            <pc:sldLayoutMk cId="2410124684" sldId="2147483669"/>
          </pc:sldLayoutMkLst>
          <pc:spChg chg="mod">
            <ac:chgData name="varitsara monsiri" userId="d21832565e14aca8" providerId="LiveId" clId="{B398B86A-F9F4-44BF-A41F-CC1786BB354C}" dt="2022-05-09T06:27:14.625" v="885" actId="27803"/>
            <ac:spMkLst>
              <pc:docMk/>
              <pc:sldMasterMk cId="2614156275" sldId="2147483660"/>
              <pc:sldLayoutMk cId="2410124684" sldId="2147483669"/>
              <ac:spMk id="7" creationId="{CA129B54-1EF7-4D61-9DDD-4030A41BADF4}"/>
            </ac:spMkLst>
          </pc:spChg>
          <pc:spChg chg="mod">
            <ac:chgData name="varitsara monsiri" userId="d21832565e14aca8" providerId="LiveId" clId="{B398B86A-F9F4-44BF-A41F-CC1786BB354C}" dt="2022-05-09T06:27:14.625" v="885" actId="27803"/>
            <ac:spMkLst>
              <pc:docMk/>
              <pc:sldMasterMk cId="2614156275" sldId="2147483660"/>
              <pc:sldLayoutMk cId="2410124684" sldId="2147483669"/>
              <ac:spMk id="8" creationId="{F0449B48-2132-48AA-9EA9-0F11E6DB5374}"/>
            </ac:spMkLst>
          </pc:spChg>
          <pc:spChg chg="mod">
            <ac:chgData name="varitsara monsiri" userId="d21832565e14aca8" providerId="LiveId" clId="{B398B86A-F9F4-44BF-A41F-CC1786BB354C}" dt="2022-05-09T06:27:14.625" v="885" actId="27803"/>
            <ac:spMkLst>
              <pc:docMk/>
              <pc:sldMasterMk cId="2614156275" sldId="2147483660"/>
              <pc:sldLayoutMk cId="2410124684" sldId="2147483669"/>
              <ac:spMk id="9" creationId="{0BF2CEAA-4610-4C27-A46F-A782D034E158}"/>
            </ac:spMkLst>
          </pc:spChg>
          <pc:spChg chg="mod">
            <ac:chgData name="varitsara monsiri" userId="d21832565e14aca8" providerId="LiveId" clId="{B398B86A-F9F4-44BF-A41F-CC1786BB354C}" dt="2022-05-09T06:27:14.625" v="885" actId="27803"/>
            <ac:spMkLst>
              <pc:docMk/>
              <pc:sldMasterMk cId="2614156275" sldId="2147483660"/>
              <pc:sldLayoutMk cId="2410124684" sldId="2147483669"/>
              <ac:spMk id="10" creationId="{FCB66DD7-8F32-42C5-8081-44F7FA77C0DD}"/>
            </ac:spMkLst>
          </pc:spChg>
          <pc:spChg chg="mod">
            <ac:chgData name="varitsara monsiri" userId="d21832565e14aca8" providerId="LiveId" clId="{B398B86A-F9F4-44BF-A41F-CC1786BB354C}" dt="2022-05-09T06:27:14.625" v="885" actId="27803"/>
            <ac:spMkLst>
              <pc:docMk/>
              <pc:sldMasterMk cId="2614156275" sldId="2147483660"/>
              <pc:sldLayoutMk cId="2410124684" sldId="2147483669"/>
              <ac:spMk id="11" creationId="{69DAD327-D7CD-4310-8EA2-46F83D738D4D}"/>
            </ac:spMkLst>
          </pc:spChg>
          <pc:spChg chg="mod">
            <ac:chgData name="varitsara monsiri" userId="d21832565e14aca8" providerId="LiveId" clId="{B398B86A-F9F4-44BF-A41F-CC1786BB354C}" dt="2022-05-09T06:27:14.625" v="885" actId="27803"/>
            <ac:spMkLst>
              <pc:docMk/>
              <pc:sldMasterMk cId="2614156275" sldId="2147483660"/>
              <pc:sldLayoutMk cId="2410124684" sldId="2147483669"/>
              <ac:spMk id="12" creationId="{807D0DEE-5EDF-411E-8888-FB9706BA14A0}"/>
            </ac:spMkLst>
          </pc:spChg>
          <pc:spChg chg="mod">
            <ac:chgData name="varitsara monsiri" userId="d21832565e14aca8" providerId="LiveId" clId="{B398B86A-F9F4-44BF-A41F-CC1786BB354C}" dt="2022-05-09T06:27:14.625" v="885" actId="27803"/>
            <ac:spMkLst>
              <pc:docMk/>
              <pc:sldMasterMk cId="2614156275" sldId="2147483660"/>
              <pc:sldLayoutMk cId="2410124684" sldId="2147483669"/>
              <ac:spMk id="13" creationId="{ACB855A3-4CD9-480F-857D-6B91DA22C028}"/>
            </ac:spMkLst>
          </pc:spChg>
          <pc:spChg chg="mod">
            <ac:chgData name="varitsara monsiri" userId="d21832565e14aca8" providerId="LiveId" clId="{B398B86A-F9F4-44BF-A41F-CC1786BB354C}" dt="2022-05-09T06:27:14.625" v="885" actId="27803"/>
            <ac:spMkLst>
              <pc:docMk/>
              <pc:sldMasterMk cId="2614156275" sldId="2147483660"/>
              <pc:sldLayoutMk cId="2410124684" sldId="2147483669"/>
              <ac:spMk id="14" creationId="{C913F3AD-3E07-43EA-8F6D-F50C18462906}"/>
            </ac:spMkLst>
          </pc:spChg>
          <pc:spChg chg="mod">
            <ac:chgData name="varitsara monsiri" userId="d21832565e14aca8" providerId="LiveId" clId="{B398B86A-F9F4-44BF-A41F-CC1786BB354C}" dt="2022-05-09T06:27:14.625" v="885" actId="27803"/>
            <ac:spMkLst>
              <pc:docMk/>
              <pc:sldMasterMk cId="2614156275" sldId="2147483660"/>
              <pc:sldLayoutMk cId="2410124684" sldId="2147483669"/>
              <ac:spMk id="15" creationId="{9C65BC9F-4CC1-49B6-B6CC-EFA0EA03B5D7}"/>
            </ac:spMkLst>
          </pc:spChg>
          <pc:spChg chg="mod">
            <ac:chgData name="varitsara monsiri" userId="d21832565e14aca8" providerId="LiveId" clId="{B398B86A-F9F4-44BF-A41F-CC1786BB354C}" dt="2022-05-09T06:27:14.625" v="885" actId="27803"/>
            <ac:spMkLst>
              <pc:docMk/>
              <pc:sldMasterMk cId="2614156275" sldId="2147483660"/>
              <pc:sldLayoutMk cId="2410124684" sldId="2147483669"/>
              <ac:spMk id="16" creationId="{C8359089-4F5A-493B-9C2B-83BCFD0DA7CF}"/>
            </ac:spMkLst>
          </pc:spChg>
          <pc:spChg chg="mod">
            <ac:chgData name="varitsara monsiri" userId="d21832565e14aca8" providerId="LiveId" clId="{B398B86A-F9F4-44BF-A41F-CC1786BB354C}" dt="2022-05-09T06:27:14.625" v="885" actId="27803"/>
            <ac:spMkLst>
              <pc:docMk/>
              <pc:sldMasterMk cId="2614156275" sldId="2147483660"/>
              <pc:sldLayoutMk cId="2410124684" sldId="2147483669"/>
              <ac:spMk id="17" creationId="{7506B297-83E5-4051-BE0D-A7ABBFEB69C0}"/>
            </ac:spMkLst>
          </pc:spChg>
          <pc:spChg chg="mod">
            <ac:chgData name="varitsara monsiri" userId="d21832565e14aca8" providerId="LiveId" clId="{B398B86A-F9F4-44BF-A41F-CC1786BB354C}" dt="2022-05-09T06:27:14.625" v="885" actId="27803"/>
            <ac:spMkLst>
              <pc:docMk/>
              <pc:sldMasterMk cId="2614156275" sldId="2147483660"/>
              <pc:sldLayoutMk cId="2410124684" sldId="2147483669"/>
              <ac:spMk id="18" creationId="{F964E6CC-AED8-4C8E-A3EB-19CA6C352A6C}"/>
            </ac:spMkLst>
          </pc:spChg>
          <pc:spChg chg="mod">
            <ac:chgData name="varitsara monsiri" userId="d21832565e14aca8" providerId="LiveId" clId="{B398B86A-F9F4-44BF-A41F-CC1786BB354C}" dt="2022-05-09T06:27:14.625" v="885" actId="27803"/>
            <ac:spMkLst>
              <pc:docMk/>
              <pc:sldMasterMk cId="2614156275" sldId="2147483660"/>
              <pc:sldLayoutMk cId="2410124684" sldId="2147483669"/>
              <ac:spMk id="19" creationId="{714F5A1C-D9ED-4551-A5E6-2D553F764F6C}"/>
            </ac:spMkLst>
          </pc:spChg>
          <pc:spChg chg="mod">
            <ac:chgData name="varitsara monsiri" userId="d21832565e14aca8" providerId="LiveId" clId="{B398B86A-F9F4-44BF-A41F-CC1786BB354C}" dt="2022-05-09T06:27:14.625" v="885" actId="27803"/>
            <ac:spMkLst>
              <pc:docMk/>
              <pc:sldMasterMk cId="2614156275" sldId="2147483660"/>
              <pc:sldLayoutMk cId="2410124684" sldId="2147483669"/>
              <ac:spMk id="20" creationId="{FFB0BBD4-5D7F-48E5-A3FE-0A7C6ACD29A3}"/>
            </ac:spMkLst>
          </pc:spChg>
          <pc:spChg chg="del mod">
            <ac:chgData name="varitsara monsiri" userId="d21832565e14aca8" providerId="LiveId" clId="{B398B86A-F9F4-44BF-A41F-CC1786BB354C}" dt="2022-05-09T06:27:22.091" v="886" actId="478"/>
            <ac:spMkLst>
              <pc:docMk/>
              <pc:sldMasterMk cId="2614156275" sldId="2147483660"/>
              <pc:sldLayoutMk cId="2410124684" sldId="2147483669"/>
              <ac:spMk id="21" creationId="{D861B736-2593-451F-A7FF-FC32823144A4}"/>
            </ac:spMkLst>
          </pc:spChg>
          <pc:spChg chg="del mod">
            <ac:chgData name="varitsara monsiri" userId="d21832565e14aca8" providerId="LiveId" clId="{B398B86A-F9F4-44BF-A41F-CC1786BB354C}" dt="2022-05-09T06:27:22.091" v="886" actId="478"/>
            <ac:spMkLst>
              <pc:docMk/>
              <pc:sldMasterMk cId="2614156275" sldId="2147483660"/>
              <pc:sldLayoutMk cId="2410124684" sldId="2147483669"/>
              <ac:spMk id="22" creationId="{F3569E7B-7CE6-4B8E-B652-7664DAC0F7E5}"/>
            </ac:spMkLst>
          </pc:spChg>
          <pc:spChg chg="del mod">
            <ac:chgData name="varitsara monsiri" userId="d21832565e14aca8" providerId="LiveId" clId="{B398B86A-F9F4-44BF-A41F-CC1786BB354C}" dt="2022-05-09T06:27:22.091" v="886" actId="478"/>
            <ac:spMkLst>
              <pc:docMk/>
              <pc:sldMasterMk cId="2614156275" sldId="2147483660"/>
              <pc:sldLayoutMk cId="2410124684" sldId="2147483669"/>
              <ac:spMk id="23" creationId="{0F4BE0B1-F7F4-47BA-B53E-F88D2C434640}"/>
            </ac:spMkLst>
          </pc:spChg>
          <pc:spChg chg="del mod">
            <ac:chgData name="varitsara monsiri" userId="d21832565e14aca8" providerId="LiveId" clId="{B398B86A-F9F4-44BF-A41F-CC1786BB354C}" dt="2022-05-09T06:27:22.091" v="886" actId="478"/>
            <ac:spMkLst>
              <pc:docMk/>
              <pc:sldMasterMk cId="2614156275" sldId="2147483660"/>
              <pc:sldLayoutMk cId="2410124684" sldId="2147483669"/>
              <ac:spMk id="24" creationId="{88FB4439-3A24-46C1-BA42-EA103C0F9BCE}"/>
            </ac:spMkLst>
          </pc:spChg>
          <pc:spChg chg="mod">
            <ac:chgData name="varitsara monsiri" userId="d21832565e14aca8" providerId="LiveId" clId="{B398B86A-F9F4-44BF-A41F-CC1786BB354C}" dt="2022-05-09T06:27:14.625" v="885" actId="27803"/>
            <ac:spMkLst>
              <pc:docMk/>
              <pc:sldMasterMk cId="2614156275" sldId="2147483660"/>
              <pc:sldLayoutMk cId="2410124684" sldId="2147483669"/>
              <ac:spMk id="25" creationId="{8CEC4A3C-594A-426C-8D72-7E211ED0860B}"/>
            </ac:spMkLst>
          </pc:spChg>
          <pc:spChg chg="mod">
            <ac:chgData name="varitsara monsiri" userId="d21832565e14aca8" providerId="LiveId" clId="{B398B86A-F9F4-44BF-A41F-CC1786BB354C}" dt="2022-05-09T06:27:46.228" v="891" actId="164"/>
            <ac:spMkLst>
              <pc:docMk/>
              <pc:sldMasterMk cId="2614156275" sldId="2147483660"/>
              <pc:sldLayoutMk cId="2410124684" sldId="2147483669"/>
              <ac:spMk id="26" creationId="{BCE68E0E-743A-4239-8669-F5638F0E7FFD}"/>
            </ac:spMkLst>
          </pc:spChg>
          <pc:spChg chg="mod">
            <ac:chgData name="varitsara monsiri" userId="d21832565e14aca8" providerId="LiveId" clId="{B398B86A-F9F4-44BF-A41F-CC1786BB354C}" dt="2022-05-09T06:27:46.228" v="891" actId="164"/>
            <ac:spMkLst>
              <pc:docMk/>
              <pc:sldMasterMk cId="2614156275" sldId="2147483660"/>
              <pc:sldLayoutMk cId="2410124684" sldId="2147483669"/>
              <ac:spMk id="27" creationId="{1F4857A2-518D-43EA-85B0-4C95C501F0E6}"/>
            </ac:spMkLst>
          </pc:spChg>
          <pc:spChg chg="mod">
            <ac:chgData name="varitsara monsiri" userId="d21832565e14aca8" providerId="LiveId" clId="{B398B86A-F9F4-44BF-A41F-CC1786BB354C}" dt="2022-05-09T06:27:46.228" v="891" actId="164"/>
            <ac:spMkLst>
              <pc:docMk/>
              <pc:sldMasterMk cId="2614156275" sldId="2147483660"/>
              <pc:sldLayoutMk cId="2410124684" sldId="2147483669"/>
              <ac:spMk id="28" creationId="{B288BCE5-BAFC-41C9-A0CC-33A0B0B53EF6}"/>
            </ac:spMkLst>
          </pc:spChg>
          <pc:spChg chg="mod">
            <ac:chgData name="varitsara monsiri" userId="d21832565e14aca8" providerId="LiveId" clId="{B398B86A-F9F4-44BF-A41F-CC1786BB354C}" dt="2022-05-09T06:27:46.228" v="891" actId="164"/>
            <ac:spMkLst>
              <pc:docMk/>
              <pc:sldMasterMk cId="2614156275" sldId="2147483660"/>
              <pc:sldLayoutMk cId="2410124684" sldId="2147483669"/>
              <ac:spMk id="29" creationId="{81C8D0CF-AF9C-4E26-9295-4CCBC021885F}"/>
            </ac:spMkLst>
          </pc:spChg>
          <pc:spChg chg="del mod">
            <ac:chgData name="varitsara monsiri" userId="d21832565e14aca8" providerId="LiveId" clId="{B398B86A-F9F4-44BF-A41F-CC1786BB354C}" dt="2022-05-09T06:27:22.091" v="886" actId="478"/>
            <ac:spMkLst>
              <pc:docMk/>
              <pc:sldMasterMk cId="2614156275" sldId="2147483660"/>
              <pc:sldLayoutMk cId="2410124684" sldId="2147483669"/>
              <ac:spMk id="30" creationId="{1F4F51DF-2928-4796-A706-4514AB87E2E6}"/>
            </ac:spMkLst>
          </pc:spChg>
          <pc:spChg chg="del mod">
            <ac:chgData name="varitsara monsiri" userId="d21832565e14aca8" providerId="LiveId" clId="{B398B86A-F9F4-44BF-A41F-CC1786BB354C}" dt="2022-05-09T06:27:22.091" v="886" actId="478"/>
            <ac:spMkLst>
              <pc:docMk/>
              <pc:sldMasterMk cId="2614156275" sldId="2147483660"/>
              <pc:sldLayoutMk cId="2410124684" sldId="2147483669"/>
              <ac:spMk id="31" creationId="{50A0CC7D-8A51-4E99-9E8D-471D238E24F6}"/>
            </ac:spMkLst>
          </pc:spChg>
          <pc:spChg chg="del mod">
            <ac:chgData name="varitsara monsiri" userId="d21832565e14aca8" providerId="LiveId" clId="{B398B86A-F9F4-44BF-A41F-CC1786BB354C}" dt="2022-05-09T06:27:22.091" v="886" actId="478"/>
            <ac:spMkLst>
              <pc:docMk/>
              <pc:sldMasterMk cId="2614156275" sldId="2147483660"/>
              <pc:sldLayoutMk cId="2410124684" sldId="2147483669"/>
              <ac:spMk id="32" creationId="{377B8A9C-EE7D-46EB-99E9-A17546B4C5C8}"/>
            </ac:spMkLst>
          </pc:spChg>
          <pc:spChg chg="del mod">
            <ac:chgData name="varitsara monsiri" userId="d21832565e14aca8" providerId="LiveId" clId="{B398B86A-F9F4-44BF-A41F-CC1786BB354C}" dt="2022-05-09T06:27:22.091" v="886" actId="478"/>
            <ac:spMkLst>
              <pc:docMk/>
              <pc:sldMasterMk cId="2614156275" sldId="2147483660"/>
              <pc:sldLayoutMk cId="2410124684" sldId="2147483669"/>
              <ac:spMk id="33" creationId="{5FB32F5F-AE57-422D-BD57-DD3DD67F2DBF}"/>
            </ac:spMkLst>
          </pc:spChg>
          <pc:spChg chg="mod">
            <ac:chgData name="varitsara monsiri" userId="d21832565e14aca8" providerId="LiveId" clId="{B398B86A-F9F4-44BF-A41F-CC1786BB354C}" dt="2022-05-09T06:27:14.625" v="885" actId="27803"/>
            <ac:spMkLst>
              <pc:docMk/>
              <pc:sldMasterMk cId="2614156275" sldId="2147483660"/>
              <pc:sldLayoutMk cId="2410124684" sldId="2147483669"/>
              <ac:spMk id="34" creationId="{99D98EEE-434B-4BA1-A250-56232BEB970C}"/>
            </ac:spMkLst>
          </pc:spChg>
          <pc:spChg chg="mod">
            <ac:chgData name="varitsara monsiri" userId="d21832565e14aca8" providerId="LiveId" clId="{B398B86A-F9F4-44BF-A41F-CC1786BB354C}" dt="2022-05-09T06:27:42.101" v="890" actId="164"/>
            <ac:spMkLst>
              <pc:docMk/>
              <pc:sldMasterMk cId="2614156275" sldId="2147483660"/>
              <pc:sldLayoutMk cId="2410124684" sldId="2147483669"/>
              <ac:spMk id="35" creationId="{B86F9B11-85FA-4D32-B2A9-930213F5216C}"/>
            </ac:spMkLst>
          </pc:spChg>
          <pc:spChg chg="mod">
            <ac:chgData name="varitsara monsiri" userId="d21832565e14aca8" providerId="LiveId" clId="{B398B86A-F9F4-44BF-A41F-CC1786BB354C}" dt="2022-05-09T06:27:42.101" v="890" actId="164"/>
            <ac:spMkLst>
              <pc:docMk/>
              <pc:sldMasterMk cId="2614156275" sldId="2147483660"/>
              <pc:sldLayoutMk cId="2410124684" sldId="2147483669"/>
              <ac:spMk id="36" creationId="{4735491D-5C80-43B1-94FB-67982DD94A65}"/>
            </ac:spMkLst>
          </pc:spChg>
          <pc:spChg chg="mod">
            <ac:chgData name="varitsara monsiri" userId="d21832565e14aca8" providerId="LiveId" clId="{B398B86A-F9F4-44BF-A41F-CC1786BB354C}" dt="2022-05-09T06:27:42.101" v="890" actId="164"/>
            <ac:spMkLst>
              <pc:docMk/>
              <pc:sldMasterMk cId="2614156275" sldId="2147483660"/>
              <pc:sldLayoutMk cId="2410124684" sldId="2147483669"/>
              <ac:spMk id="37" creationId="{0F8FED17-D104-45AA-926B-8640DA6B4866}"/>
            </ac:spMkLst>
          </pc:spChg>
          <pc:spChg chg="mod">
            <ac:chgData name="varitsara monsiri" userId="d21832565e14aca8" providerId="LiveId" clId="{B398B86A-F9F4-44BF-A41F-CC1786BB354C}" dt="2022-05-09T06:27:42.101" v="890" actId="164"/>
            <ac:spMkLst>
              <pc:docMk/>
              <pc:sldMasterMk cId="2614156275" sldId="2147483660"/>
              <pc:sldLayoutMk cId="2410124684" sldId="2147483669"/>
              <ac:spMk id="38" creationId="{3296A403-6EF6-409B-93DF-394FE04E3BFA}"/>
            </ac:spMkLst>
          </pc:spChg>
          <pc:spChg chg="del mod">
            <ac:chgData name="varitsara monsiri" userId="d21832565e14aca8" providerId="LiveId" clId="{B398B86A-F9F4-44BF-A41F-CC1786BB354C}" dt="2022-05-09T06:27:22.091" v="886" actId="478"/>
            <ac:spMkLst>
              <pc:docMk/>
              <pc:sldMasterMk cId="2614156275" sldId="2147483660"/>
              <pc:sldLayoutMk cId="2410124684" sldId="2147483669"/>
              <ac:spMk id="39" creationId="{4291E42C-61B7-49AC-B334-E6FD232CE181}"/>
            </ac:spMkLst>
          </pc:spChg>
          <pc:spChg chg="del mod">
            <ac:chgData name="varitsara monsiri" userId="d21832565e14aca8" providerId="LiveId" clId="{B398B86A-F9F4-44BF-A41F-CC1786BB354C}" dt="2022-05-09T06:27:22.091" v="886" actId="478"/>
            <ac:spMkLst>
              <pc:docMk/>
              <pc:sldMasterMk cId="2614156275" sldId="2147483660"/>
              <pc:sldLayoutMk cId="2410124684" sldId="2147483669"/>
              <ac:spMk id="40" creationId="{C654860A-8488-4D88-8E27-65D9AB0D7076}"/>
            </ac:spMkLst>
          </pc:spChg>
          <pc:spChg chg="del mod">
            <ac:chgData name="varitsara monsiri" userId="d21832565e14aca8" providerId="LiveId" clId="{B398B86A-F9F4-44BF-A41F-CC1786BB354C}" dt="2022-05-09T06:27:22.091" v="886" actId="478"/>
            <ac:spMkLst>
              <pc:docMk/>
              <pc:sldMasterMk cId="2614156275" sldId="2147483660"/>
              <pc:sldLayoutMk cId="2410124684" sldId="2147483669"/>
              <ac:spMk id="41" creationId="{986B7D78-7E7F-4B24-908D-C74FE1C161CD}"/>
            </ac:spMkLst>
          </pc:spChg>
          <pc:spChg chg="del mod">
            <ac:chgData name="varitsara monsiri" userId="d21832565e14aca8" providerId="LiveId" clId="{B398B86A-F9F4-44BF-A41F-CC1786BB354C}" dt="2022-05-09T06:27:22.091" v="886" actId="478"/>
            <ac:spMkLst>
              <pc:docMk/>
              <pc:sldMasterMk cId="2614156275" sldId="2147483660"/>
              <pc:sldLayoutMk cId="2410124684" sldId="2147483669"/>
              <ac:spMk id="42" creationId="{35A60C29-88FE-452A-A933-81EA218CD00C}"/>
            </ac:spMkLst>
          </pc:spChg>
          <pc:spChg chg="mod">
            <ac:chgData name="varitsara monsiri" userId="d21832565e14aca8" providerId="LiveId" clId="{B398B86A-F9F4-44BF-A41F-CC1786BB354C}" dt="2022-05-09T06:27:14.625" v="885" actId="27803"/>
            <ac:spMkLst>
              <pc:docMk/>
              <pc:sldMasterMk cId="2614156275" sldId="2147483660"/>
              <pc:sldLayoutMk cId="2410124684" sldId="2147483669"/>
              <ac:spMk id="43" creationId="{2D76E06E-EB1C-4E14-BB1D-636B8EEAFD90}"/>
            </ac:spMkLst>
          </pc:spChg>
          <pc:spChg chg="mod">
            <ac:chgData name="varitsara monsiri" userId="d21832565e14aca8" providerId="LiveId" clId="{B398B86A-F9F4-44BF-A41F-CC1786BB354C}" dt="2022-05-09T06:27:38.948" v="889" actId="164"/>
            <ac:spMkLst>
              <pc:docMk/>
              <pc:sldMasterMk cId="2614156275" sldId="2147483660"/>
              <pc:sldLayoutMk cId="2410124684" sldId="2147483669"/>
              <ac:spMk id="44" creationId="{CE37AE06-AD39-4941-A0D5-76D2FDB3F7F0}"/>
            </ac:spMkLst>
          </pc:spChg>
          <pc:spChg chg="mod">
            <ac:chgData name="varitsara monsiri" userId="d21832565e14aca8" providerId="LiveId" clId="{B398B86A-F9F4-44BF-A41F-CC1786BB354C}" dt="2022-05-09T06:27:38.948" v="889" actId="164"/>
            <ac:spMkLst>
              <pc:docMk/>
              <pc:sldMasterMk cId="2614156275" sldId="2147483660"/>
              <pc:sldLayoutMk cId="2410124684" sldId="2147483669"/>
              <ac:spMk id="45" creationId="{C9D1AA4C-8E9A-4D3B-9C04-CC003FB57947}"/>
            </ac:spMkLst>
          </pc:spChg>
          <pc:spChg chg="mod">
            <ac:chgData name="varitsara monsiri" userId="d21832565e14aca8" providerId="LiveId" clId="{B398B86A-F9F4-44BF-A41F-CC1786BB354C}" dt="2022-05-09T06:27:38.948" v="889" actId="164"/>
            <ac:spMkLst>
              <pc:docMk/>
              <pc:sldMasterMk cId="2614156275" sldId="2147483660"/>
              <pc:sldLayoutMk cId="2410124684" sldId="2147483669"/>
              <ac:spMk id="46" creationId="{81CAE81A-215A-4CD5-9EF9-F7D4CBBD6348}"/>
            </ac:spMkLst>
          </pc:spChg>
          <pc:spChg chg="mod">
            <ac:chgData name="varitsara monsiri" userId="d21832565e14aca8" providerId="LiveId" clId="{B398B86A-F9F4-44BF-A41F-CC1786BB354C}" dt="2022-05-09T06:27:38.948" v="889" actId="164"/>
            <ac:spMkLst>
              <pc:docMk/>
              <pc:sldMasterMk cId="2614156275" sldId="2147483660"/>
              <pc:sldLayoutMk cId="2410124684" sldId="2147483669"/>
              <ac:spMk id="47" creationId="{E41FBF5C-4FED-4DCA-B209-2F3D01E028BD}"/>
            </ac:spMkLst>
          </pc:spChg>
          <pc:spChg chg="del mod">
            <ac:chgData name="varitsara monsiri" userId="d21832565e14aca8" providerId="LiveId" clId="{B398B86A-F9F4-44BF-A41F-CC1786BB354C}" dt="2022-05-09T06:27:22.091" v="886" actId="478"/>
            <ac:spMkLst>
              <pc:docMk/>
              <pc:sldMasterMk cId="2614156275" sldId="2147483660"/>
              <pc:sldLayoutMk cId="2410124684" sldId="2147483669"/>
              <ac:spMk id="48" creationId="{05A02CF1-A6E6-4F57-845E-5055336F62BB}"/>
            </ac:spMkLst>
          </pc:spChg>
          <pc:spChg chg="del mod">
            <ac:chgData name="varitsara monsiri" userId="d21832565e14aca8" providerId="LiveId" clId="{B398B86A-F9F4-44BF-A41F-CC1786BB354C}" dt="2022-05-09T06:27:22.091" v="886" actId="478"/>
            <ac:spMkLst>
              <pc:docMk/>
              <pc:sldMasterMk cId="2614156275" sldId="2147483660"/>
              <pc:sldLayoutMk cId="2410124684" sldId="2147483669"/>
              <ac:spMk id="49" creationId="{C82BA6C8-65D1-43F6-AD46-25E6540BD143}"/>
            </ac:spMkLst>
          </pc:spChg>
          <pc:spChg chg="del mod">
            <ac:chgData name="varitsara monsiri" userId="d21832565e14aca8" providerId="LiveId" clId="{B398B86A-F9F4-44BF-A41F-CC1786BB354C}" dt="2022-05-09T06:27:22.091" v="886" actId="478"/>
            <ac:spMkLst>
              <pc:docMk/>
              <pc:sldMasterMk cId="2614156275" sldId="2147483660"/>
              <pc:sldLayoutMk cId="2410124684" sldId="2147483669"/>
              <ac:spMk id="50" creationId="{4D981BE3-D9B8-431B-AA4D-0D4FA4152BFD}"/>
            </ac:spMkLst>
          </pc:spChg>
          <pc:spChg chg="del mod">
            <ac:chgData name="varitsara monsiri" userId="d21832565e14aca8" providerId="LiveId" clId="{B398B86A-F9F4-44BF-A41F-CC1786BB354C}" dt="2022-05-09T06:27:22.091" v="886" actId="478"/>
            <ac:spMkLst>
              <pc:docMk/>
              <pc:sldMasterMk cId="2614156275" sldId="2147483660"/>
              <pc:sldLayoutMk cId="2410124684" sldId="2147483669"/>
              <ac:spMk id="51" creationId="{3213F4B9-8C35-4E44-AD2C-DF6562D6122F}"/>
            </ac:spMkLst>
          </pc:spChg>
          <pc:spChg chg="mod">
            <ac:chgData name="varitsara monsiri" userId="d21832565e14aca8" providerId="LiveId" clId="{B398B86A-F9F4-44BF-A41F-CC1786BB354C}" dt="2022-05-09T06:27:14.625" v="885" actId="27803"/>
            <ac:spMkLst>
              <pc:docMk/>
              <pc:sldMasterMk cId="2614156275" sldId="2147483660"/>
              <pc:sldLayoutMk cId="2410124684" sldId="2147483669"/>
              <ac:spMk id="52" creationId="{B5F80254-7916-4843-AD70-B866F13EEF3A}"/>
            </ac:spMkLst>
          </pc:spChg>
          <pc:spChg chg="mod">
            <ac:chgData name="varitsara monsiri" userId="d21832565e14aca8" providerId="LiveId" clId="{B398B86A-F9F4-44BF-A41F-CC1786BB354C}" dt="2022-05-09T06:27:35.967" v="888" actId="164"/>
            <ac:spMkLst>
              <pc:docMk/>
              <pc:sldMasterMk cId="2614156275" sldId="2147483660"/>
              <pc:sldLayoutMk cId="2410124684" sldId="2147483669"/>
              <ac:spMk id="53" creationId="{E8A55441-9A3B-4F48-A76A-C4C359476ACA}"/>
            </ac:spMkLst>
          </pc:spChg>
          <pc:spChg chg="mod">
            <ac:chgData name="varitsara monsiri" userId="d21832565e14aca8" providerId="LiveId" clId="{B398B86A-F9F4-44BF-A41F-CC1786BB354C}" dt="2022-05-09T06:27:35.967" v="888" actId="164"/>
            <ac:spMkLst>
              <pc:docMk/>
              <pc:sldMasterMk cId="2614156275" sldId="2147483660"/>
              <pc:sldLayoutMk cId="2410124684" sldId="2147483669"/>
              <ac:spMk id="54" creationId="{1C2CEC36-BC3B-4872-9AC7-5A0AC6B47CCB}"/>
            </ac:spMkLst>
          </pc:spChg>
          <pc:spChg chg="mod">
            <ac:chgData name="varitsara monsiri" userId="d21832565e14aca8" providerId="LiveId" clId="{B398B86A-F9F4-44BF-A41F-CC1786BB354C}" dt="2022-05-09T06:27:35.967" v="888" actId="164"/>
            <ac:spMkLst>
              <pc:docMk/>
              <pc:sldMasterMk cId="2614156275" sldId="2147483660"/>
              <pc:sldLayoutMk cId="2410124684" sldId="2147483669"/>
              <ac:spMk id="55" creationId="{B684EAA8-3F02-49E9-A6BF-C8C5BA5CA45D}"/>
            </ac:spMkLst>
          </pc:spChg>
          <pc:spChg chg="mod">
            <ac:chgData name="varitsara monsiri" userId="d21832565e14aca8" providerId="LiveId" clId="{B398B86A-F9F4-44BF-A41F-CC1786BB354C}" dt="2022-05-09T06:27:35.967" v="888" actId="164"/>
            <ac:spMkLst>
              <pc:docMk/>
              <pc:sldMasterMk cId="2614156275" sldId="2147483660"/>
              <pc:sldLayoutMk cId="2410124684" sldId="2147483669"/>
              <ac:spMk id="56" creationId="{51922C27-4E00-46C8-883D-4D2FD7D89AD9}"/>
            </ac:spMkLst>
          </pc:spChg>
          <pc:spChg chg="del mod">
            <ac:chgData name="varitsara monsiri" userId="d21832565e14aca8" providerId="LiveId" clId="{B398B86A-F9F4-44BF-A41F-CC1786BB354C}" dt="2022-05-09T06:27:31.861" v="887" actId="478"/>
            <ac:spMkLst>
              <pc:docMk/>
              <pc:sldMasterMk cId="2614156275" sldId="2147483660"/>
              <pc:sldLayoutMk cId="2410124684" sldId="2147483669"/>
              <ac:spMk id="57" creationId="{FE141198-675F-4A9B-8E43-554A8B831F06}"/>
            </ac:spMkLst>
          </pc:spChg>
          <pc:spChg chg="del mod">
            <ac:chgData name="varitsara monsiri" userId="d21832565e14aca8" providerId="LiveId" clId="{B398B86A-F9F4-44BF-A41F-CC1786BB354C}" dt="2022-05-09T06:27:31.861" v="887" actId="478"/>
            <ac:spMkLst>
              <pc:docMk/>
              <pc:sldMasterMk cId="2614156275" sldId="2147483660"/>
              <pc:sldLayoutMk cId="2410124684" sldId="2147483669"/>
              <ac:spMk id="58" creationId="{2EE0AFE8-B884-4996-9515-55C63A21EEBD}"/>
            </ac:spMkLst>
          </pc:spChg>
          <pc:spChg chg="del mod">
            <ac:chgData name="varitsara monsiri" userId="d21832565e14aca8" providerId="LiveId" clId="{B398B86A-F9F4-44BF-A41F-CC1786BB354C}" dt="2022-05-09T06:27:31.861" v="887" actId="478"/>
            <ac:spMkLst>
              <pc:docMk/>
              <pc:sldMasterMk cId="2614156275" sldId="2147483660"/>
              <pc:sldLayoutMk cId="2410124684" sldId="2147483669"/>
              <ac:spMk id="59" creationId="{EF0316B7-1340-4641-A6A0-21C895B13E20}"/>
            </ac:spMkLst>
          </pc:spChg>
          <pc:spChg chg="del mod">
            <ac:chgData name="varitsara monsiri" userId="d21832565e14aca8" providerId="LiveId" clId="{B398B86A-F9F4-44BF-A41F-CC1786BB354C}" dt="2022-05-09T06:27:31.861" v="887" actId="478"/>
            <ac:spMkLst>
              <pc:docMk/>
              <pc:sldMasterMk cId="2614156275" sldId="2147483660"/>
              <pc:sldLayoutMk cId="2410124684" sldId="2147483669"/>
              <ac:spMk id="60" creationId="{ABA200EB-800D-4A98-A909-8345DD8464C2}"/>
            </ac:spMkLst>
          </pc:spChg>
          <pc:spChg chg="del mod">
            <ac:chgData name="varitsara monsiri" userId="d21832565e14aca8" providerId="LiveId" clId="{B398B86A-F9F4-44BF-A41F-CC1786BB354C}" dt="2022-05-09T06:27:31.861" v="887" actId="478"/>
            <ac:spMkLst>
              <pc:docMk/>
              <pc:sldMasterMk cId="2614156275" sldId="2147483660"/>
              <pc:sldLayoutMk cId="2410124684" sldId="2147483669"/>
              <ac:spMk id="61" creationId="{A8DCD6E6-535E-4053-9E01-DA468BE88DFB}"/>
            </ac:spMkLst>
          </pc:spChg>
          <pc:spChg chg="del mod">
            <ac:chgData name="varitsara monsiri" userId="d21832565e14aca8" providerId="LiveId" clId="{B398B86A-F9F4-44BF-A41F-CC1786BB354C}" dt="2022-05-09T06:27:31.861" v="887" actId="478"/>
            <ac:spMkLst>
              <pc:docMk/>
              <pc:sldMasterMk cId="2614156275" sldId="2147483660"/>
              <pc:sldLayoutMk cId="2410124684" sldId="2147483669"/>
              <ac:spMk id="62" creationId="{99251A08-8825-456E-B1FD-42CFFF3A8490}"/>
            </ac:spMkLst>
          </pc:spChg>
          <pc:spChg chg="del mod">
            <ac:chgData name="varitsara monsiri" userId="d21832565e14aca8" providerId="LiveId" clId="{B398B86A-F9F4-44BF-A41F-CC1786BB354C}" dt="2022-05-09T06:27:31.861" v="887" actId="478"/>
            <ac:spMkLst>
              <pc:docMk/>
              <pc:sldMasterMk cId="2614156275" sldId="2147483660"/>
              <pc:sldLayoutMk cId="2410124684" sldId="2147483669"/>
              <ac:spMk id="63" creationId="{7410C501-E840-486B-9D05-19FD3C3FB3FA}"/>
            </ac:spMkLst>
          </pc:spChg>
          <pc:spChg chg="del mod">
            <ac:chgData name="varitsara monsiri" userId="d21832565e14aca8" providerId="LiveId" clId="{B398B86A-F9F4-44BF-A41F-CC1786BB354C}" dt="2022-05-09T06:27:31.861" v="887" actId="478"/>
            <ac:spMkLst>
              <pc:docMk/>
              <pc:sldMasterMk cId="2614156275" sldId="2147483660"/>
              <pc:sldLayoutMk cId="2410124684" sldId="2147483669"/>
              <ac:spMk id="64" creationId="{85CC0A84-C4EE-49D2-8215-412F7E11B765}"/>
            </ac:spMkLst>
          </pc:spChg>
          <pc:spChg chg="del mod topLvl">
            <ac:chgData name="varitsara monsiri" userId="d21832565e14aca8" providerId="LiveId" clId="{B398B86A-F9F4-44BF-A41F-CC1786BB354C}" dt="2022-05-09T06:28:07.168" v="894" actId="478"/>
            <ac:spMkLst>
              <pc:docMk/>
              <pc:sldMasterMk cId="2614156275" sldId="2147483660"/>
              <pc:sldLayoutMk cId="2410124684" sldId="2147483669"/>
              <ac:spMk id="66" creationId="{83491A70-2BAF-4F9A-AC95-3B4BA0C88A08}"/>
            </ac:spMkLst>
          </pc:spChg>
          <pc:spChg chg="mod topLvl">
            <ac:chgData name="varitsara monsiri" userId="d21832565e14aca8" providerId="LiveId" clId="{B398B86A-F9F4-44BF-A41F-CC1786BB354C}" dt="2022-05-09T06:28:09.970" v="895" actId="164"/>
            <ac:spMkLst>
              <pc:docMk/>
              <pc:sldMasterMk cId="2614156275" sldId="2147483660"/>
              <pc:sldLayoutMk cId="2410124684" sldId="2147483669"/>
              <ac:spMk id="67" creationId="{97CB40C0-A18A-4600-A535-54ADC7F164F4}"/>
            </ac:spMkLst>
          </pc:spChg>
          <pc:spChg chg="mod topLvl">
            <ac:chgData name="varitsara monsiri" userId="d21832565e14aca8" providerId="LiveId" clId="{B398B86A-F9F4-44BF-A41F-CC1786BB354C}" dt="2022-05-09T06:28:09.970" v="895" actId="164"/>
            <ac:spMkLst>
              <pc:docMk/>
              <pc:sldMasterMk cId="2614156275" sldId="2147483660"/>
              <pc:sldLayoutMk cId="2410124684" sldId="2147483669"/>
              <ac:spMk id="68" creationId="{388E5BE0-5CD8-4C4B-A235-F210CB4E7554}"/>
            </ac:spMkLst>
          </pc:spChg>
          <pc:spChg chg="add mod">
            <ac:chgData name="varitsara monsiri" userId="d21832565e14aca8" providerId="LiveId" clId="{B398B86A-F9F4-44BF-A41F-CC1786BB354C}" dt="2022-05-09T06:29:13.850" v="899"/>
            <ac:spMkLst>
              <pc:docMk/>
              <pc:sldMasterMk cId="2614156275" sldId="2147483660"/>
              <pc:sldLayoutMk cId="2410124684" sldId="2147483669"/>
              <ac:spMk id="74" creationId="{D01459F6-4290-4E2F-A10D-E6F5DD2BEB6F}"/>
            </ac:spMkLst>
          </pc:spChg>
          <pc:spChg chg="add mod">
            <ac:chgData name="varitsara monsiri" userId="d21832565e14aca8" providerId="LiveId" clId="{B398B86A-F9F4-44BF-A41F-CC1786BB354C}" dt="2022-05-09T06:33:33.605" v="965" actId="1076"/>
            <ac:spMkLst>
              <pc:docMk/>
              <pc:sldMasterMk cId="2614156275" sldId="2147483660"/>
              <pc:sldLayoutMk cId="2410124684" sldId="2147483669"/>
              <ac:spMk id="75" creationId="{735E02F6-4880-41E8-9DD7-B69C10153582}"/>
            </ac:spMkLst>
          </pc:spChg>
          <pc:spChg chg="add mod">
            <ac:chgData name="varitsara monsiri" userId="d21832565e14aca8" providerId="LiveId" clId="{B398B86A-F9F4-44BF-A41F-CC1786BB354C}" dt="2022-05-09T06:32:17.923" v="948" actId="12789"/>
            <ac:spMkLst>
              <pc:docMk/>
              <pc:sldMasterMk cId="2614156275" sldId="2147483660"/>
              <pc:sldLayoutMk cId="2410124684" sldId="2147483669"/>
              <ac:spMk id="76" creationId="{989C6402-1BD6-49D3-B72C-09DE40D4029F}"/>
            </ac:spMkLst>
          </pc:spChg>
          <pc:spChg chg="add mod">
            <ac:chgData name="varitsara monsiri" userId="d21832565e14aca8" providerId="LiveId" clId="{B398B86A-F9F4-44BF-A41F-CC1786BB354C}" dt="2022-05-09T06:34:12.832" v="983" actId="465"/>
            <ac:spMkLst>
              <pc:docMk/>
              <pc:sldMasterMk cId="2614156275" sldId="2147483660"/>
              <pc:sldLayoutMk cId="2410124684" sldId="2147483669"/>
              <ac:spMk id="77" creationId="{8368D087-7555-4485-AACA-B1089A8683E3}"/>
            </ac:spMkLst>
          </pc:spChg>
          <pc:spChg chg="add mod">
            <ac:chgData name="varitsara monsiri" userId="d21832565e14aca8" providerId="LiveId" clId="{B398B86A-F9F4-44BF-A41F-CC1786BB354C}" dt="2022-05-09T06:35:41.384" v="996" actId="1076"/>
            <ac:spMkLst>
              <pc:docMk/>
              <pc:sldMasterMk cId="2614156275" sldId="2147483660"/>
              <pc:sldLayoutMk cId="2410124684" sldId="2147483669"/>
              <ac:spMk id="78" creationId="{53D9079D-AEC8-4232-A014-3FC60F239E29}"/>
            </ac:spMkLst>
          </pc:spChg>
          <pc:spChg chg="add mod">
            <ac:chgData name="varitsara monsiri" userId="d21832565e14aca8" providerId="LiveId" clId="{B398B86A-F9F4-44BF-A41F-CC1786BB354C}" dt="2022-05-09T06:34:12.832" v="983" actId="465"/>
            <ac:spMkLst>
              <pc:docMk/>
              <pc:sldMasterMk cId="2614156275" sldId="2147483660"/>
              <pc:sldLayoutMk cId="2410124684" sldId="2147483669"/>
              <ac:spMk id="79" creationId="{380BE2C7-C6D9-4DBD-B444-1644DE73D446}"/>
            </ac:spMkLst>
          </pc:spChg>
          <pc:spChg chg="add mod">
            <ac:chgData name="varitsara monsiri" userId="d21832565e14aca8" providerId="LiveId" clId="{B398B86A-F9F4-44BF-A41F-CC1786BB354C}" dt="2022-05-09T06:33:54.752" v="982" actId="1035"/>
            <ac:spMkLst>
              <pc:docMk/>
              <pc:sldMasterMk cId="2614156275" sldId="2147483660"/>
              <pc:sldLayoutMk cId="2410124684" sldId="2147483669"/>
              <ac:spMk id="80" creationId="{1989C6D7-258F-4E69-AB82-F0760A1EF476}"/>
            </ac:spMkLst>
          </pc:spChg>
          <pc:spChg chg="add mod">
            <ac:chgData name="varitsara monsiri" userId="d21832565e14aca8" providerId="LiveId" clId="{B398B86A-F9F4-44BF-A41F-CC1786BB354C}" dt="2022-05-09T06:35:41.384" v="996" actId="1076"/>
            <ac:spMkLst>
              <pc:docMk/>
              <pc:sldMasterMk cId="2614156275" sldId="2147483660"/>
              <pc:sldLayoutMk cId="2410124684" sldId="2147483669"/>
              <ac:spMk id="81" creationId="{5F7860FA-25AE-4401-B8BE-546B777F46EF}"/>
            </ac:spMkLst>
          </pc:spChg>
          <pc:spChg chg="add mod">
            <ac:chgData name="varitsara monsiri" userId="d21832565e14aca8" providerId="LiveId" clId="{B398B86A-F9F4-44BF-A41F-CC1786BB354C}" dt="2022-05-09T06:35:41.384" v="996" actId="1076"/>
            <ac:spMkLst>
              <pc:docMk/>
              <pc:sldMasterMk cId="2614156275" sldId="2147483660"/>
              <pc:sldLayoutMk cId="2410124684" sldId="2147483669"/>
              <ac:spMk id="82" creationId="{265F3DC6-6395-46B0-BAE4-59163C453BD9}"/>
            </ac:spMkLst>
          </pc:spChg>
          <pc:grpChg chg="del mod">
            <ac:chgData name="varitsara monsiri" userId="d21832565e14aca8" providerId="LiveId" clId="{B398B86A-F9F4-44BF-A41F-CC1786BB354C}" dt="2022-05-09T06:27:14.625" v="885" actId="27803"/>
            <ac:grpSpMkLst>
              <pc:docMk/>
              <pc:sldMasterMk cId="2614156275" sldId="2147483660"/>
              <pc:sldLayoutMk cId="2410124684" sldId="2147483669"/>
              <ac:grpSpMk id="4" creationId="{2ACD83A2-198E-4711-A151-0629D798ED17}"/>
            </ac:grpSpMkLst>
          </pc:grpChg>
          <pc:grpChg chg="mod">
            <ac:chgData name="varitsara monsiri" userId="d21832565e14aca8" providerId="LiveId" clId="{B398B86A-F9F4-44BF-A41F-CC1786BB354C}" dt="2022-05-09T06:27:14.625" v="885" actId="27803"/>
            <ac:grpSpMkLst>
              <pc:docMk/>
              <pc:sldMasterMk cId="2614156275" sldId="2147483660"/>
              <pc:sldLayoutMk cId="2410124684" sldId="2147483669"/>
              <ac:grpSpMk id="5" creationId="{EE43F6C1-A3D3-449A-BC84-6CC9C0EF701C}"/>
            </ac:grpSpMkLst>
          </pc:grpChg>
          <pc:grpChg chg="mod">
            <ac:chgData name="varitsara monsiri" userId="d21832565e14aca8" providerId="LiveId" clId="{B398B86A-F9F4-44BF-A41F-CC1786BB354C}" dt="2022-05-09T06:27:14.625" v="885" actId="27803"/>
            <ac:grpSpMkLst>
              <pc:docMk/>
              <pc:sldMasterMk cId="2614156275" sldId="2147483660"/>
              <pc:sldLayoutMk cId="2410124684" sldId="2147483669"/>
              <ac:grpSpMk id="6" creationId="{35251435-A01C-4D5B-BD4E-23FCF3C29601}"/>
            </ac:grpSpMkLst>
          </pc:grpChg>
          <pc:grpChg chg="del mod">
            <ac:chgData name="varitsara monsiri" userId="d21832565e14aca8" providerId="LiveId" clId="{B398B86A-F9F4-44BF-A41F-CC1786BB354C}" dt="2022-05-09T06:28:00.758" v="892" actId="165"/>
            <ac:grpSpMkLst>
              <pc:docMk/>
              <pc:sldMasterMk cId="2614156275" sldId="2147483660"/>
              <pc:sldLayoutMk cId="2410124684" sldId="2147483669"/>
              <ac:grpSpMk id="65" creationId="{9BBD2DE5-4BCD-47D7-87E3-37D442B0B822}"/>
            </ac:grpSpMkLst>
          </pc:grpChg>
          <pc:grpChg chg="add mod">
            <ac:chgData name="varitsara monsiri" userId="d21832565e14aca8" providerId="LiveId" clId="{B398B86A-F9F4-44BF-A41F-CC1786BB354C}" dt="2022-05-09T06:27:35.967" v="888" actId="164"/>
            <ac:grpSpMkLst>
              <pc:docMk/>
              <pc:sldMasterMk cId="2614156275" sldId="2147483660"/>
              <pc:sldLayoutMk cId="2410124684" sldId="2147483669"/>
              <ac:grpSpMk id="69" creationId="{EBB7A155-A02F-46EC-A150-35A8602605A2}"/>
            </ac:grpSpMkLst>
          </pc:grpChg>
          <pc:grpChg chg="add mod">
            <ac:chgData name="varitsara monsiri" userId="d21832565e14aca8" providerId="LiveId" clId="{B398B86A-F9F4-44BF-A41F-CC1786BB354C}" dt="2022-05-09T06:27:38.948" v="889" actId="164"/>
            <ac:grpSpMkLst>
              <pc:docMk/>
              <pc:sldMasterMk cId="2614156275" sldId="2147483660"/>
              <pc:sldLayoutMk cId="2410124684" sldId="2147483669"/>
              <ac:grpSpMk id="70" creationId="{A2DCE8BC-DD5B-458A-93B1-FED3D03C7404}"/>
            </ac:grpSpMkLst>
          </pc:grpChg>
          <pc:grpChg chg="add mod">
            <ac:chgData name="varitsara monsiri" userId="d21832565e14aca8" providerId="LiveId" clId="{B398B86A-F9F4-44BF-A41F-CC1786BB354C}" dt="2022-05-09T06:27:42.101" v="890" actId="164"/>
            <ac:grpSpMkLst>
              <pc:docMk/>
              <pc:sldMasterMk cId="2614156275" sldId="2147483660"/>
              <pc:sldLayoutMk cId="2410124684" sldId="2147483669"/>
              <ac:grpSpMk id="71" creationId="{832EA051-FD0D-4129-80ED-7174D1AF983E}"/>
            </ac:grpSpMkLst>
          </pc:grpChg>
          <pc:grpChg chg="add mod">
            <ac:chgData name="varitsara monsiri" userId="d21832565e14aca8" providerId="LiveId" clId="{B398B86A-F9F4-44BF-A41F-CC1786BB354C}" dt="2022-05-09T06:27:46.228" v="891" actId="164"/>
            <ac:grpSpMkLst>
              <pc:docMk/>
              <pc:sldMasterMk cId="2614156275" sldId="2147483660"/>
              <pc:sldLayoutMk cId="2410124684" sldId="2147483669"/>
              <ac:grpSpMk id="72" creationId="{2D93C40D-9C0F-4CB9-9E4E-E5F1C5AAABCC}"/>
            </ac:grpSpMkLst>
          </pc:grpChg>
          <pc:grpChg chg="add mod">
            <ac:chgData name="varitsara monsiri" userId="d21832565e14aca8" providerId="LiveId" clId="{B398B86A-F9F4-44BF-A41F-CC1786BB354C}" dt="2022-05-09T06:28:09.970" v="895" actId="164"/>
            <ac:grpSpMkLst>
              <pc:docMk/>
              <pc:sldMasterMk cId="2614156275" sldId="2147483660"/>
              <pc:sldLayoutMk cId="2410124684" sldId="2147483669"/>
              <ac:grpSpMk id="73" creationId="{F513437E-1E88-4A80-82BE-4678495AD31B}"/>
            </ac:grpSpMkLst>
          </pc:grpChg>
          <pc:picChg chg="add del mod">
            <ac:chgData name="varitsara monsiri" userId="d21832565e14aca8" providerId="LiveId" clId="{B398B86A-F9F4-44BF-A41F-CC1786BB354C}" dt="2022-05-09T06:27:14.625" v="885" actId="27803"/>
            <ac:picMkLst>
              <pc:docMk/>
              <pc:sldMasterMk cId="2614156275" sldId="2147483660"/>
              <pc:sldLayoutMk cId="2410124684" sldId="2147483669"/>
              <ac:picMk id="3" creationId="{91ECC1EA-D49C-4861-A7C0-677962C0436D}"/>
            </ac:picMkLst>
          </pc:picChg>
        </pc:sldLayoutChg>
        <pc:sldLayoutChg chg="addSp delSp modSp mod">
          <pc:chgData name="varitsara monsiri" userId="d21832565e14aca8" providerId="LiveId" clId="{B398B86A-F9F4-44BF-A41F-CC1786BB354C}" dt="2022-05-09T06:48:04.378" v="1083" actId="478"/>
          <pc:sldLayoutMkLst>
            <pc:docMk/>
            <pc:sldMasterMk cId="2614156275" sldId="2147483660"/>
            <pc:sldLayoutMk cId="1491243741" sldId="2147483670"/>
          </pc:sldLayoutMkLst>
          <pc:spChg chg="mod">
            <ac:chgData name="varitsara monsiri" userId="d21832565e14aca8" providerId="LiveId" clId="{B398B86A-F9F4-44BF-A41F-CC1786BB354C}" dt="2022-05-09T06:39:03.457" v="1022" actId="27803"/>
            <ac:spMkLst>
              <pc:docMk/>
              <pc:sldMasterMk cId="2614156275" sldId="2147483660"/>
              <pc:sldLayoutMk cId="1491243741" sldId="2147483670"/>
              <ac:spMk id="7" creationId="{4DDC727A-824D-41F6-BB23-5CC2977908C1}"/>
            </ac:spMkLst>
          </pc:spChg>
          <pc:spChg chg="mod">
            <ac:chgData name="varitsara monsiri" userId="d21832565e14aca8" providerId="LiveId" clId="{B398B86A-F9F4-44BF-A41F-CC1786BB354C}" dt="2022-05-09T06:39:03.457" v="1022" actId="27803"/>
            <ac:spMkLst>
              <pc:docMk/>
              <pc:sldMasterMk cId="2614156275" sldId="2147483660"/>
              <pc:sldLayoutMk cId="1491243741" sldId="2147483670"/>
              <ac:spMk id="8" creationId="{EBDE66CF-5A18-4DF2-97DB-CBE96CDDEF02}"/>
            </ac:spMkLst>
          </pc:spChg>
          <pc:spChg chg="mod">
            <ac:chgData name="varitsara monsiri" userId="d21832565e14aca8" providerId="LiveId" clId="{B398B86A-F9F4-44BF-A41F-CC1786BB354C}" dt="2022-05-09T06:39:03.457" v="1022" actId="27803"/>
            <ac:spMkLst>
              <pc:docMk/>
              <pc:sldMasterMk cId="2614156275" sldId="2147483660"/>
              <pc:sldLayoutMk cId="1491243741" sldId="2147483670"/>
              <ac:spMk id="9" creationId="{CDFA6D39-0B55-4606-9ADC-77ADCBD161F6}"/>
            </ac:spMkLst>
          </pc:spChg>
          <pc:spChg chg="mod">
            <ac:chgData name="varitsara monsiri" userId="d21832565e14aca8" providerId="LiveId" clId="{B398B86A-F9F4-44BF-A41F-CC1786BB354C}" dt="2022-05-09T06:39:03.457" v="1022" actId="27803"/>
            <ac:spMkLst>
              <pc:docMk/>
              <pc:sldMasterMk cId="2614156275" sldId="2147483660"/>
              <pc:sldLayoutMk cId="1491243741" sldId="2147483670"/>
              <ac:spMk id="10" creationId="{FA27351F-CCFA-4495-A262-094A220EE3B2}"/>
            </ac:spMkLst>
          </pc:spChg>
          <pc:spChg chg="mod">
            <ac:chgData name="varitsara monsiri" userId="d21832565e14aca8" providerId="LiveId" clId="{B398B86A-F9F4-44BF-A41F-CC1786BB354C}" dt="2022-05-09T06:39:03.457" v="1022" actId="27803"/>
            <ac:spMkLst>
              <pc:docMk/>
              <pc:sldMasterMk cId="2614156275" sldId="2147483660"/>
              <pc:sldLayoutMk cId="1491243741" sldId="2147483670"/>
              <ac:spMk id="11" creationId="{A6DBA703-50F3-4752-99D1-19F8331F8184}"/>
            </ac:spMkLst>
          </pc:spChg>
          <pc:spChg chg="mod">
            <ac:chgData name="varitsara monsiri" userId="d21832565e14aca8" providerId="LiveId" clId="{B398B86A-F9F4-44BF-A41F-CC1786BB354C}" dt="2022-05-09T06:39:03.457" v="1022" actId="27803"/>
            <ac:spMkLst>
              <pc:docMk/>
              <pc:sldMasterMk cId="2614156275" sldId="2147483660"/>
              <pc:sldLayoutMk cId="1491243741" sldId="2147483670"/>
              <ac:spMk id="12" creationId="{90CF1856-6CF4-4EE2-997F-8D37EC363EDC}"/>
            </ac:spMkLst>
          </pc:spChg>
          <pc:spChg chg="mod">
            <ac:chgData name="varitsara monsiri" userId="d21832565e14aca8" providerId="LiveId" clId="{B398B86A-F9F4-44BF-A41F-CC1786BB354C}" dt="2022-05-09T06:39:03.457" v="1022" actId="27803"/>
            <ac:spMkLst>
              <pc:docMk/>
              <pc:sldMasterMk cId="2614156275" sldId="2147483660"/>
              <pc:sldLayoutMk cId="1491243741" sldId="2147483670"/>
              <ac:spMk id="13" creationId="{424D9DB7-4EA2-4586-8657-92760D2D0E41}"/>
            </ac:spMkLst>
          </pc:spChg>
          <pc:spChg chg="mod">
            <ac:chgData name="varitsara monsiri" userId="d21832565e14aca8" providerId="LiveId" clId="{B398B86A-F9F4-44BF-A41F-CC1786BB354C}" dt="2022-05-09T06:39:03.457" v="1022" actId="27803"/>
            <ac:spMkLst>
              <pc:docMk/>
              <pc:sldMasterMk cId="2614156275" sldId="2147483660"/>
              <pc:sldLayoutMk cId="1491243741" sldId="2147483670"/>
              <ac:spMk id="14" creationId="{94BC1890-CFD0-4103-AAFD-FE056CD49FC6}"/>
            </ac:spMkLst>
          </pc:spChg>
          <pc:spChg chg="mod">
            <ac:chgData name="varitsara monsiri" userId="d21832565e14aca8" providerId="LiveId" clId="{B398B86A-F9F4-44BF-A41F-CC1786BB354C}" dt="2022-05-09T06:39:03.457" v="1022" actId="27803"/>
            <ac:spMkLst>
              <pc:docMk/>
              <pc:sldMasterMk cId="2614156275" sldId="2147483660"/>
              <pc:sldLayoutMk cId="1491243741" sldId="2147483670"/>
              <ac:spMk id="15" creationId="{DC16D839-FD76-4D60-83A1-0983A4C9FCFD}"/>
            </ac:spMkLst>
          </pc:spChg>
          <pc:spChg chg="mod">
            <ac:chgData name="varitsara monsiri" userId="d21832565e14aca8" providerId="LiveId" clId="{B398B86A-F9F4-44BF-A41F-CC1786BB354C}" dt="2022-05-09T06:39:03.457" v="1022" actId="27803"/>
            <ac:spMkLst>
              <pc:docMk/>
              <pc:sldMasterMk cId="2614156275" sldId="2147483660"/>
              <pc:sldLayoutMk cId="1491243741" sldId="2147483670"/>
              <ac:spMk id="16" creationId="{EA83A421-F045-4863-9319-23774D470D02}"/>
            </ac:spMkLst>
          </pc:spChg>
          <pc:spChg chg="mod">
            <ac:chgData name="varitsara monsiri" userId="d21832565e14aca8" providerId="LiveId" clId="{B398B86A-F9F4-44BF-A41F-CC1786BB354C}" dt="2022-05-09T06:39:03.457" v="1022" actId="27803"/>
            <ac:spMkLst>
              <pc:docMk/>
              <pc:sldMasterMk cId="2614156275" sldId="2147483660"/>
              <pc:sldLayoutMk cId="1491243741" sldId="2147483670"/>
              <ac:spMk id="17" creationId="{98104F1F-79D0-4FFB-B8B0-551F606FB8ED}"/>
            </ac:spMkLst>
          </pc:spChg>
          <pc:spChg chg="mod">
            <ac:chgData name="varitsara monsiri" userId="d21832565e14aca8" providerId="LiveId" clId="{B398B86A-F9F4-44BF-A41F-CC1786BB354C}" dt="2022-05-09T06:39:03.457" v="1022" actId="27803"/>
            <ac:spMkLst>
              <pc:docMk/>
              <pc:sldMasterMk cId="2614156275" sldId="2147483660"/>
              <pc:sldLayoutMk cId="1491243741" sldId="2147483670"/>
              <ac:spMk id="18" creationId="{17E7841A-4C3D-4262-B3FB-BC32768347B9}"/>
            </ac:spMkLst>
          </pc:spChg>
          <pc:spChg chg="mod">
            <ac:chgData name="varitsara monsiri" userId="d21832565e14aca8" providerId="LiveId" clId="{B398B86A-F9F4-44BF-A41F-CC1786BB354C}" dt="2022-05-09T06:39:03.457" v="1022" actId="27803"/>
            <ac:spMkLst>
              <pc:docMk/>
              <pc:sldMasterMk cId="2614156275" sldId="2147483660"/>
              <pc:sldLayoutMk cId="1491243741" sldId="2147483670"/>
              <ac:spMk id="19" creationId="{4D12770C-C33E-463A-9EED-18185D0B3C8C}"/>
            </ac:spMkLst>
          </pc:spChg>
          <pc:spChg chg="mod">
            <ac:chgData name="varitsara monsiri" userId="d21832565e14aca8" providerId="LiveId" clId="{B398B86A-F9F4-44BF-A41F-CC1786BB354C}" dt="2022-05-09T06:39:03.457" v="1022" actId="27803"/>
            <ac:spMkLst>
              <pc:docMk/>
              <pc:sldMasterMk cId="2614156275" sldId="2147483660"/>
              <pc:sldLayoutMk cId="1491243741" sldId="2147483670"/>
              <ac:spMk id="20" creationId="{9372139A-73C8-435A-86C1-C13F15B921F6}"/>
            </ac:spMkLst>
          </pc:spChg>
          <pc:spChg chg="mod">
            <ac:chgData name="varitsara monsiri" userId="d21832565e14aca8" providerId="LiveId" clId="{B398B86A-F9F4-44BF-A41F-CC1786BB354C}" dt="2022-05-09T06:39:03.457" v="1022" actId="27803"/>
            <ac:spMkLst>
              <pc:docMk/>
              <pc:sldMasterMk cId="2614156275" sldId="2147483660"/>
              <pc:sldLayoutMk cId="1491243741" sldId="2147483670"/>
              <ac:spMk id="21" creationId="{3FFACF51-3E42-4F42-8FCB-232C5EACA06F}"/>
            </ac:spMkLst>
          </pc:spChg>
          <pc:spChg chg="del mod">
            <ac:chgData name="varitsara monsiri" userId="d21832565e14aca8" providerId="LiveId" clId="{B398B86A-F9F4-44BF-A41F-CC1786BB354C}" dt="2022-05-09T06:39:08.979" v="1023" actId="478"/>
            <ac:spMkLst>
              <pc:docMk/>
              <pc:sldMasterMk cId="2614156275" sldId="2147483660"/>
              <pc:sldLayoutMk cId="1491243741" sldId="2147483670"/>
              <ac:spMk id="22" creationId="{5B98E377-ABCA-42B5-8605-1D60CB0952B3}"/>
            </ac:spMkLst>
          </pc:spChg>
          <pc:spChg chg="del mod">
            <ac:chgData name="varitsara monsiri" userId="d21832565e14aca8" providerId="LiveId" clId="{B398B86A-F9F4-44BF-A41F-CC1786BB354C}" dt="2022-05-09T06:39:08.979" v="1023" actId="478"/>
            <ac:spMkLst>
              <pc:docMk/>
              <pc:sldMasterMk cId="2614156275" sldId="2147483660"/>
              <pc:sldLayoutMk cId="1491243741" sldId="2147483670"/>
              <ac:spMk id="23" creationId="{5D1A9437-1A33-46D1-A502-7BC84DD33D14}"/>
            </ac:spMkLst>
          </pc:spChg>
          <pc:spChg chg="del mod">
            <ac:chgData name="varitsara monsiri" userId="d21832565e14aca8" providerId="LiveId" clId="{B398B86A-F9F4-44BF-A41F-CC1786BB354C}" dt="2022-05-09T06:39:08.979" v="1023" actId="478"/>
            <ac:spMkLst>
              <pc:docMk/>
              <pc:sldMasterMk cId="2614156275" sldId="2147483660"/>
              <pc:sldLayoutMk cId="1491243741" sldId="2147483670"/>
              <ac:spMk id="24" creationId="{60AC53A4-947D-4CC6-B02F-1ABF515CF0AF}"/>
            </ac:spMkLst>
          </pc:spChg>
          <pc:spChg chg="del mod">
            <ac:chgData name="varitsara monsiri" userId="d21832565e14aca8" providerId="LiveId" clId="{B398B86A-F9F4-44BF-A41F-CC1786BB354C}" dt="2022-05-09T06:39:08.979" v="1023" actId="478"/>
            <ac:spMkLst>
              <pc:docMk/>
              <pc:sldMasterMk cId="2614156275" sldId="2147483660"/>
              <pc:sldLayoutMk cId="1491243741" sldId="2147483670"/>
              <ac:spMk id="25" creationId="{6D69E4C3-2BAB-4902-A381-DF520CD58289}"/>
            </ac:spMkLst>
          </pc:spChg>
          <pc:spChg chg="del mod">
            <ac:chgData name="varitsara monsiri" userId="d21832565e14aca8" providerId="LiveId" clId="{B398B86A-F9F4-44BF-A41F-CC1786BB354C}" dt="2022-05-09T06:39:08.979" v="1023" actId="478"/>
            <ac:spMkLst>
              <pc:docMk/>
              <pc:sldMasterMk cId="2614156275" sldId="2147483660"/>
              <pc:sldLayoutMk cId="1491243741" sldId="2147483670"/>
              <ac:spMk id="26" creationId="{1F520D65-5E28-44A3-9627-74FC6CD5C047}"/>
            </ac:spMkLst>
          </pc:spChg>
          <pc:spChg chg="del mod">
            <ac:chgData name="varitsara monsiri" userId="d21832565e14aca8" providerId="LiveId" clId="{B398B86A-F9F4-44BF-A41F-CC1786BB354C}" dt="2022-05-09T06:39:08.979" v="1023" actId="478"/>
            <ac:spMkLst>
              <pc:docMk/>
              <pc:sldMasterMk cId="2614156275" sldId="2147483660"/>
              <pc:sldLayoutMk cId="1491243741" sldId="2147483670"/>
              <ac:spMk id="27" creationId="{FA84C118-022A-4D8F-AFD8-89A6408E6B29}"/>
            </ac:spMkLst>
          </pc:spChg>
          <pc:spChg chg="del mod">
            <ac:chgData name="varitsara monsiri" userId="d21832565e14aca8" providerId="LiveId" clId="{B398B86A-F9F4-44BF-A41F-CC1786BB354C}" dt="2022-05-09T06:39:08.979" v="1023" actId="478"/>
            <ac:spMkLst>
              <pc:docMk/>
              <pc:sldMasterMk cId="2614156275" sldId="2147483660"/>
              <pc:sldLayoutMk cId="1491243741" sldId="2147483670"/>
              <ac:spMk id="28" creationId="{A1B6808A-45FD-4847-ABB5-A2094615CACB}"/>
            </ac:spMkLst>
          </pc:spChg>
          <pc:spChg chg="del mod">
            <ac:chgData name="varitsara monsiri" userId="d21832565e14aca8" providerId="LiveId" clId="{B398B86A-F9F4-44BF-A41F-CC1786BB354C}" dt="2022-05-09T06:42:31.597" v="1051" actId="21"/>
            <ac:spMkLst>
              <pc:docMk/>
              <pc:sldMasterMk cId="2614156275" sldId="2147483660"/>
              <pc:sldLayoutMk cId="1491243741" sldId="2147483670"/>
              <ac:spMk id="29" creationId="{29472293-9E31-444F-BE53-8E4C267FE0E2}"/>
            </ac:spMkLst>
          </pc:spChg>
          <pc:spChg chg="del mod">
            <ac:chgData name="varitsara monsiri" userId="d21832565e14aca8" providerId="LiveId" clId="{B398B86A-F9F4-44BF-A41F-CC1786BB354C}" dt="2022-05-09T06:39:24.491" v="1024" actId="478"/>
            <ac:spMkLst>
              <pc:docMk/>
              <pc:sldMasterMk cId="2614156275" sldId="2147483660"/>
              <pc:sldLayoutMk cId="1491243741" sldId="2147483670"/>
              <ac:spMk id="31" creationId="{BA46537B-32FF-4A0B-AA7A-EB672DE356CA}"/>
            </ac:spMkLst>
          </pc:spChg>
          <pc:spChg chg="mod">
            <ac:chgData name="varitsara monsiri" userId="d21832565e14aca8" providerId="LiveId" clId="{B398B86A-F9F4-44BF-A41F-CC1786BB354C}" dt="2022-05-09T06:39:03.457" v="1022" actId="27803"/>
            <ac:spMkLst>
              <pc:docMk/>
              <pc:sldMasterMk cId="2614156275" sldId="2147483660"/>
              <pc:sldLayoutMk cId="1491243741" sldId="2147483670"/>
              <ac:spMk id="32" creationId="{5AB4A611-9E0F-4B02-ABA1-AEEB1EBAF816}"/>
            </ac:spMkLst>
          </pc:spChg>
          <pc:spChg chg="mod">
            <ac:chgData name="varitsara monsiri" userId="d21832565e14aca8" providerId="LiveId" clId="{B398B86A-F9F4-44BF-A41F-CC1786BB354C}" dt="2022-05-09T06:39:03.457" v="1022" actId="27803"/>
            <ac:spMkLst>
              <pc:docMk/>
              <pc:sldMasterMk cId="2614156275" sldId="2147483660"/>
              <pc:sldLayoutMk cId="1491243741" sldId="2147483670"/>
              <ac:spMk id="33" creationId="{A1807165-7A95-4933-A90F-E6E0F9A7FAFA}"/>
            </ac:spMkLst>
          </pc:spChg>
          <pc:spChg chg="add del">
            <ac:chgData name="varitsara monsiri" userId="d21832565e14aca8" providerId="LiveId" clId="{B398B86A-F9F4-44BF-A41F-CC1786BB354C}" dt="2022-05-09T06:40:17.813" v="1027" actId="11529"/>
            <ac:spMkLst>
              <pc:docMk/>
              <pc:sldMasterMk cId="2614156275" sldId="2147483660"/>
              <pc:sldLayoutMk cId="1491243741" sldId="2147483670"/>
              <ac:spMk id="34" creationId="{AC56E925-C5CA-4C77-8F3B-6CA157B3BBBD}"/>
            </ac:spMkLst>
          </pc:spChg>
          <pc:spChg chg="add mod">
            <ac:chgData name="varitsara monsiri" userId="d21832565e14aca8" providerId="LiveId" clId="{B398B86A-F9F4-44BF-A41F-CC1786BB354C}" dt="2022-05-09T06:42:17.317" v="1050" actId="20577"/>
            <ac:spMkLst>
              <pc:docMk/>
              <pc:sldMasterMk cId="2614156275" sldId="2147483660"/>
              <pc:sldLayoutMk cId="1491243741" sldId="2147483670"/>
              <ac:spMk id="35" creationId="{FD6F3EAD-A9F2-41F8-9DD4-A08D13447268}"/>
            </ac:spMkLst>
          </pc:spChg>
          <pc:spChg chg="add mod">
            <ac:chgData name="varitsara monsiri" userId="d21832565e14aca8" providerId="LiveId" clId="{B398B86A-F9F4-44BF-A41F-CC1786BB354C}" dt="2022-05-09T06:43:54.558" v="1056"/>
            <ac:spMkLst>
              <pc:docMk/>
              <pc:sldMasterMk cId="2614156275" sldId="2147483660"/>
              <pc:sldLayoutMk cId="1491243741" sldId="2147483670"/>
              <ac:spMk id="36" creationId="{64431EBA-D6E0-42FC-B1D3-EC395F43CAFD}"/>
            </ac:spMkLst>
          </pc:spChg>
          <pc:spChg chg="add mod">
            <ac:chgData name="varitsara monsiri" userId="d21832565e14aca8" providerId="LiveId" clId="{B398B86A-F9F4-44BF-A41F-CC1786BB354C}" dt="2022-05-09T06:44:52.102" v="1066" actId="1035"/>
            <ac:spMkLst>
              <pc:docMk/>
              <pc:sldMasterMk cId="2614156275" sldId="2147483660"/>
              <pc:sldLayoutMk cId="1491243741" sldId="2147483670"/>
              <ac:spMk id="37" creationId="{86CADC52-3721-41CD-99C2-2EC6384C4C8A}"/>
            </ac:spMkLst>
          </pc:spChg>
          <pc:grpChg chg="del mod">
            <ac:chgData name="varitsara monsiri" userId="d21832565e14aca8" providerId="LiveId" clId="{B398B86A-F9F4-44BF-A41F-CC1786BB354C}" dt="2022-05-09T06:39:03.457" v="1022" actId="27803"/>
            <ac:grpSpMkLst>
              <pc:docMk/>
              <pc:sldMasterMk cId="2614156275" sldId="2147483660"/>
              <pc:sldLayoutMk cId="1491243741" sldId="2147483670"/>
              <ac:grpSpMk id="4" creationId="{5CDDA1C4-87D9-4359-AC99-CAB5ACCF8C4E}"/>
            </ac:grpSpMkLst>
          </pc:grpChg>
          <pc:grpChg chg="mod">
            <ac:chgData name="varitsara monsiri" userId="d21832565e14aca8" providerId="LiveId" clId="{B398B86A-F9F4-44BF-A41F-CC1786BB354C}" dt="2022-05-09T06:39:03.457" v="1022" actId="27803"/>
            <ac:grpSpMkLst>
              <pc:docMk/>
              <pc:sldMasterMk cId="2614156275" sldId="2147483660"/>
              <pc:sldLayoutMk cId="1491243741" sldId="2147483670"/>
              <ac:grpSpMk id="5" creationId="{F96EF6D5-16E5-4469-BC39-E95FC94C2B46}"/>
            </ac:grpSpMkLst>
          </pc:grpChg>
          <pc:grpChg chg="mod">
            <ac:chgData name="varitsara monsiri" userId="d21832565e14aca8" providerId="LiveId" clId="{B398B86A-F9F4-44BF-A41F-CC1786BB354C}" dt="2022-05-09T06:39:03.457" v="1022" actId="27803"/>
            <ac:grpSpMkLst>
              <pc:docMk/>
              <pc:sldMasterMk cId="2614156275" sldId="2147483660"/>
              <pc:sldLayoutMk cId="1491243741" sldId="2147483670"/>
              <ac:grpSpMk id="6" creationId="{31A9EE16-9F94-48D4-AF2C-9ECD2080F15D}"/>
            </ac:grpSpMkLst>
          </pc:grpChg>
          <pc:grpChg chg="del mod">
            <ac:chgData name="varitsara monsiri" userId="d21832565e14aca8" providerId="LiveId" clId="{B398B86A-F9F4-44BF-A41F-CC1786BB354C}" dt="2022-05-09T06:48:04.378" v="1083" actId="478"/>
            <ac:grpSpMkLst>
              <pc:docMk/>
              <pc:sldMasterMk cId="2614156275" sldId="2147483660"/>
              <pc:sldLayoutMk cId="1491243741" sldId="2147483670"/>
              <ac:grpSpMk id="30" creationId="{C9286BA2-04ED-4ECE-B844-D196A30EDFF8}"/>
            </ac:grpSpMkLst>
          </pc:grpChg>
          <pc:picChg chg="add del mod">
            <ac:chgData name="varitsara monsiri" userId="d21832565e14aca8" providerId="LiveId" clId="{B398B86A-F9F4-44BF-A41F-CC1786BB354C}" dt="2022-05-09T06:39:03.457" v="1022" actId="27803"/>
            <ac:picMkLst>
              <pc:docMk/>
              <pc:sldMasterMk cId="2614156275" sldId="2147483660"/>
              <pc:sldLayoutMk cId="1491243741" sldId="2147483670"/>
              <ac:picMk id="3" creationId="{276473D4-F128-470B-8E1C-BD84ECC9692C}"/>
            </ac:picMkLst>
          </pc:picChg>
        </pc:sldLayoutChg>
        <pc:sldLayoutChg chg="addSp delSp modSp mod">
          <pc:chgData name="varitsara monsiri" userId="d21832565e14aca8" providerId="LiveId" clId="{B398B86A-F9F4-44BF-A41F-CC1786BB354C}" dt="2022-05-09T06:58:36.924" v="1197" actId="1076"/>
          <pc:sldLayoutMkLst>
            <pc:docMk/>
            <pc:sldMasterMk cId="2614156275" sldId="2147483660"/>
            <pc:sldLayoutMk cId="3552137784" sldId="2147483671"/>
          </pc:sldLayoutMkLst>
          <pc:spChg chg="mod">
            <ac:chgData name="varitsara monsiri" userId="d21832565e14aca8" providerId="LiveId" clId="{B398B86A-F9F4-44BF-A41F-CC1786BB354C}" dt="2022-05-09T06:47:43.718" v="1079" actId="27803"/>
            <ac:spMkLst>
              <pc:docMk/>
              <pc:sldMasterMk cId="2614156275" sldId="2147483660"/>
              <pc:sldLayoutMk cId="3552137784" sldId="2147483671"/>
              <ac:spMk id="7" creationId="{B74D9FDD-9A8C-4443-B00A-B1531C225516}"/>
            </ac:spMkLst>
          </pc:spChg>
          <pc:spChg chg="mod">
            <ac:chgData name="varitsara monsiri" userId="d21832565e14aca8" providerId="LiveId" clId="{B398B86A-F9F4-44BF-A41F-CC1786BB354C}" dt="2022-05-09T06:47:43.718" v="1079" actId="27803"/>
            <ac:spMkLst>
              <pc:docMk/>
              <pc:sldMasterMk cId="2614156275" sldId="2147483660"/>
              <pc:sldLayoutMk cId="3552137784" sldId="2147483671"/>
              <ac:spMk id="8" creationId="{64E1B484-9270-45B0-A61A-EDE306E14A81}"/>
            </ac:spMkLst>
          </pc:spChg>
          <pc:spChg chg="mod">
            <ac:chgData name="varitsara monsiri" userId="d21832565e14aca8" providerId="LiveId" clId="{B398B86A-F9F4-44BF-A41F-CC1786BB354C}" dt="2022-05-09T06:47:43.718" v="1079" actId="27803"/>
            <ac:spMkLst>
              <pc:docMk/>
              <pc:sldMasterMk cId="2614156275" sldId="2147483660"/>
              <pc:sldLayoutMk cId="3552137784" sldId="2147483671"/>
              <ac:spMk id="9" creationId="{DC4DF253-959C-452D-9548-CFD03BB07156}"/>
            </ac:spMkLst>
          </pc:spChg>
          <pc:spChg chg="mod">
            <ac:chgData name="varitsara monsiri" userId="d21832565e14aca8" providerId="LiveId" clId="{B398B86A-F9F4-44BF-A41F-CC1786BB354C}" dt="2022-05-09T06:47:43.718" v="1079" actId="27803"/>
            <ac:spMkLst>
              <pc:docMk/>
              <pc:sldMasterMk cId="2614156275" sldId="2147483660"/>
              <pc:sldLayoutMk cId="3552137784" sldId="2147483671"/>
              <ac:spMk id="10" creationId="{7255A72A-9021-43B9-BA0D-6212C57773F2}"/>
            </ac:spMkLst>
          </pc:spChg>
          <pc:spChg chg="mod">
            <ac:chgData name="varitsara monsiri" userId="d21832565e14aca8" providerId="LiveId" clId="{B398B86A-F9F4-44BF-A41F-CC1786BB354C}" dt="2022-05-09T06:47:43.718" v="1079" actId="27803"/>
            <ac:spMkLst>
              <pc:docMk/>
              <pc:sldMasterMk cId="2614156275" sldId="2147483660"/>
              <pc:sldLayoutMk cId="3552137784" sldId="2147483671"/>
              <ac:spMk id="11" creationId="{706D5BA1-232C-4F11-9E32-EFC2276CD651}"/>
            </ac:spMkLst>
          </pc:spChg>
          <pc:spChg chg="mod">
            <ac:chgData name="varitsara monsiri" userId="d21832565e14aca8" providerId="LiveId" clId="{B398B86A-F9F4-44BF-A41F-CC1786BB354C}" dt="2022-05-09T06:47:43.718" v="1079" actId="27803"/>
            <ac:spMkLst>
              <pc:docMk/>
              <pc:sldMasterMk cId="2614156275" sldId="2147483660"/>
              <pc:sldLayoutMk cId="3552137784" sldId="2147483671"/>
              <ac:spMk id="12" creationId="{DFE0B6B9-917B-40FE-BC9C-7F993D398F27}"/>
            </ac:spMkLst>
          </pc:spChg>
          <pc:spChg chg="mod">
            <ac:chgData name="varitsara monsiri" userId="d21832565e14aca8" providerId="LiveId" clId="{B398B86A-F9F4-44BF-A41F-CC1786BB354C}" dt="2022-05-09T06:47:43.718" v="1079" actId="27803"/>
            <ac:spMkLst>
              <pc:docMk/>
              <pc:sldMasterMk cId="2614156275" sldId="2147483660"/>
              <pc:sldLayoutMk cId="3552137784" sldId="2147483671"/>
              <ac:spMk id="13" creationId="{99A7F769-5660-45D9-B6AE-694A43504E60}"/>
            </ac:spMkLst>
          </pc:spChg>
          <pc:spChg chg="mod">
            <ac:chgData name="varitsara monsiri" userId="d21832565e14aca8" providerId="LiveId" clId="{B398B86A-F9F4-44BF-A41F-CC1786BB354C}" dt="2022-05-09T06:47:43.718" v="1079" actId="27803"/>
            <ac:spMkLst>
              <pc:docMk/>
              <pc:sldMasterMk cId="2614156275" sldId="2147483660"/>
              <pc:sldLayoutMk cId="3552137784" sldId="2147483671"/>
              <ac:spMk id="14" creationId="{3B10BD09-85ED-43A8-88B6-F26E2CD467E2}"/>
            </ac:spMkLst>
          </pc:spChg>
          <pc:spChg chg="mod">
            <ac:chgData name="varitsara monsiri" userId="d21832565e14aca8" providerId="LiveId" clId="{B398B86A-F9F4-44BF-A41F-CC1786BB354C}" dt="2022-05-09T06:47:43.718" v="1079" actId="27803"/>
            <ac:spMkLst>
              <pc:docMk/>
              <pc:sldMasterMk cId="2614156275" sldId="2147483660"/>
              <pc:sldLayoutMk cId="3552137784" sldId="2147483671"/>
              <ac:spMk id="15" creationId="{C88D665F-B84C-4F81-9318-66BA99606E16}"/>
            </ac:spMkLst>
          </pc:spChg>
          <pc:spChg chg="mod">
            <ac:chgData name="varitsara monsiri" userId="d21832565e14aca8" providerId="LiveId" clId="{B398B86A-F9F4-44BF-A41F-CC1786BB354C}" dt="2022-05-09T06:47:43.718" v="1079" actId="27803"/>
            <ac:spMkLst>
              <pc:docMk/>
              <pc:sldMasterMk cId="2614156275" sldId="2147483660"/>
              <pc:sldLayoutMk cId="3552137784" sldId="2147483671"/>
              <ac:spMk id="16" creationId="{F2DE0A03-5854-418D-9AAE-6F02E2730C02}"/>
            </ac:spMkLst>
          </pc:spChg>
          <pc:spChg chg="mod">
            <ac:chgData name="varitsara monsiri" userId="d21832565e14aca8" providerId="LiveId" clId="{B398B86A-F9F4-44BF-A41F-CC1786BB354C}" dt="2022-05-09T06:47:43.718" v="1079" actId="27803"/>
            <ac:spMkLst>
              <pc:docMk/>
              <pc:sldMasterMk cId="2614156275" sldId="2147483660"/>
              <pc:sldLayoutMk cId="3552137784" sldId="2147483671"/>
              <ac:spMk id="17" creationId="{AC3FF28B-6BD0-4304-A66D-FCEE13201B25}"/>
            </ac:spMkLst>
          </pc:spChg>
          <pc:spChg chg="mod">
            <ac:chgData name="varitsara monsiri" userId="d21832565e14aca8" providerId="LiveId" clId="{B398B86A-F9F4-44BF-A41F-CC1786BB354C}" dt="2022-05-09T06:47:43.718" v="1079" actId="27803"/>
            <ac:spMkLst>
              <pc:docMk/>
              <pc:sldMasterMk cId="2614156275" sldId="2147483660"/>
              <pc:sldLayoutMk cId="3552137784" sldId="2147483671"/>
              <ac:spMk id="18" creationId="{C6BD775D-90DA-4457-A4A7-EAD02100211F}"/>
            </ac:spMkLst>
          </pc:spChg>
          <pc:spChg chg="mod">
            <ac:chgData name="varitsara monsiri" userId="d21832565e14aca8" providerId="LiveId" clId="{B398B86A-F9F4-44BF-A41F-CC1786BB354C}" dt="2022-05-09T06:47:43.718" v="1079" actId="27803"/>
            <ac:spMkLst>
              <pc:docMk/>
              <pc:sldMasterMk cId="2614156275" sldId="2147483660"/>
              <pc:sldLayoutMk cId="3552137784" sldId="2147483671"/>
              <ac:spMk id="19" creationId="{13D6C965-4355-4F53-9FEC-E418823B5C87}"/>
            </ac:spMkLst>
          </pc:spChg>
          <pc:spChg chg="mod">
            <ac:chgData name="varitsara monsiri" userId="d21832565e14aca8" providerId="LiveId" clId="{B398B86A-F9F4-44BF-A41F-CC1786BB354C}" dt="2022-05-09T06:47:43.718" v="1079" actId="27803"/>
            <ac:spMkLst>
              <pc:docMk/>
              <pc:sldMasterMk cId="2614156275" sldId="2147483660"/>
              <pc:sldLayoutMk cId="3552137784" sldId="2147483671"/>
              <ac:spMk id="20" creationId="{F1F66DDC-7E87-4FAF-BB6B-5EFA1E1FC081}"/>
            </ac:spMkLst>
          </pc:spChg>
          <pc:spChg chg="add del mod">
            <ac:chgData name="varitsara monsiri" userId="d21832565e14aca8" providerId="LiveId" clId="{B398B86A-F9F4-44BF-A41F-CC1786BB354C}" dt="2022-05-09T06:49:03.547" v="1091" actId="478"/>
            <ac:spMkLst>
              <pc:docMk/>
              <pc:sldMasterMk cId="2614156275" sldId="2147483660"/>
              <pc:sldLayoutMk cId="3552137784" sldId="2147483671"/>
              <ac:spMk id="21" creationId="{52167E50-0E8F-474B-860A-04A5AFD38DFF}"/>
            </ac:spMkLst>
          </pc:spChg>
          <pc:spChg chg="del mod">
            <ac:chgData name="varitsara monsiri" userId="d21832565e14aca8" providerId="LiveId" clId="{B398B86A-F9F4-44BF-A41F-CC1786BB354C}" dt="2022-05-09T06:47:47.867" v="1080" actId="478"/>
            <ac:spMkLst>
              <pc:docMk/>
              <pc:sldMasterMk cId="2614156275" sldId="2147483660"/>
              <pc:sldLayoutMk cId="3552137784" sldId="2147483671"/>
              <ac:spMk id="22" creationId="{E555E574-DD34-4281-B341-8E44FB78021B}"/>
            </ac:spMkLst>
          </pc:spChg>
          <pc:spChg chg="del mod">
            <ac:chgData name="varitsara monsiri" userId="d21832565e14aca8" providerId="LiveId" clId="{B398B86A-F9F4-44BF-A41F-CC1786BB354C}" dt="2022-05-09T06:47:47.867" v="1080" actId="478"/>
            <ac:spMkLst>
              <pc:docMk/>
              <pc:sldMasterMk cId="2614156275" sldId="2147483660"/>
              <pc:sldLayoutMk cId="3552137784" sldId="2147483671"/>
              <ac:spMk id="23" creationId="{F9EDB1EC-84C2-4437-8886-5035240B84D9}"/>
            </ac:spMkLst>
          </pc:spChg>
          <pc:spChg chg="del mod">
            <ac:chgData name="varitsara monsiri" userId="d21832565e14aca8" providerId="LiveId" clId="{B398B86A-F9F4-44BF-A41F-CC1786BB354C}" dt="2022-05-09T06:47:47.867" v="1080" actId="478"/>
            <ac:spMkLst>
              <pc:docMk/>
              <pc:sldMasterMk cId="2614156275" sldId="2147483660"/>
              <pc:sldLayoutMk cId="3552137784" sldId="2147483671"/>
              <ac:spMk id="24" creationId="{E105C709-D8D9-41C9-B568-80072417C47E}"/>
            </ac:spMkLst>
          </pc:spChg>
          <pc:spChg chg="del mod">
            <ac:chgData name="varitsara monsiri" userId="d21832565e14aca8" providerId="LiveId" clId="{B398B86A-F9F4-44BF-A41F-CC1786BB354C}" dt="2022-05-09T06:47:47.867" v="1080" actId="478"/>
            <ac:spMkLst>
              <pc:docMk/>
              <pc:sldMasterMk cId="2614156275" sldId="2147483660"/>
              <pc:sldLayoutMk cId="3552137784" sldId="2147483671"/>
              <ac:spMk id="25" creationId="{C0E62F62-07A1-4FBE-AAE2-E8D70E6E5C44}"/>
            </ac:spMkLst>
          </pc:spChg>
          <pc:spChg chg="del mod">
            <ac:chgData name="varitsara monsiri" userId="d21832565e14aca8" providerId="LiveId" clId="{B398B86A-F9F4-44BF-A41F-CC1786BB354C}" dt="2022-05-09T06:58:07.410" v="1185" actId="478"/>
            <ac:spMkLst>
              <pc:docMk/>
              <pc:sldMasterMk cId="2614156275" sldId="2147483660"/>
              <pc:sldLayoutMk cId="3552137784" sldId="2147483671"/>
              <ac:spMk id="26" creationId="{EEF2E084-C1DF-4F9C-A449-F76C1AC9D219}"/>
            </ac:spMkLst>
          </pc:spChg>
          <pc:spChg chg="del mod">
            <ac:chgData name="varitsara monsiri" userId="d21832565e14aca8" providerId="LiveId" clId="{B398B86A-F9F4-44BF-A41F-CC1786BB354C}" dt="2022-05-09T06:58:10.122" v="1186" actId="478"/>
            <ac:spMkLst>
              <pc:docMk/>
              <pc:sldMasterMk cId="2614156275" sldId="2147483660"/>
              <pc:sldLayoutMk cId="3552137784" sldId="2147483671"/>
              <ac:spMk id="27" creationId="{52323241-0DF9-49D3-AB5A-A78E70C0265D}"/>
            </ac:spMkLst>
          </pc:spChg>
          <pc:spChg chg="del mod">
            <ac:chgData name="varitsara monsiri" userId="d21832565e14aca8" providerId="LiveId" clId="{B398B86A-F9F4-44BF-A41F-CC1786BB354C}" dt="2022-05-09T06:58:05.497" v="1184" actId="478"/>
            <ac:spMkLst>
              <pc:docMk/>
              <pc:sldMasterMk cId="2614156275" sldId="2147483660"/>
              <pc:sldLayoutMk cId="3552137784" sldId="2147483671"/>
              <ac:spMk id="28" creationId="{64C06776-038C-4CCF-A8A3-7658CE004FC0}"/>
            </ac:spMkLst>
          </pc:spChg>
          <pc:spChg chg="add del mod">
            <ac:chgData name="varitsara monsiri" userId="d21832565e14aca8" providerId="LiveId" clId="{B398B86A-F9F4-44BF-A41F-CC1786BB354C}" dt="2022-05-09T06:49:03.547" v="1091" actId="478"/>
            <ac:spMkLst>
              <pc:docMk/>
              <pc:sldMasterMk cId="2614156275" sldId="2147483660"/>
              <pc:sldLayoutMk cId="3552137784" sldId="2147483671"/>
              <ac:spMk id="29" creationId="{BCF0B988-67EB-457E-80E8-2A8098720684}"/>
            </ac:spMkLst>
          </pc:spChg>
          <pc:spChg chg="del mod">
            <ac:chgData name="varitsara monsiri" userId="d21832565e14aca8" providerId="LiveId" clId="{B398B86A-F9F4-44BF-A41F-CC1786BB354C}" dt="2022-05-09T06:47:47.867" v="1080" actId="478"/>
            <ac:spMkLst>
              <pc:docMk/>
              <pc:sldMasterMk cId="2614156275" sldId="2147483660"/>
              <pc:sldLayoutMk cId="3552137784" sldId="2147483671"/>
              <ac:spMk id="30" creationId="{7D12ABE8-5921-4F64-AE8F-F482D8F91022}"/>
            </ac:spMkLst>
          </pc:spChg>
          <pc:spChg chg="del mod">
            <ac:chgData name="varitsara monsiri" userId="d21832565e14aca8" providerId="LiveId" clId="{B398B86A-F9F4-44BF-A41F-CC1786BB354C}" dt="2022-05-09T06:47:47.867" v="1080" actId="478"/>
            <ac:spMkLst>
              <pc:docMk/>
              <pc:sldMasterMk cId="2614156275" sldId="2147483660"/>
              <pc:sldLayoutMk cId="3552137784" sldId="2147483671"/>
              <ac:spMk id="31" creationId="{E8C528D9-ED65-4FD7-9035-B12BCF1CD066}"/>
            </ac:spMkLst>
          </pc:spChg>
          <pc:spChg chg="del mod">
            <ac:chgData name="varitsara monsiri" userId="d21832565e14aca8" providerId="LiveId" clId="{B398B86A-F9F4-44BF-A41F-CC1786BB354C}" dt="2022-05-09T06:47:47.867" v="1080" actId="478"/>
            <ac:spMkLst>
              <pc:docMk/>
              <pc:sldMasterMk cId="2614156275" sldId="2147483660"/>
              <pc:sldLayoutMk cId="3552137784" sldId="2147483671"/>
              <ac:spMk id="32" creationId="{AB6472BF-CC9D-4824-A4B9-3F8B97E3FE56}"/>
            </ac:spMkLst>
          </pc:spChg>
          <pc:spChg chg="del mod">
            <ac:chgData name="varitsara monsiri" userId="d21832565e14aca8" providerId="LiveId" clId="{B398B86A-F9F4-44BF-A41F-CC1786BB354C}" dt="2022-05-09T06:47:47.867" v="1080" actId="478"/>
            <ac:spMkLst>
              <pc:docMk/>
              <pc:sldMasterMk cId="2614156275" sldId="2147483660"/>
              <pc:sldLayoutMk cId="3552137784" sldId="2147483671"/>
              <ac:spMk id="33" creationId="{BF1A8E30-4957-42AA-BE4E-07828677831E}"/>
            </ac:spMkLst>
          </pc:spChg>
          <pc:spChg chg="del mod">
            <ac:chgData name="varitsara monsiri" userId="d21832565e14aca8" providerId="LiveId" clId="{B398B86A-F9F4-44BF-A41F-CC1786BB354C}" dt="2022-05-09T06:58:11.815" v="1187" actId="478"/>
            <ac:spMkLst>
              <pc:docMk/>
              <pc:sldMasterMk cId="2614156275" sldId="2147483660"/>
              <pc:sldLayoutMk cId="3552137784" sldId="2147483671"/>
              <ac:spMk id="34" creationId="{77C8FFDD-EAFE-4DD6-8CA0-867A2C8054E0}"/>
            </ac:spMkLst>
          </pc:spChg>
          <pc:spChg chg="del mod">
            <ac:chgData name="varitsara monsiri" userId="d21832565e14aca8" providerId="LiveId" clId="{B398B86A-F9F4-44BF-A41F-CC1786BB354C}" dt="2022-05-09T06:58:13.290" v="1188" actId="478"/>
            <ac:spMkLst>
              <pc:docMk/>
              <pc:sldMasterMk cId="2614156275" sldId="2147483660"/>
              <pc:sldLayoutMk cId="3552137784" sldId="2147483671"/>
              <ac:spMk id="35" creationId="{AFB4989C-3B46-4B8E-B63A-8B9615F7D125}"/>
            </ac:spMkLst>
          </pc:spChg>
          <pc:spChg chg="del mod">
            <ac:chgData name="varitsara monsiri" userId="d21832565e14aca8" providerId="LiveId" clId="{B398B86A-F9F4-44BF-A41F-CC1786BB354C}" dt="2022-05-09T06:58:17.005" v="1189" actId="478"/>
            <ac:spMkLst>
              <pc:docMk/>
              <pc:sldMasterMk cId="2614156275" sldId="2147483660"/>
              <pc:sldLayoutMk cId="3552137784" sldId="2147483671"/>
              <ac:spMk id="36" creationId="{1A486598-DB95-435C-A27E-0D7B704410A6}"/>
            </ac:spMkLst>
          </pc:spChg>
          <pc:spChg chg="add del mod">
            <ac:chgData name="varitsara monsiri" userId="d21832565e14aca8" providerId="LiveId" clId="{B398B86A-F9F4-44BF-A41F-CC1786BB354C}" dt="2022-05-09T06:49:03.547" v="1091" actId="478"/>
            <ac:spMkLst>
              <pc:docMk/>
              <pc:sldMasterMk cId="2614156275" sldId="2147483660"/>
              <pc:sldLayoutMk cId="3552137784" sldId="2147483671"/>
              <ac:spMk id="37" creationId="{4CA1F861-4145-4241-A56C-2BB5C7A40782}"/>
            </ac:spMkLst>
          </pc:spChg>
          <pc:spChg chg="del mod">
            <ac:chgData name="varitsara monsiri" userId="d21832565e14aca8" providerId="LiveId" clId="{B398B86A-F9F4-44BF-A41F-CC1786BB354C}" dt="2022-05-09T06:47:47.867" v="1080" actId="478"/>
            <ac:spMkLst>
              <pc:docMk/>
              <pc:sldMasterMk cId="2614156275" sldId="2147483660"/>
              <pc:sldLayoutMk cId="3552137784" sldId="2147483671"/>
              <ac:spMk id="38" creationId="{F820270E-EA46-441E-97A9-9010DFB3483D}"/>
            </ac:spMkLst>
          </pc:spChg>
          <pc:spChg chg="del mod">
            <ac:chgData name="varitsara monsiri" userId="d21832565e14aca8" providerId="LiveId" clId="{B398B86A-F9F4-44BF-A41F-CC1786BB354C}" dt="2022-05-09T06:47:47.867" v="1080" actId="478"/>
            <ac:spMkLst>
              <pc:docMk/>
              <pc:sldMasterMk cId="2614156275" sldId="2147483660"/>
              <pc:sldLayoutMk cId="3552137784" sldId="2147483671"/>
              <ac:spMk id="39" creationId="{6293FFEE-5855-4007-93EA-2854D88C3B2A}"/>
            </ac:spMkLst>
          </pc:spChg>
          <pc:spChg chg="del mod">
            <ac:chgData name="varitsara monsiri" userId="d21832565e14aca8" providerId="LiveId" clId="{B398B86A-F9F4-44BF-A41F-CC1786BB354C}" dt="2022-05-09T06:47:47.867" v="1080" actId="478"/>
            <ac:spMkLst>
              <pc:docMk/>
              <pc:sldMasterMk cId="2614156275" sldId="2147483660"/>
              <pc:sldLayoutMk cId="3552137784" sldId="2147483671"/>
              <ac:spMk id="40" creationId="{E590218A-875F-4E56-887D-8F4D49A7AFDD}"/>
            </ac:spMkLst>
          </pc:spChg>
          <pc:spChg chg="del mod">
            <ac:chgData name="varitsara monsiri" userId="d21832565e14aca8" providerId="LiveId" clId="{B398B86A-F9F4-44BF-A41F-CC1786BB354C}" dt="2022-05-09T06:47:47.867" v="1080" actId="478"/>
            <ac:spMkLst>
              <pc:docMk/>
              <pc:sldMasterMk cId="2614156275" sldId="2147483660"/>
              <pc:sldLayoutMk cId="3552137784" sldId="2147483671"/>
              <ac:spMk id="41" creationId="{5DE7CA36-4CCF-46D2-B695-12D4A870E080}"/>
            </ac:spMkLst>
          </pc:spChg>
          <pc:spChg chg="del mod">
            <ac:chgData name="varitsara monsiri" userId="d21832565e14aca8" providerId="LiveId" clId="{B398B86A-F9F4-44BF-A41F-CC1786BB354C}" dt="2022-05-09T06:57:49.789" v="1181" actId="478"/>
            <ac:spMkLst>
              <pc:docMk/>
              <pc:sldMasterMk cId="2614156275" sldId="2147483660"/>
              <pc:sldLayoutMk cId="3552137784" sldId="2147483671"/>
              <ac:spMk id="42" creationId="{4F33C2EB-934C-4426-A6B9-BA6D3F6BE064}"/>
            </ac:spMkLst>
          </pc:spChg>
          <pc:spChg chg="del mod">
            <ac:chgData name="varitsara monsiri" userId="d21832565e14aca8" providerId="LiveId" clId="{B398B86A-F9F4-44BF-A41F-CC1786BB354C}" dt="2022-05-09T06:58:29.757" v="1195" actId="478"/>
            <ac:spMkLst>
              <pc:docMk/>
              <pc:sldMasterMk cId="2614156275" sldId="2147483660"/>
              <pc:sldLayoutMk cId="3552137784" sldId="2147483671"/>
              <ac:spMk id="43" creationId="{F5956971-F921-47B4-903E-F37E0D0A8073}"/>
            </ac:spMkLst>
          </pc:spChg>
          <pc:spChg chg="del mod">
            <ac:chgData name="varitsara monsiri" userId="d21832565e14aca8" providerId="LiveId" clId="{B398B86A-F9F4-44BF-A41F-CC1786BB354C}" dt="2022-05-09T06:58:27.593" v="1194" actId="478"/>
            <ac:spMkLst>
              <pc:docMk/>
              <pc:sldMasterMk cId="2614156275" sldId="2147483660"/>
              <pc:sldLayoutMk cId="3552137784" sldId="2147483671"/>
              <ac:spMk id="44" creationId="{5FDE0730-EFD9-4035-8ED2-259B48EC64E9}"/>
            </ac:spMkLst>
          </pc:spChg>
          <pc:spChg chg="del mod topLvl">
            <ac:chgData name="varitsara monsiri" userId="d21832565e14aca8" providerId="LiveId" clId="{B398B86A-F9F4-44BF-A41F-CC1786BB354C}" dt="2022-05-09T06:48:17.599" v="1086" actId="478"/>
            <ac:spMkLst>
              <pc:docMk/>
              <pc:sldMasterMk cId="2614156275" sldId="2147483660"/>
              <pc:sldLayoutMk cId="3552137784" sldId="2147483671"/>
              <ac:spMk id="46" creationId="{41E82E3F-0AEB-47E1-A525-39E3FD2C8783}"/>
            </ac:spMkLst>
          </pc:spChg>
          <pc:spChg chg="mod topLvl">
            <ac:chgData name="varitsara monsiri" userId="d21832565e14aca8" providerId="LiveId" clId="{B398B86A-F9F4-44BF-A41F-CC1786BB354C}" dt="2022-05-09T06:48:20.720" v="1087" actId="164"/>
            <ac:spMkLst>
              <pc:docMk/>
              <pc:sldMasterMk cId="2614156275" sldId="2147483660"/>
              <pc:sldLayoutMk cId="3552137784" sldId="2147483671"/>
              <ac:spMk id="47" creationId="{F2A214D7-E20A-45E0-9A31-71BDF732C323}"/>
            </ac:spMkLst>
          </pc:spChg>
          <pc:spChg chg="mod topLvl">
            <ac:chgData name="varitsara monsiri" userId="d21832565e14aca8" providerId="LiveId" clId="{B398B86A-F9F4-44BF-A41F-CC1786BB354C}" dt="2022-05-09T06:48:20.720" v="1087" actId="164"/>
            <ac:spMkLst>
              <pc:docMk/>
              <pc:sldMasterMk cId="2614156275" sldId="2147483660"/>
              <pc:sldLayoutMk cId="3552137784" sldId="2147483671"/>
              <ac:spMk id="48" creationId="{4BF49B5D-D789-4FD5-AEFD-342E8AEF77FE}"/>
            </ac:spMkLst>
          </pc:spChg>
          <pc:spChg chg="add mod">
            <ac:chgData name="varitsara monsiri" userId="d21832565e14aca8" providerId="LiveId" clId="{B398B86A-F9F4-44BF-A41F-CC1786BB354C}" dt="2022-05-09T06:48:32.132" v="1088"/>
            <ac:spMkLst>
              <pc:docMk/>
              <pc:sldMasterMk cId="2614156275" sldId="2147483660"/>
              <pc:sldLayoutMk cId="3552137784" sldId="2147483671"/>
              <ac:spMk id="50" creationId="{3544F1E8-3868-401C-AB50-74A1AE8B92EC}"/>
            </ac:spMkLst>
          </pc:spChg>
          <pc:spChg chg="add mod">
            <ac:chgData name="varitsara monsiri" userId="d21832565e14aca8" providerId="LiveId" clId="{B398B86A-F9F4-44BF-A41F-CC1786BB354C}" dt="2022-05-09T06:52:14.014" v="1123" actId="12788"/>
            <ac:spMkLst>
              <pc:docMk/>
              <pc:sldMasterMk cId="2614156275" sldId="2147483660"/>
              <pc:sldLayoutMk cId="3552137784" sldId="2147483671"/>
              <ac:spMk id="51" creationId="{939F1386-D415-41CB-A797-EF5B98A22E1C}"/>
            </ac:spMkLst>
          </pc:spChg>
          <pc:spChg chg="add mod">
            <ac:chgData name="varitsara monsiri" userId="d21832565e14aca8" providerId="LiveId" clId="{B398B86A-F9F4-44BF-A41F-CC1786BB354C}" dt="2022-05-09T06:52:14.014" v="1123" actId="12788"/>
            <ac:spMkLst>
              <pc:docMk/>
              <pc:sldMasterMk cId="2614156275" sldId="2147483660"/>
              <pc:sldLayoutMk cId="3552137784" sldId="2147483671"/>
              <ac:spMk id="52" creationId="{B4852BBD-6B64-40C7-86A8-B9F46115BEA2}"/>
            </ac:spMkLst>
          </pc:spChg>
          <pc:spChg chg="add mod">
            <ac:chgData name="varitsara monsiri" userId="d21832565e14aca8" providerId="LiveId" clId="{B398B86A-F9F4-44BF-A41F-CC1786BB354C}" dt="2022-05-09T06:52:41.548" v="1125" actId="1076"/>
            <ac:spMkLst>
              <pc:docMk/>
              <pc:sldMasterMk cId="2614156275" sldId="2147483660"/>
              <pc:sldLayoutMk cId="3552137784" sldId="2147483671"/>
              <ac:spMk id="53" creationId="{7B6D27FF-5DE6-4CB2-8DD9-3701043BA881}"/>
            </ac:spMkLst>
          </pc:spChg>
          <pc:spChg chg="add mod">
            <ac:chgData name="varitsara monsiri" userId="d21832565e14aca8" providerId="LiveId" clId="{B398B86A-F9F4-44BF-A41F-CC1786BB354C}" dt="2022-05-09T06:52:41.548" v="1125" actId="1076"/>
            <ac:spMkLst>
              <pc:docMk/>
              <pc:sldMasterMk cId="2614156275" sldId="2147483660"/>
              <pc:sldLayoutMk cId="3552137784" sldId="2147483671"/>
              <ac:spMk id="54" creationId="{943AB29E-B3D8-49AA-8F4A-48314F44A213}"/>
            </ac:spMkLst>
          </pc:spChg>
          <pc:spChg chg="add mod">
            <ac:chgData name="varitsara monsiri" userId="d21832565e14aca8" providerId="LiveId" clId="{B398B86A-F9F4-44BF-A41F-CC1786BB354C}" dt="2022-05-09T06:53:05.353" v="1127" actId="1076"/>
            <ac:spMkLst>
              <pc:docMk/>
              <pc:sldMasterMk cId="2614156275" sldId="2147483660"/>
              <pc:sldLayoutMk cId="3552137784" sldId="2147483671"/>
              <ac:spMk id="55" creationId="{EDF43C89-7AB3-42E0-893C-AE2A7979DF85}"/>
            </ac:spMkLst>
          </pc:spChg>
          <pc:spChg chg="add mod">
            <ac:chgData name="varitsara monsiri" userId="d21832565e14aca8" providerId="LiveId" clId="{B398B86A-F9F4-44BF-A41F-CC1786BB354C}" dt="2022-05-09T06:53:05.353" v="1127" actId="1076"/>
            <ac:spMkLst>
              <pc:docMk/>
              <pc:sldMasterMk cId="2614156275" sldId="2147483660"/>
              <pc:sldLayoutMk cId="3552137784" sldId="2147483671"/>
              <ac:spMk id="56" creationId="{5753CA82-84BC-444B-A347-D923463EB1B0}"/>
            </ac:spMkLst>
          </pc:spChg>
          <pc:spChg chg="add mod">
            <ac:chgData name="varitsara monsiri" userId="d21832565e14aca8" providerId="LiveId" clId="{B398B86A-F9F4-44BF-A41F-CC1786BB354C}" dt="2022-05-09T06:54:10.159" v="1141" actId="207"/>
            <ac:spMkLst>
              <pc:docMk/>
              <pc:sldMasterMk cId="2614156275" sldId="2147483660"/>
              <pc:sldLayoutMk cId="3552137784" sldId="2147483671"/>
              <ac:spMk id="57" creationId="{A322554B-DFBD-4227-8667-4BB2B056FC8D}"/>
            </ac:spMkLst>
          </pc:spChg>
          <pc:spChg chg="add mod">
            <ac:chgData name="varitsara monsiri" userId="d21832565e14aca8" providerId="LiveId" clId="{B398B86A-F9F4-44BF-A41F-CC1786BB354C}" dt="2022-05-09T06:55:08.328" v="1152" actId="207"/>
            <ac:spMkLst>
              <pc:docMk/>
              <pc:sldMasterMk cId="2614156275" sldId="2147483660"/>
              <pc:sldLayoutMk cId="3552137784" sldId="2147483671"/>
              <ac:spMk id="58" creationId="{81F41C38-3A75-40DE-BF29-2BD909515F1F}"/>
            </ac:spMkLst>
          </pc:spChg>
          <pc:spChg chg="add mod">
            <ac:chgData name="varitsara monsiri" userId="d21832565e14aca8" providerId="LiveId" clId="{B398B86A-F9F4-44BF-A41F-CC1786BB354C}" dt="2022-05-09T06:55:15.808" v="1153" actId="207"/>
            <ac:spMkLst>
              <pc:docMk/>
              <pc:sldMasterMk cId="2614156275" sldId="2147483660"/>
              <pc:sldLayoutMk cId="3552137784" sldId="2147483671"/>
              <ac:spMk id="59" creationId="{B21C010D-02CE-43FB-AAAB-2BBD6F16EC35}"/>
            </ac:spMkLst>
          </pc:spChg>
          <pc:grpChg chg="del mod">
            <ac:chgData name="varitsara monsiri" userId="d21832565e14aca8" providerId="LiveId" clId="{B398B86A-F9F4-44BF-A41F-CC1786BB354C}" dt="2022-05-09T06:47:43.718" v="1079" actId="27803"/>
            <ac:grpSpMkLst>
              <pc:docMk/>
              <pc:sldMasterMk cId="2614156275" sldId="2147483660"/>
              <pc:sldLayoutMk cId="3552137784" sldId="2147483671"/>
              <ac:grpSpMk id="4" creationId="{F6F0BBB7-8FF8-4BC3-BE66-DDA2A43740B0}"/>
            </ac:grpSpMkLst>
          </pc:grpChg>
          <pc:grpChg chg="mod">
            <ac:chgData name="varitsara monsiri" userId="d21832565e14aca8" providerId="LiveId" clId="{B398B86A-F9F4-44BF-A41F-CC1786BB354C}" dt="2022-05-09T06:58:36.924" v="1197" actId="1076"/>
            <ac:grpSpMkLst>
              <pc:docMk/>
              <pc:sldMasterMk cId="2614156275" sldId="2147483660"/>
              <pc:sldLayoutMk cId="3552137784" sldId="2147483671"/>
              <ac:grpSpMk id="5" creationId="{8C251D6B-FBC6-444E-8197-202A82D4A15D}"/>
            </ac:grpSpMkLst>
          </pc:grpChg>
          <pc:grpChg chg="mod">
            <ac:chgData name="varitsara monsiri" userId="d21832565e14aca8" providerId="LiveId" clId="{B398B86A-F9F4-44BF-A41F-CC1786BB354C}" dt="2022-05-09T06:47:43.718" v="1079" actId="27803"/>
            <ac:grpSpMkLst>
              <pc:docMk/>
              <pc:sldMasterMk cId="2614156275" sldId="2147483660"/>
              <pc:sldLayoutMk cId="3552137784" sldId="2147483671"/>
              <ac:grpSpMk id="6" creationId="{09EE44AD-E2A7-4339-A831-88F13D81CEC4}"/>
            </ac:grpSpMkLst>
          </pc:grpChg>
          <pc:grpChg chg="add del mod">
            <ac:chgData name="varitsara monsiri" userId="d21832565e14aca8" providerId="LiveId" clId="{B398B86A-F9F4-44BF-A41F-CC1786BB354C}" dt="2022-05-09T06:48:11.151" v="1084" actId="165"/>
            <ac:grpSpMkLst>
              <pc:docMk/>
              <pc:sldMasterMk cId="2614156275" sldId="2147483660"/>
              <pc:sldLayoutMk cId="3552137784" sldId="2147483671"/>
              <ac:grpSpMk id="45" creationId="{A40CE6E9-A110-4A72-8650-1A9F3CD7F149}"/>
            </ac:grpSpMkLst>
          </pc:grpChg>
          <pc:grpChg chg="add del mod">
            <ac:chgData name="varitsara monsiri" userId="d21832565e14aca8" providerId="LiveId" clId="{B398B86A-F9F4-44BF-A41F-CC1786BB354C}" dt="2022-05-09T06:49:12.102" v="1092" actId="478"/>
            <ac:grpSpMkLst>
              <pc:docMk/>
              <pc:sldMasterMk cId="2614156275" sldId="2147483660"/>
              <pc:sldLayoutMk cId="3552137784" sldId="2147483671"/>
              <ac:grpSpMk id="49" creationId="{210010B5-6238-41FF-934D-262B2295117E}"/>
            </ac:grpSpMkLst>
          </pc:grpChg>
          <pc:picChg chg="add del mod">
            <ac:chgData name="varitsara monsiri" userId="d21832565e14aca8" providerId="LiveId" clId="{B398B86A-F9F4-44BF-A41F-CC1786BB354C}" dt="2022-05-09T06:47:43.718" v="1079" actId="27803"/>
            <ac:picMkLst>
              <pc:docMk/>
              <pc:sldMasterMk cId="2614156275" sldId="2147483660"/>
              <pc:sldLayoutMk cId="3552137784" sldId="2147483671"/>
              <ac:picMk id="3" creationId="{D1F4A792-2BD8-4F2C-9D6A-EF40EE46BF6F}"/>
            </ac:picMkLst>
          </pc:picChg>
        </pc:sldLayoutChg>
        <pc:sldLayoutChg chg="addSp delSp modSp mod">
          <pc:chgData name="varitsara monsiri" userId="d21832565e14aca8" providerId="LiveId" clId="{B398B86A-F9F4-44BF-A41F-CC1786BB354C}" dt="2022-05-09T07:13:48.036" v="1404" actId="478"/>
          <pc:sldLayoutMkLst>
            <pc:docMk/>
            <pc:sldMasterMk cId="2614156275" sldId="2147483660"/>
            <pc:sldLayoutMk cId="2304029780" sldId="2147483672"/>
          </pc:sldLayoutMkLst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7" creationId="{1B90B673-A1DE-4C17-9735-D3A98C2D4240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8" creationId="{A76BD4E3-AE15-4B1D-9558-A19BE7726DD5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9" creationId="{9697376C-50E2-4436-9108-D329CAD1E7AC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10" creationId="{DEE087AE-4382-40A1-BF22-3D8BB94F03AA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11" creationId="{D9BBDF17-C71D-4636-83E8-63B073AB886B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12" creationId="{4C5EF98D-1A14-4891-9A71-52C06A02DC3A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13" creationId="{ECFEAAF7-6788-4B56-A53E-AA3FB3DEBEA5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14" creationId="{F1D74C9F-CEBE-4B29-8062-A9DBE2636B60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15" creationId="{8BFEE1B4-FF5C-4D9D-A943-19C4E58F39E9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16" creationId="{11325C9D-6D7F-4798-B545-1C1EAA91350B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17" creationId="{FFBD261D-DCE8-4F75-BBB2-DC00D92A0384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18" creationId="{0B88773C-9CA0-4523-AD26-A771056C8B7E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19" creationId="{5E7C84CE-F411-4F79-B6BC-C84B3314D43B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20" creationId="{781B9DCD-DD40-4D64-8C06-900F0172965D}"/>
            </ac:spMkLst>
          </pc:spChg>
          <pc:spChg chg="mod">
            <ac:chgData name="varitsara monsiri" userId="d21832565e14aca8" providerId="LiveId" clId="{B398B86A-F9F4-44BF-A41F-CC1786BB354C}" dt="2022-05-09T07:01:51.509" v="1217" actId="164"/>
            <ac:spMkLst>
              <pc:docMk/>
              <pc:sldMasterMk cId="2614156275" sldId="2147483660"/>
              <pc:sldLayoutMk cId="2304029780" sldId="2147483672"/>
              <ac:spMk id="21" creationId="{B3E38C7D-EE03-4E50-89B3-D08D8250A2CE}"/>
            </ac:spMkLst>
          </pc:spChg>
          <pc:spChg chg="mod">
            <ac:chgData name="varitsara monsiri" userId="d21832565e14aca8" providerId="LiveId" clId="{B398B86A-F9F4-44BF-A41F-CC1786BB354C}" dt="2022-05-09T07:01:55.588" v="1218" actId="164"/>
            <ac:spMkLst>
              <pc:docMk/>
              <pc:sldMasterMk cId="2614156275" sldId="2147483660"/>
              <pc:sldLayoutMk cId="2304029780" sldId="2147483672"/>
              <ac:spMk id="22" creationId="{9E1DA3F7-C090-49DD-BC88-54A92E7E63BF}"/>
            </ac:spMkLst>
          </pc:spChg>
          <pc:spChg chg="mod">
            <ac:chgData name="varitsara monsiri" userId="d21832565e14aca8" providerId="LiveId" clId="{B398B86A-F9F4-44BF-A41F-CC1786BB354C}" dt="2022-05-09T07:01:59.023" v="1219" actId="164"/>
            <ac:spMkLst>
              <pc:docMk/>
              <pc:sldMasterMk cId="2614156275" sldId="2147483660"/>
              <pc:sldLayoutMk cId="2304029780" sldId="2147483672"/>
              <ac:spMk id="23" creationId="{7D89AE45-9B51-47B4-8139-2F9C2394EB5B}"/>
            </ac:spMkLst>
          </pc:spChg>
          <pc:spChg chg="mod">
            <ac:chgData name="varitsara monsiri" userId="d21832565e14aca8" providerId="LiveId" clId="{B398B86A-F9F4-44BF-A41F-CC1786BB354C}" dt="2022-05-09T07:02:08.238" v="1221" actId="164"/>
            <ac:spMkLst>
              <pc:docMk/>
              <pc:sldMasterMk cId="2614156275" sldId="2147483660"/>
              <pc:sldLayoutMk cId="2304029780" sldId="2147483672"/>
              <ac:spMk id="24" creationId="{44C214F1-9EBB-4130-B7F9-A847A0482A92}"/>
            </ac:spMkLst>
          </pc:spChg>
          <pc:spChg chg="mod">
            <ac:chgData name="varitsara monsiri" userId="d21832565e14aca8" providerId="LiveId" clId="{B398B86A-F9F4-44BF-A41F-CC1786BB354C}" dt="2022-05-09T07:02:03.629" v="1220" actId="164"/>
            <ac:spMkLst>
              <pc:docMk/>
              <pc:sldMasterMk cId="2614156275" sldId="2147483660"/>
              <pc:sldLayoutMk cId="2304029780" sldId="2147483672"/>
              <ac:spMk id="25" creationId="{05D6D63C-2325-4BD2-9FD2-CFB295EAA00A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27" creationId="{D00D3BD9-92D5-423C-A2E3-F77C67EBCAFE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28" creationId="{0BD68272-A6D5-4589-915D-30D3CB7AAC1D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29" creationId="{EC45B903-4F94-484A-8308-D506B158518E}"/>
            </ac:spMkLst>
          </pc:spChg>
          <pc:spChg chg="mod">
            <ac:chgData name="varitsara monsiri" userId="d21832565e14aca8" providerId="LiveId" clId="{B398B86A-F9F4-44BF-A41F-CC1786BB354C}" dt="2022-05-09T07:01:51.509" v="1217" actId="164"/>
            <ac:spMkLst>
              <pc:docMk/>
              <pc:sldMasterMk cId="2614156275" sldId="2147483660"/>
              <pc:sldLayoutMk cId="2304029780" sldId="2147483672"/>
              <ac:spMk id="30" creationId="{5C6F2980-5F42-410A-B044-6A71348F3183}"/>
            </ac:spMkLst>
          </pc:spChg>
          <pc:spChg chg="del mod">
            <ac:chgData name="varitsara monsiri" userId="d21832565e14aca8" providerId="LiveId" clId="{B398B86A-F9F4-44BF-A41F-CC1786BB354C}" dt="2022-05-09T07:01:17.161" v="1210" actId="478"/>
            <ac:spMkLst>
              <pc:docMk/>
              <pc:sldMasterMk cId="2614156275" sldId="2147483660"/>
              <pc:sldLayoutMk cId="2304029780" sldId="2147483672"/>
              <ac:spMk id="31" creationId="{30BB406C-A7E5-4798-84AC-D04415E7A8E0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33" creationId="{DF933666-7905-4B69-90D6-4B395D351788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34" creationId="{C543DE7A-A674-4C66-8C98-A1BC5DD18700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35" creationId="{19D16A8E-5984-4BAB-ABE9-F3B475491631}"/>
            </ac:spMkLst>
          </pc:spChg>
          <pc:spChg chg="del mod">
            <ac:chgData name="varitsara monsiri" userId="d21832565e14aca8" providerId="LiveId" clId="{B398B86A-F9F4-44BF-A41F-CC1786BB354C}" dt="2022-05-09T07:01:04.929" v="1205" actId="478"/>
            <ac:spMkLst>
              <pc:docMk/>
              <pc:sldMasterMk cId="2614156275" sldId="2147483660"/>
              <pc:sldLayoutMk cId="2304029780" sldId="2147483672"/>
              <ac:spMk id="36" creationId="{10C74456-9C32-4969-B0C1-D62EAC8D68C2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38" creationId="{DF49BEDE-AD93-4323-8F0D-71DB57EA06FA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39" creationId="{4C09DE02-CC7D-4888-BCDA-93B580321D86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40" creationId="{9D2E8ABE-C73C-4FE6-AE33-51AF100BDDB0}"/>
            </ac:spMkLst>
          </pc:spChg>
          <pc:spChg chg="del mod">
            <ac:chgData name="varitsara monsiri" userId="d21832565e14aca8" providerId="LiveId" clId="{B398B86A-F9F4-44BF-A41F-CC1786BB354C}" dt="2022-05-09T07:01:14.400" v="1209" actId="478"/>
            <ac:spMkLst>
              <pc:docMk/>
              <pc:sldMasterMk cId="2614156275" sldId="2147483660"/>
              <pc:sldLayoutMk cId="2304029780" sldId="2147483672"/>
              <ac:spMk id="41" creationId="{82E66F54-7E88-41DB-AE2C-E96750DA5A55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43" creationId="{85F9539E-4B92-4081-B886-154A070C89E9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44" creationId="{2FCCEDF2-315B-4C69-B03D-9B9D4B74F85C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45" creationId="{E5219138-9423-4624-8282-9437F916474A}"/>
            </ac:spMkLst>
          </pc:spChg>
          <pc:spChg chg="del mod">
            <ac:chgData name="varitsara monsiri" userId="d21832565e14aca8" providerId="LiveId" clId="{B398B86A-F9F4-44BF-A41F-CC1786BB354C}" dt="2022-05-09T07:01:11.184" v="1208" actId="478"/>
            <ac:spMkLst>
              <pc:docMk/>
              <pc:sldMasterMk cId="2614156275" sldId="2147483660"/>
              <pc:sldLayoutMk cId="2304029780" sldId="2147483672"/>
              <ac:spMk id="46" creationId="{A83ACB41-BEB8-4F9A-8A1B-D3F71B6F0658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48" creationId="{F314179B-959E-4B23-A9DB-1CF79F13B291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49" creationId="{3CA8686C-977C-4730-8498-EF63B03F32D7}"/>
            </ac:spMkLst>
          </pc:spChg>
          <pc:spChg chg="mod">
            <ac:chgData name="varitsara monsiri" userId="d21832565e14aca8" providerId="LiveId" clId="{B398B86A-F9F4-44BF-A41F-CC1786BB354C}" dt="2022-05-09T07:00:55.810" v="1204" actId="27803"/>
            <ac:spMkLst>
              <pc:docMk/>
              <pc:sldMasterMk cId="2614156275" sldId="2147483660"/>
              <pc:sldLayoutMk cId="2304029780" sldId="2147483672"/>
              <ac:spMk id="50" creationId="{3737609C-8908-4FAC-BEA0-58896BA0769B}"/>
            </ac:spMkLst>
          </pc:spChg>
          <pc:spChg chg="del mod">
            <ac:chgData name="varitsara monsiri" userId="d21832565e14aca8" providerId="LiveId" clId="{B398B86A-F9F4-44BF-A41F-CC1786BB354C}" dt="2022-05-09T07:01:07.548" v="1206" actId="478"/>
            <ac:spMkLst>
              <pc:docMk/>
              <pc:sldMasterMk cId="2614156275" sldId="2147483660"/>
              <pc:sldLayoutMk cId="2304029780" sldId="2147483672"/>
              <ac:spMk id="51" creationId="{470146A3-9EDE-4168-9E78-0E9726995280}"/>
            </ac:spMkLst>
          </pc:spChg>
          <pc:spChg chg="mod">
            <ac:chgData name="varitsara monsiri" userId="d21832565e14aca8" providerId="LiveId" clId="{B398B86A-F9F4-44BF-A41F-CC1786BB354C}" dt="2022-05-09T07:01:55.588" v="1218" actId="164"/>
            <ac:spMkLst>
              <pc:docMk/>
              <pc:sldMasterMk cId="2614156275" sldId="2147483660"/>
              <pc:sldLayoutMk cId="2304029780" sldId="2147483672"/>
              <ac:spMk id="52" creationId="{A38683D2-E217-46BC-AFE4-BAA3D4B9C7B0}"/>
            </ac:spMkLst>
          </pc:spChg>
          <pc:spChg chg="mod">
            <ac:chgData name="varitsara monsiri" userId="d21832565e14aca8" providerId="LiveId" clId="{B398B86A-F9F4-44BF-A41F-CC1786BB354C}" dt="2022-05-09T07:01:59.023" v="1219" actId="164"/>
            <ac:spMkLst>
              <pc:docMk/>
              <pc:sldMasterMk cId="2614156275" sldId="2147483660"/>
              <pc:sldLayoutMk cId="2304029780" sldId="2147483672"/>
              <ac:spMk id="53" creationId="{527CC3A1-1996-4DDE-A525-1D956D08B2B0}"/>
            </ac:spMkLst>
          </pc:spChg>
          <pc:spChg chg="mod">
            <ac:chgData name="varitsara monsiri" userId="d21832565e14aca8" providerId="LiveId" clId="{B398B86A-F9F4-44BF-A41F-CC1786BB354C}" dt="2022-05-09T07:02:08.238" v="1221" actId="164"/>
            <ac:spMkLst>
              <pc:docMk/>
              <pc:sldMasterMk cId="2614156275" sldId="2147483660"/>
              <pc:sldLayoutMk cId="2304029780" sldId="2147483672"/>
              <ac:spMk id="54" creationId="{2AB721C1-59F5-4E45-BA9C-1E982B807448}"/>
            </ac:spMkLst>
          </pc:spChg>
          <pc:spChg chg="mod">
            <ac:chgData name="varitsara monsiri" userId="d21832565e14aca8" providerId="LiveId" clId="{B398B86A-F9F4-44BF-A41F-CC1786BB354C}" dt="2022-05-09T07:02:03.629" v="1220" actId="164"/>
            <ac:spMkLst>
              <pc:docMk/>
              <pc:sldMasterMk cId="2614156275" sldId="2147483660"/>
              <pc:sldLayoutMk cId="2304029780" sldId="2147483672"/>
              <ac:spMk id="55" creationId="{DB75A478-470D-4C48-B072-294B50249CA3}"/>
            </ac:spMkLst>
          </pc:spChg>
          <pc:spChg chg="del mod topLvl">
            <ac:chgData name="varitsara monsiri" userId="d21832565e14aca8" providerId="LiveId" clId="{B398B86A-F9F4-44BF-A41F-CC1786BB354C}" dt="2022-05-09T07:01:41.613" v="1215" actId="478"/>
            <ac:spMkLst>
              <pc:docMk/>
              <pc:sldMasterMk cId="2614156275" sldId="2147483660"/>
              <pc:sldLayoutMk cId="2304029780" sldId="2147483672"/>
              <ac:spMk id="57" creationId="{DF8363C6-2419-4D5C-BAC9-DAD65C35CBEF}"/>
            </ac:spMkLst>
          </pc:spChg>
          <pc:spChg chg="mod topLvl">
            <ac:chgData name="varitsara monsiri" userId="d21832565e14aca8" providerId="LiveId" clId="{B398B86A-F9F4-44BF-A41F-CC1786BB354C}" dt="2022-05-09T07:01:44.499" v="1216" actId="164"/>
            <ac:spMkLst>
              <pc:docMk/>
              <pc:sldMasterMk cId="2614156275" sldId="2147483660"/>
              <pc:sldLayoutMk cId="2304029780" sldId="2147483672"/>
              <ac:spMk id="58" creationId="{AE23FB42-386F-4739-B132-946CF30EEEEC}"/>
            </ac:spMkLst>
          </pc:spChg>
          <pc:spChg chg="mod topLvl">
            <ac:chgData name="varitsara monsiri" userId="d21832565e14aca8" providerId="LiveId" clId="{B398B86A-F9F4-44BF-A41F-CC1786BB354C}" dt="2022-05-09T07:01:44.499" v="1216" actId="164"/>
            <ac:spMkLst>
              <pc:docMk/>
              <pc:sldMasterMk cId="2614156275" sldId="2147483660"/>
              <pc:sldLayoutMk cId="2304029780" sldId="2147483672"/>
              <ac:spMk id="59" creationId="{64FCB424-683F-43F5-8359-875FD8D486C6}"/>
            </ac:spMkLst>
          </pc:spChg>
          <pc:spChg chg="add mod">
            <ac:chgData name="varitsara monsiri" userId="d21832565e14aca8" providerId="LiveId" clId="{B398B86A-F9F4-44BF-A41F-CC1786BB354C}" dt="2022-05-09T07:02:44.922" v="1222"/>
            <ac:spMkLst>
              <pc:docMk/>
              <pc:sldMasterMk cId="2614156275" sldId="2147483660"/>
              <pc:sldLayoutMk cId="2304029780" sldId="2147483672"/>
              <ac:spMk id="66" creationId="{A61946E9-F796-4BB1-ACB1-A47F3B9A173A}"/>
            </ac:spMkLst>
          </pc:spChg>
          <pc:spChg chg="add mod">
            <ac:chgData name="varitsara monsiri" userId="d21832565e14aca8" providerId="LiveId" clId="{B398B86A-F9F4-44BF-A41F-CC1786BB354C}" dt="2022-05-09T07:07:58.406" v="1275" actId="1038"/>
            <ac:spMkLst>
              <pc:docMk/>
              <pc:sldMasterMk cId="2614156275" sldId="2147483660"/>
              <pc:sldLayoutMk cId="2304029780" sldId="2147483672"/>
              <ac:spMk id="67" creationId="{D5290CAC-B48C-4676-A0A9-1D5A1D6573EB}"/>
            </ac:spMkLst>
          </pc:spChg>
          <pc:spChg chg="add mod">
            <ac:chgData name="varitsara monsiri" userId="d21832565e14aca8" providerId="LiveId" clId="{B398B86A-F9F4-44BF-A41F-CC1786BB354C}" dt="2022-05-09T07:07:58.406" v="1275" actId="1038"/>
            <ac:spMkLst>
              <pc:docMk/>
              <pc:sldMasterMk cId="2614156275" sldId="2147483660"/>
              <pc:sldLayoutMk cId="2304029780" sldId="2147483672"/>
              <ac:spMk id="68" creationId="{0A57DF6B-9DEA-47D0-8697-851935D0D46E}"/>
            </ac:spMkLst>
          </pc:spChg>
          <pc:spChg chg="add mod">
            <ac:chgData name="varitsara monsiri" userId="d21832565e14aca8" providerId="LiveId" clId="{B398B86A-F9F4-44BF-A41F-CC1786BB354C}" dt="2022-05-09T07:08:50.577" v="1296" actId="1038"/>
            <ac:spMkLst>
              <pc:docMk/>
              <pc:sldMasterMk cId="2614156275" sldId="2147483660"/>
              <pc:sldLayoutMk cId="2304029780" sldId="2147483672"/>
              <ac:spMk id="69" creationId="{71C70E53-4206-4111-B7FE-2A4C47ACB619}"/>
            </ac:spMkLst>
          </pc:spChg>
          <pc:spChg chg="add mod">
            <ac:chgData name="varitsara monsiri" userId="d21832565e14aca8" providerId="LiveId" clId="{B398B86A-F9F4-44BF-A41F-CC1786BB354C}" dt="2022-05-09T07:09:01.226" v="1308" actId="20577"/>
            <ac:spMkLst>
              <pc:docMk/>
              <pc:sldMasterMk cId="2614156275" sldId="2147483660"/>
              <pc:sldLayoutMk cId="2304029780" sldId="2147483672"/>
              <ac:spMk id="70" creationId="{8875E596-9516-40BA-82E9-FD1A980AD2E3}"/>
            </ac:spMkLst>
          </pc:spChg>
          <pc:spChg chg="add mod">
            <ac:chgData name="varitsara monsiri" userId="d21832565e14aca8" providerId="LiveId" clId="{B398B86A-F9F4-44BF-A41F-CC1786BB354C}" dt="2022-05-09T07:09:43.726" v="1332" actId="1035"/>
            <ac:spMkLst>
              <pc:docMk/>
              <pc:sldMasterMk cId="2614156275" sldId="2147483660"/>
              <pc:sldLayoutMk cId="2304029780" sldId="2147483672"/>
              <ac:spMk id="71" creationId="{6FDF821F-D54B-4B51-B5F2-8C2CF848799C}"/>
            </ac:spMkLst>
          </pc:spChg>
          <pc:spChg chg="add mod">
            <ac:chgData name="varitsara monsiri" userId="d21832565e14aca8" providerId="LiveId" clId="{B398B86A-F9F4-44BF-A41F-CC1786BB354C}" dt="2022-05-09T07:10:57.986" v="1359" actId="20577"/>
            <ac:spMkLst>
              <pc:docMk/>
              <pc:sldMasterMk cId="2614156275" sldId="2147483660"/>
              <pc:sldLayoutMk cId="2304029780" sldId="2147483672"/>
              <ac:spMk id="72" creationId="{3A46F161-E6B3-4813-90AD-920D670C7715}"/>
            </ac:spMkLst>
          </pc:spChg>
          <pc:spChg chg="add mod">
            <ac:chgData name="varitsara monsiri" userId="d21832565e14aca8" providerId="LiveId" clId="{B398B86A-F9F4-44BF-A41F-CC1786BB354C}" dt="2022-05-09T07:09:43.726" v="1332" actId="1035"/>
            <ac:spMkLst>
              <pc:docMk/>
              <pc:sldMasterMk cId="2614156275" sldId="2147483660"/>
              <pc:sldLayoutMk cId="2304029780" sldId="2147483672"/>
              <ac:spMk id="73" creationId="{942FD511-9BAD-4BA2-A096-81B581327A69}"/>
            </ac:spMkLst>
          </pc:spChg>
          <pc:spChg chg="add mod">
            <ac:chgData name="varitsara monsiri" userId="d21832565e14aca8" providerId="LiveId" clId="{B398B86A-F9F4-44BF-A41F-CC1786BB354C}" dt="2022-05-09T07:11:00.606" v="1361" actId="20577"/>
            <ac:spMkLst>
              <pc:docMk/>
              <pc:sldMasterMk cId="2614156275" sldId="2147483660"/>
              <pc:sldLayoutMk cId="2304029780" sldId="2147483672"/>
              <ac:spMk id="74" creationId="{8344E55C-0850-4676-9018-ED851A46F889}"/>
            </ac:spMkLst>
          </pc:spChg>
          <pc:spChg chg="add mod">
            <ac:chgData name="varitsara monsiri" userId="d21832565e14aca8" providerId="LiveId" clId="{B398B86A-F9F4-44BF-A41F-CC1786BB354C}" dt="2022-05-09T07:10:32.927" v="1354" actId="1076"/>
            <ac:spMkLst>
              <pc:docMk/>
              <pc:sldMasterMk cId="2614156275" sldId="2147483660"/>
              <pc:sldLayoutMk cId="2304029780" sldId="2147483672"/>
              <ac:spMk id="75" creationId="{BAC452A8-47D1-4487-AE7C-6773F8D4483A}"/>
            </ac:spMkLst>
          </pc:spChg>
          <pc:spChg chg="add mod">
            <ac:chgData name="varitsara monsiri" userId="d21832565e14aca8" providerId="LiveId" clId="{B398B86A-F9F4-44BF-A41F-CC1786BB354C}" dt="2022-05-09T07:10:55.017" v="1357" actId="20577"/>
            <ac:spMkLst>
              <pc:docMk/>
              <pc:sldMasterMk cId="2614156275" sldId="2147483660"/>
              <pc:sldLayoutMk cId="2304029780" sldId="2147483672"/>
              <ac:spMk id="76" creationId="{464D63D7-6735-4621-A521-3E47DF821082}"/>
            </ac:spMkLst>
          </pc:spChg>
          <pc:grpChg chg="del mod">
            <ac:chgData name="varitsara monsiri" userId="d21832565e14aca8" providerId="LiveId" clId="{B398B86A-F9F4-44BF-A41F-CC1786BB354C}" dt="2022-05-09T07:00:55.810" v="1204" actId="27803"/>
            <ac:grpSpMkLst>
              <pc:docMk/>
              <pc:sldMasterMk cId="2614156275" sldId="2147483660"/>
              <pc:sldLayoutMk cId="2304029780" sldId="2147483672"/>
              <ac:grpSpMk id="4" creationId="{A7D76453-03BC-417A-B01C-EED97EEF6A0C}"/>
            </ac:grpSpMkLst>
          </pc:grpChg>
          <pc:grpChg chg="mod">
            <ac:chgData name="varitsara monsiri" userId="d21832565e14aca8" providerId="LiveId" clId="{B398B86A-F9F4-44BF-A41F-CC1786BB354C}" dt="2022-05-09T07:09:23.496" v="1312" actId="1076"/>
            <ac:grpSpMkLst>
              <pc:docMk/>
              <pc:sldMasterMk cId="2614156275" sldId="2147483660"/>
              <pc:sldLayoutMk cId="2304029780" sldId="2147483672"/>
              <ac:grpSpMk id="5" creationId="{D5653E14-31F4-4F5B-B543-1085C34D3DC1}"/>
            </ac:grpSpMkLst>
          </pc:grpChg>
          <pc:grpChg chg="mod">
            <ac:chgData name="varitsara monsiri" userId="d21832565e14aca8" providerId="LiveId" clId="{B398B86A-F9F4-44BF-A41F-CC1786BB354C}" dt="2022-05-09T07:00:55.810" v="1204" actId="27803"/>
            <ac:grpSpMkLst>
              <pc:docMk/>
              <pc:sldMasterMk cId="2614156275" sldId="2147483660"/>
              <pc:sldLayoutMk cId="2304029780" sldId="2147483672"/>
              <ac:grpSpMk id="6" creationId="{AE5282C1-4A77-469E-975E-DBCCA11017A7}"/>
            </ac:grpSpMkLst>
          </pc:grpChg>
          <pc:grpChg chg="del mod">
            <ac:chgData name="varitsara monsiri" userId="d21832565e14aca8" providerId="LiveId" clId="{B398B86A-F9F4-44BF-A41F-CC1786BB354C}" dt="2022-05-09T07:01:22.022" v="1211" actId="478"/>
            <ac:grpSpMkLst>
              <pc:docMk/>
              <pc:sldMasterMk cId="2614156275" sldId="2147483660"/>
              <pc:sldLayoutMk cId="2304029780" sldId="2147483672"/>
              <ac:grpSpMk id="26" creationId="{557B1725-3A85-4F5D-A242-67AAE1D868AE}"/>
            </ac:grpSpMkLst>
          </pc:grpChg>
          <pc:grpChg chg="del mod">
            <ac:chgData name="varitsara monsiri" userId="d21832565e14aca8" providerId="LiveId" clId="{B398B86A-F9F4-44BF-A41F-CC1786BB354C}" dt="2022-05-09T07:01:22.022" v="1211" actId="478"/>
            <ac:grpSpMkLst>
              <pc:docMk/>
              <pc:sldMasterMk cId="2614156275" sldId="2147483660"/>
              <pc:sldLayoutMk cId="2304029780" sldId="2147483672"/>
              <ac:grpSpMk id="32" creationId="{B9A9C12E-74F5-493D-87EB-1C8647319FEA}"/>
            </ac:grpSpMkLst>
          </pc:grpChg>
          <pc:grpChg chg="del mod">
            <ac:chgData name="varitsara monsiri" userId="d21832565e14aca8" providerId="LiveId" clId="{B398B86A-F9F4-44BF-A41F-CC1786BB354C}" dt="2022-05-09T07:01:25.098" v="1212" actId="478"/>
            <ac:grpSpMkLst>
              <pc:docMk/>
              <pc:sldMasterMk cId="2614156275" sldId="2147483660"/>
              <pc:sldLayoutMk cId="2304029780" sldId="2147483672"/>
              <ac:grpSpMk id="37" creationId="{7E2C91E7-CA1E-491D-BA13-79EC565BBBF7}"/>
            </ac:grpSpMkLst>
          </pc:grpChg>
          <pc:grpChg chg="del mod">
            <ac:chgData name="varitsara monsiri" userId="d21832565e14aca8" providerId="LiveId" clId="{B398B86A-F9F4-44BF-A41F-CC1786BB354C}" dt="2022-05-09T07:01:25.098" v="1212" actId="478"/>
            <ac:grpSpMkLst>
              <pc:docMk/>
              <pc:sldMasterMk cId="2614156275" sldId="2147483660"/>
              <pc:sldLayoutMk cId="2304029780" sldId="2147483672"/>
              <ac:grpSpMk id="42" creationId="{D236AD6F-B1AC-4DEA-8008-28B38CFD82D1}"/>
            </ac:grpSpMkLst>
          </pc:grpChg>
          <pc:grpChg chg="del mod">
            <ac:chgData name="varitsara monsiri" userId="d21832565e14aca8" providerId="LiveId" clId="{B398B86A-F9F4-44BF-A41F-CC1786BB354C}" dt="2022-05-09T07:01:22.022" v="1211" actId="478"/>
            <ac:grpSpMkLst>
              <pc:docMk/>
              <pc:sldMasterMk cId="2614156275" sldId="2147483660"/>
              <pc:sldLayoutMk cId="2304029780" sldId="2147483672"/>
              <ac:grpSpMk id="47" creationId="{8CEC021C-2A78-4ECE-893E-26B03963D8DA}"/>
            </ac:grpSpMkLst>
          </pc:grpChg>
          <pc:grpChg chg="del mod">
            <ac:chgData name="varitsara monsiri" userId="d21832565e14aca8" providerId="LiveId" clId="{B398B86A-F9F4-44BF-A41F-CC1786BB354C}" dt="2022-05-09T07:01:36.373" v="1214" actId="165"/>
            <ac:grpSpMkLst>
              <pc:docMk/>
              <pc:sldMasterMk cId="2614156275" sldId="2147483660"/>
              <pc:sldLayoutMk cId="2304029780" sldId="2147483672"/>
              <ac:grpSpMk id="56" creationId="{4CEFE5A6-02B8-47DA-8AF3-FCA43025572E}"/>
            </ac:grpSpMkLst>
          </pc:grpChg>
          <pc:grpChg chg="add del mod">
            <ac:chgData name="varitsara monsiri" userId="d21832565e14aca8" providerId="LiveId" clId="{B398B86A-F9F4-44BF-A41F-CC1786BB354C}" dt="2022-05-09T07:13:48.036" v="1404" actId="478"/>
            <ac:grpSpMkLst>
              <pc:docMk/>
              <pc:sldMasterMk cId="2614156275" sldId="2147483660"/>
              <pc:sldLayoutMk cId="2304029780" sldId="2147483672"/>
              <ac:grpSpMk id="60" creationId="{788F94FA-F123-4E38-97D7-A14E71FC9FA8}"/>
            </ac:grpSpMkLst>
          </pc:grpChg>
          <pc:grpChg chg="add del mod">
            <ac:chgData name="varitsara monsiri" userId="d21832565e14aca8" providerId="LiveId" clId="{B398B86A-F9F4-44BF-A41F-CC1786BB354C}" dt="2022-05-09T07:13:44.497" v="1403" actId="478"/>
            <ac:grpSpMkLst>
              <pc:docMk/>
              <pc:sldMasterMk cId="2614156275" sldId="2147483660"/>
              <pc:sldLayoutMk cId="2304029780" sldId="2147483672"/>
              <ac:grpSpMk id="61" creationId="{A38A8518-782B-4056-BF0D-7CAC083EAA2C}"/>
            </ac:grpSpMkLst>
          </pc:grpChg>
          <pc:grpChg chg="add del mod">
            <ac:chgData name="varitsara monsiri" userId="d21832565e14aca8" providerId="LiveId" clId="{B398B86A-F9F4-44BF-A41F-CC1786BB354C}" dt="2022-05-09T07:13:44.497" v="1403" actId="478"/>
            <ac:grpSpMkLst>
              <pc:docMk/>
              <pc:sldMasterMk cId="2614156275" sldId="2147483660"/>
              <pc:sldLayoutMk cId="2304029780" sldId="2147483672"/>
              <ac:grpSpMk id="62" creationId="{92F073F1-3835-4809-8A1E-6FD3E16F7A8E}"/>
            </ac:grpSpMkLst>
          </pc:grpChg>
          <pc:grpChg chg="add del mod">
            <ac:chgData name="varitsara monsiri" userId="d21832565e14aca8" providerId="LiveId" clId="{B398B86A-F9F4-44BF-A41F-CC1786BB354C}" dt="2022-05-09T07:13:44.497" v="1403" actId="478"/>
            <ac:grpSpMkLst>
              <pc:docMk/>
              <pc:sldMasterMk cId="2614156275" sldId="2147483660"/>
              <pc:sldLayoutMk cId="2304029780" sldId="2147483672"/>
              <ac:grpSpMk id="63" creationId="{9F052A88-3F06-4ECD-B323-F726F7AD749A}"/>
            </ac:grpSpMkLst>
          </pc:grpChg>
          <pc:grpChg chg="add del mod">
            <ac:chgData name="varitsara monsiri" userId="d21832565e14aca8" providerId="LiveId" clId="{B398B86A-F9F4-44BF-A41F-CC1786BB354C}" dt="2022-05-09T07:13:44.497" v="1403" actId="478"/>
            <ac:grpSpMkLst>
              <pc:docMk/>
              <pc:sldMasterMk cId="2614156275" sldId="2147483660"/>
              <pc:sldLayoutMk cId="2304029780" sldId="2147483672"/>
              <ac:grpSpMk id="64" creationId="{ECD10F16-52E1-4A03-BC16-6E809F6661E8}"/>
            </ac:grpSpMkLst>
          </pc:grpChg>
          <pc:grpChg chg="add del mod">
            <ac:chgData name="varitsara monsiri" userId="d21832565e14aca8" providerId="LiveId" clId="{B398B86A-F9F4-44BF-A41F-CC1786BB354C}" dt="2022-05-09T07:13:44.497" v="1403" actId="478"/>
            <ac:grpSpMkLst>
              <pc:docMk/>
              <pc:sldMasterMk cId="2614156275" sldId="2147483660"/>
              <pc:sldLayoutMk cId="2304029780" sldId="2147483672"/>
              <ac:grpSpMk id="65" creationId="{051AA8B4-489C-456F-AEA4-74026C738D6B}"/>
            </ac:grpSpMkLst>
          </pc:grpChg>
          <pc:picChg chg="add del mod">
            <ac:chgData name="varitsara monsiri" userId="d21832565e14aca8" providerId="LiveId" clId="{B398B86A-F9F4-44BF-A41F-CC1786BB354C}" dt="2022-05-09T07:00:55.810" v="1204" actId="27803"/>
            <ac:picMkLst>
              <pc:docMk/>
              <pc:sldMasterMk cId="2614156275" sldId="2147483660"/>
              <pc:sldLayoutMk cId="2304029780" sldId="2147483672"/>
              <ac:picMk id="3" creationId="{B827596E-FF16-4719-9617-E59C93DEA37F}"/>
            </ac:picMkLst>
          </pc:picChg>
        </pc:sldLayoutChg>
        <pc:sldLayoutChg chg="addSp delSp modSp mod">
          <pc:chgData name="varitsara monsiri" userId="d21832565e14aca8" providerId="LiveId" clId="{B398B86A-F9F4-44BF-A41F-CC1786BB354C}" dt="2022-05-09T07:38:56.357" v="1699" actId="1076"/>
          <pc:sldLayoutMkLst>
            <pc:docMk/>
            <pc:sldMasterMk cId="2614156275" sldId="2147483660"/>
            <pc:sldLayoutMk cId="4123117779" sldId="2147483673"/>
          </pc:sldLayoutMkLst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7" creationId="{C1081C76-6E9B-4A16-B4DD-6A9EFBF7B11B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8" creationId="{41A6E58D-B090-4327-A08F-7BF90C1243BD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9" creationId="{A29DDC16-EE80-4D7A-B495-7B9B4C627268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10" creationId="{76721108-C2F1-4C11-B6C9-8B1D92A75E98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11" creationId="{EE052EC8-9148-4EB0-A0B9-3927DB728DAA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12" creationId="{A9A3964A-6D8C-4CEF-996F-FED019F8F590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13" creationId="{3FFB14BD-16A1-49B5-B9C9-28197CEA89AE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14" creationId="{D0087198-0126-44CF-B5F1-1B3BCF44CD6F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15" creationId="{879EA609-63DF-4548-8433-393FD4991398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16" creationId="{9D1923E4-FDC6-4222-A88F-9C2AD8FA4A89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17" creationId="{FF14BCD6-9CB8-4CA5-A026-4459F3D26B8A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18" creationId="{8D585277-C4D2-42A1-A12C-E8454251DFFC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19" creationId="{0639E752-2E7E-4C8A-A269-C60B8D2D1607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20" creationId="{14B2E61B-194A-4A67-A2BE-ECDFD1074036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22" creationId="{2CDA6476-0390-4B90-B58E-CBEC413C0F5B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23" creationId="{3738C4FE-B8BF-4919-97D6-7F11E8047ABF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24" creationId="{732C9F7A-73FD-4702-8F6A-1929B10960F5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26" creationId="{E8363B2C-9518-426C-89BF-9F6C7B95F4F2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27" creationId="{02DBE1B4-0E63-404C-B2FD-F6DCEC4E0BA5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28" creationId="{D9100E81-47C2-4936-ABCE-F92DAB7128D9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30" creationId="{6F2697C5-8955-4F00-A1CF-C678F77291D4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31" creationId="{A21A6FFB-1BD6-4CA0-8A13-6A59EA6B0A9D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32" creationId="{EAED0CC0-695D-434C-98CE-042BE6023891}"/>
            </ac:spMkLst>
          </pc:spChg>
          <pc:spChg chg="del mod">
            <ac:chgData name="varitsara monsiri" userId="d21832565e14aca8" providerId="LiveId" clId="{B398B86A-F9F4-44BF-A41F-CC1786BB354C}" dt="2022-05-09T07:14:48.757" v="1411" actId="478"/>
            <ac:spMkLst>
              <pc:docMk/>
              <pc:sldMasterMk cId="2614156275" sldId="2147483660"/>
              <pc:sldLayoutMk cId="4123117779" sldId="2147483673"/>
              <ac:spMk id="33" creationId="{59A4D507-2476-478A-929D-6BDBB1E1088A}"/>
            </ac:spMkLst>
          </pc:spChg>
          <pc:spChg chg="del mod">
            <ac:chgData name="varitsara monsiri" userId="d21832565e14aca8" providerId="LiveId" clId="{B398B86A-F9F4-44BF-A41F-CC1786BB354C}" dt="2022-05-09T07:14:48.757" v="1411" actId="478"/>
            <ac:spMkLst>
              <pc:docMk/>
              <pc:sldMasterMk cId="2614156275" sldId="2147483660"/>
              <pc:sldLayoutMk cId="4123117779" sldId="2147483673"/>
              <ac:spMk id="34" creationId="{799D22DB-B873-4EA7-A6D6-3623C847671A}"/>
            </ac:spMkLst>
          </pc:spChg>
          <pc:spChg chg="del mod">
            <ac:chgData name="varitsara monsiri" userId="d21832565e14aca8" providerId="LiveId" clId="{B398B86A-F9F4-44BF-A41F-CC1786BB354C}" dt="2022-05-09T07:14:48.757" v="1411" actId="478"/>
            <ac:spMkLst>
              <pc:docMk/>
              <pc:sldMasterMk cId="2614156275" sldId="2147483660"/>
              <pc:sldLayoutMk cId="4123117779" sldId="2147483673"/>
              <ac:spMk id="35" creationId="{A38ACF13-C598-40E0-92B5-8D0E21D355C1}"/>
            </ac:spMkLst>
          </pc:spChg>
          <pc:spChg chg="del mod">
            <ac:chgData name="varitsara monsiri" userId="d21832565e14aca8" providerId="LiveId" clId="{B398B86A-F9F4-44BF-A41F-CC1786BB354C}" dt="2022-05-09T07:14:48.757" v="1411" actId="478"/>
            <ac:spMkLst>
              <pc:docMk/>
              <pc:sldMasterMk cId="2614156275" sldId="2147483660"/>
              <pc:sldLayoutMk cId="4123117779" sldId="2147483673"/>
              <ac:spMk id="36" creationId="{6E976BD1-5759-4049-851E-66C09567E29D}"/>
            </ac:spMkLst>
          </pc:spChg>
          <pc:spChg chg="del mod">
            <ac:chgData name="varitsara monsiri" userId="d21832565e14aca8" providerId="LiveId" clId="{B398B86A-F9F4-44BF-A41F-CC1786BB354C}" dt="2022-05-09T07:14:48.757" v="1411" actId="478"/>
            <ac:spMkLst>
              <pc:docMk/>
              <pc:sldMasterMk cId="2614156275" sldId="2147483660"/>
              <pc:sldLayoutMk cId="4123117779" sldId="2147483673"/>
              <ac:spMk id="37" creationId="{A7258A2A-53FB-464C-AFFE-0E99D0FEE5C9}"/>
            </ac:spMkLst>
          </pc:spChg>
          <pc:spChg chg="del mod">
            <ac:chgData name="varitsara monsiri" userId="d21832565e14aca8" providerId="LiveId" clId="{B398B86A-F9F4-44BF-A41F-CC1786BB354C}" dt="2022-05-09T07:14:48.757" v="1411" actId="478"/>
            <ac:spMkLst>
              <pc:docMk/>
              <pc:sldMasterMk cId="2614156275" sldId="2147483660"/>
              <pc:sldLayoutMk cId="4123117779" sldId="2147483673"/>
              <ac:spMk id="38" creationId="{598D859C-D8CB-4705-B2DE-CF8EE733CBE5}"/>
            </ac:spMkLst>
          </pc:spChg>
          <pc:spChg chg="del mod">
            <ac:chgData name="varitsara monsiri" userId="d21832565e14aca8" providerId="LiveId" clId="{B398B86A-F9F4-44BF-A41F-CC1786BB354C}" dt="2022-05-09T07:20:19.487" v="1473" actId="21"/>
            <ac:spMkLst>
              <pc:docMk/>
              <pc:sldMasterMk cId="2614156275" sldId="2147483660"/>
              <pc:sldLayoutMk cId="4123117779" sldId="2147483673"/>
              <ac:spMk id="39" creationId="{81AAC449-34AB-4E5A-A9F9-79034F822DC4}"/>
            </ac:spMkLst>
          </pc:spChg>
          <pc:spChg chg="del mod">
            <ac:chgData name="varitsara monsiri" userId="d21832565e14aca8" providerId="LiveId" clId="{B398B86A-F9F4-44BF-A41F-CC1786BB354C}" dt="2022-05-09T07:20:19.487" v="1473" actId="21"/>
            <ac:spMkLst>
              <pc:docMk/>
              <pc:sldMasterMk cId="2614156275" sldId="2147483660"/>
              <pc:sldLayoutMk cId="4123117779" sldId="2147483673"/>
              <ac:spMk id="40" creationId="{E392A78F-AB4F-4C20-9890-A71E494A3D03}"/>
            </ac:spMkLst>
          </pc:spChg>
          <pc:spChg chg="del mod">
            <ac:chgData name="varitsara monsiri" userId="d21832565e14aca8" providerId="LiveId" clId="{B398B86A-F9F4-44BF-A41F-CC1786BB354C}" dt="2022-05-09T07:20:19.487" v="1473" actId="21"/>
            <ac:spMkLst>
              <pc:docMk/>
              <pc:sldMasterMk cId="2614156275" sldId="2147483660"/>
              <pc:sldLayoutMk cId="4123117779" sldId="2147483673"/>
              <ac:spMk id="41" creationId="{0B116204-D9BF-491A-8B8F-4A9CDB7EBB39}"/>
            </ac:spMkLst>
          </pc:spChg>
          <pc:spChg chg="del mod">
            <ac:chgData name="varitsara monsiri" userId="d21832565e14aca8" providerId="LiveId" clId="{B398B86A-F9F4-44BF-A41F-CC1786BB354C}" dt="2022-05-09T07:20:19.487" v="1473" actId="21"/>
            <ac:spMkLst>
              <pc:docMk/>
              <pc:sldMasterMk cId="2614156275" sldId="2147483660"/>
              <pc:sldLayoutMk cId="4123117779" sldId="2147483673"/>
              <ac:spMk id="42" creationId="{75CE9784-62CB-4031-8ABE-6D2C5951D235}"/>
            </ac:spMkLst>
          </pc:spChg>
          <pc:spChg chg="del mod">
            <ac:chgData name="varitsara monsiri" userId="d21832565e14aca8" providerId="LiveId" clId="{B398B86A-F9F4-44BF-A41F-CC1786BB354C}" dt="2022-05-09T07:20:19.487" v="1473" actId="21"/>
            <ac:spMkLst>
              <pc:docMk/>
              <pc:sldMasterMk cId="2614156275" sldId="2147483660"/>
              <pc:sldLayoutMk cId="4123117779" sldId="2147483673"/>
              <ac:spMk id="43" creationId="{2E8F9B2D-61E4-4200-BB62-A1FA568C255D}"/>
            </ac:spMkLst>
          </pc:spChg>
          <pc:spChg chg="del mod">
            <ac:chgData name="varitsara monsiri" userId="d21832565e14aca8" providerId="LiveId" clId="{B398B86A-F9F4-44BF-A41F-CC1786BB354C}" dt="2022-05-09T07:20:19.487" v="1473" actId="21"/>
            <ac:spMkLst>
              <pc:docMk/>
              <pc:sldMasterMk cId="2614156275" sldId="2147483660"/>
              <pc:sldLayoutMk cId="4123117779" sldId="2147483673"/>
              <ac:spMk id="44" creationId="{9FB66496-1DD4-4A35-8E69-964A6FBE171E}"/>
            </ac:spMkLst>
          </pc:spChg>
          <pc:spChg chg="del mod">
            <ac:chgData name="varitsara monsiri" userId="d21832565e14aca8" providerId="LiveId" clId="{B398B86A-F9F4-44BF-A41F-CC1786BB354C}" dt="2022-05-09T07:20:19.487" v="1473" actId="21"/>
            <ac:spMkLst>
              <pc:docMk/>
              <pc:sldMasterMk cId="2614156275" sldId="2147483660"/>
              <pc:sldLayoutMk cId="4123117779" sldId="2147483673"/>
              <ac:spMk id="45" creationId="{DD0ED85B-CE1F-41CB-8383-F7D48DDF4486}"/>
            </ac:spMkLst>
          </pc:spChg>
          <pc:spChg chg="del mod">
            <ac:chgData name="varitsara monsiri" userId="d21832565e14aca8" providerId="LiveId" clId="{B398B86A-F9F4-44BF-A41F-CC1786BB354C}" dt="2022-05-09T07:20:19.487" v="1473" actId="21"/>
            <ac:spMkLst>
              <pc:docMk/>
              <pc:sldMasterMk cId="2614156275" sldId="2147483660"/>
              <pc:sldLayoutMk cId="4123117779" sldId="2147483673"/>
              <ac:spMk id="46" creationId="{420670F7-00BE-40D8-AE9B-0D3B79947A38}"/>
            </ac:spMkLst>
          </pc:spChg>
          <pc:spChg chg="del mod">
            <ac:chgData name="varitsara monsiri" userId="d21832565e14aca8" providerId="LiveId" clId="{B398B86A-F9F4-44BF-A41F-CC1786BB354C}" dt="2022-05-09T07:20:19.487" v="1473" actId="21"/>
            <ac:spMkLst>
              <pc:docMk/>
              <pc:sldMasterMk cId="2614156275" sldId="2147483660"/>
              <pc:sldLayoutMk cId="4123117779" sldId="2147483673"/>
              <ac:spMk id="47" creationId="{5D533101-5C13-40F9-909C-1B81A6DCEFA9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49" creationId="{A417B345-EC20-4377-A28A-5E74926F19B1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50" creationId="{1125AA87-0BD5-49CC-8D36-5B5B6ED0C053}"/>
            </ac:spMkLst>
          </pc:spChg>
          <pc:spChg chg="mod">
            <ac:chgData name="varitsara monsiri" userId="d21832565e14aca8" providerId="LiveId" clId="{B398B86A-F9F4-44BF-A41F-CC1786BB354C}" dt="2022-05-09T07:14:34.157" v="1408" actId="27803"/>
            <ac:spMkLst>
              <pc:docMk/>
              <pc:sldMasterMk cId="2614156275" sldId="2147483660"/>
              <pc:sldLayoutMk cId="4123117779" sldId="2147483673"/>
              <ac:spMk id="51" creationId="{3DD7F6A9-884E-4946-8713-2A4239B10ABB}"/>
            </ac:spMkLst>
          </pc:spChg>
          <pc:spChg chg="add mod">
            <ac:chgData name="varitsara monsiri" userId="d21832565e14aca8" providerId="LiveId" clId="{B398B86A-F9F4-44BF-A41F-CC1786BB354C}" dt="2022-05-09T07:14:58.766" v="1412"/>
            <ac:spMkLst>
              <pc:docMk/>
              <pc:sldMasterMk cId="2614156275" sldId="2147483660"/>
              <pc:sldLayoutMk cId="4123117779" sldId="2147483673"/>
              <ac:spMk id="52" creationId="{4BA25C06-4AE8-4E83-9BB1-D9D626172363}"/>
            </ac:spMkLst>
          </pc:spChg>
          <pc:spChg chg="add del mod">
            <ac:chgData name="varitsara monsiri" userId="d21832565e14aca8" providerId="LiveId" clId="{B398B86A-F9F4-44BF-A41F-CC1786BB354C}" dt="2022-05-09T07:15:42.047" v="1414" actId="478"/>
            <ac:spMkLst>
              <pc:docMk/>
              <pc:sldMasterMk cId="2614156275" sldId="2147483660"/>
              <pc:sldLayoutMk cId="4123117779" sldId="2147483673"/>
              <ac:spMk id="53" creationId="{093774AB-1FCE-445B-98C1-935774C1E14F}"/>
            </ac:spMkLst>
          </pc:spChg>
          <pc:spChg chg="add del mod">
            <ac:chgData name="varitsara monsiri" userId="d21832565e14aca8" providerId="LiveId" clId="{B398B86A-F9F4-44BF-A41F-CC1786BB354C}" dt="2022-05-09T07:15:42.047" v="1414" actId="478"/>
            <ac:spMkLst>
              <pc:docMk/>
              <pc:sldMasterMk cId="2614156275" sldId="2147483660"/>
              <pc:sldLayoutMk cId="4123117779" sldId="2147483673"/>
              <ac:spMk id="54" creationId="{79855411-4C41-4C6D-98DD-21C2D2FF0231}"/>
            </ac:spMkLst>
          </pc:spChg>
          <pc:spChg chg="add del mod">
            <ac:chgData name="varitsara monsiri" userId="d21832565e14aca8" providerId="LiveId" clId="{B398B86A-F9F4-44BF-A41F-CC1786BB354C}" dt="2022-05-09T07:15:44.117" v="1415" actId="478"/>
            <ac:spMkLst>
              <pc:docMk/>
              <pc:sldMasterMk cId="2614156275" sldId="2147483660"/>
              <pc:sldLayoutMk cId="4123117779" sldId="2147483673"/>
              <ac:spMk id="55" creationId="{9D595C6F-39AE-4DDF-8CC0-BACC2665828D}"/>
            </ac:spMkLst>
          </pc:spChg>
          <pc:spChg chg="add del mod">
            <ac:chgData name="varitsara monsiri" userId="d21832565e14aca8" providerId="LiveId" clId="{B398B86A-F9F4-44BF-A41F-CC1786BB354C}" dt="2022-05-09T07:15:44.117" v="1415" actId="478"/>
            <ac:spMkLst>
              <pc:docMk/>
              <pc:sldMasterMk cId="2614156275" sldId="2147483660"/>
              <pc:sldLayoutMk cId="4123117779" sldId="2147483673"/>
              <ac:spMk id="56" creationId="{E380BBA3-F124-4ADF-B5EF-D079182B2105}"/>
            </ac:spMkLst>
          </pc:spChg>
          <pc:spChg chg="add mod">
            <ac:chgData name="varitsara monsiri" userId="d21832565e14aca8" providerId="LiveId" clId="{B398B86A-F9F4-44BF-A41F-CC1786BB354C}" dt="2022-05-09T07:17:07.597" v="1438" actId="12789"/>
            <ac:spMkLst>
              <pc:docMk/>
              <pc:sldMasterMk cId="2614156275" sldId="2147483660"/>
              <pc:sldLayoutMk cId="4123117779" sldId="2147483673"/>
              <ac:spMk id="57" creationId="{60F53811-BCE6-4D17-A512-AD5A4720DC37}"/>
            </ac:spMkLst>
          </pc:spChg>
          <pc:spChg chg="add mod">
            <ac:chgData name="varitsara monsiri" userId="d21832565e14aca8" providerId="LiveId" clId="{B398B86A-F9F4-44BF-A41F-CC1786BB354C}" dt="2022-05-09T07:17:25.417" v="1441" actId="1036"/>
            <ac:spMkLst>
              <pc:docMk/>
              <pc:sldMasterMk cId="2614156275" sldId="2147483660"/>
              <pc:sldLayoutMk cId="4123117779" sldId="2147483673"/>
              <ac:spMk id="58" creationId="{6D688482-6F1B-44F1-B872-AC8AEF50D27C}"/>
            </ac:spMkLst>
          </pc:spChg>
          <pc:spChg chg="add mod">
            <ac:chgData name="varitsara monsiri" userId="d21832565e14aca8" providerId="LiveId" clId="{B398B86A-F9F4-44BF-A41F-CC1786BB354C}" dt="2022-05-09T07:17:07.597" v="1438" actId="12789"/>
            <ac:spMkLst>
              <pc:docMk/>
              <pc:sldMasterMk cId="2614156275" sldId="2147483660"/>
              <pc:sldLayoutMk cId="4123117779" sldId="2147483673"/>
              <ac:spMk id="59" creationId="{E39EEDEF-17F4-4DD3-B0C0-8D894193A723}"/>
            </ac:spMkLst>
          </pc:spChg>
          <pc:spChg chg="add mod">
            <ac:chgData name="varitsara monsiri" userId="d21832565e14aca8" providerId="LiveId" clId="{B398B86A-F9F4-44BF-A41F-CC1786BB354C}" dt="2022-05-09T07:17:25.417" v="1441" actId="1036"/>
            <ac:spMkLst>
              <pc:docMk/>
              <pc:sldMasterMk cId="2614156275" sldId="2147483660"/>
              <pc:sldLayoutMk cId="4123117779" sldId="2147483673"/>
              <ac:spMk id="60" creationId="{B5DB18C3-4DAE-4871-BA29-FC49755640BD}"/>
            </ac:spMkLst>
          </pc:spChg>
          <pc:spChg chg="add mod">
            <ac:chgData name="varitsara monsiri" userId="d21832565e14aca8" providerId="LiveId" clId="{B398B86A-F9F4-44BF-A41F-CC1786BB354C}" dt="2022-05-09T07:17:07.597" v="1438" actId="12789"/>
            <ac:spMkLst>
              <pc:docMk/>
              <pc:sldMasterMk cId="2614156275" sldId="2147483660"/>
              <pc:sldLayoutMk cId="4123117779" sldId="2147483673"/>
              <ac:spMk id="61" creationId="{49201565-4E1F-4C97-9E4A-8CA3C4BFC6D2}"/>
            </ac:spMkLst>
          </pc:spChg>
          <pc:spChg chg="add mod">
            <ac:chgData name="varitsara monsiri" userId="d21832565e14aca8" providerId="LiveId" clId="{B398B86A-F9F4-44BF-A41F-CC1786BB354C}" dt="2022-05-09T07:17:25.417" v="1441" actId="1036"/>
            <ac:spMkLst>
              <pc:docMk/>
              <pc:sldMasterMk cId="2614156275" sldId="2147483660"/>
              <pc:sldLayoutMk cId="4123117779" sldId="2147483673"/>
              <ac:spMk id="62" creationId="{624EA9C2-E1A9-4179-B77D-4312F2630EE3}"/>
            </ac:spMkLst>
          </pc:spChg>
          <pc:spChg chg="add del">
            <ac:chgData name="varitsara monsiri" userId="d21832565e14aca8" providerId="LiveId" clId="{B398B86A-F9F4-44BF-A41F-CC1786BB354C}" dt="2022-05-09T07:17:59.547" v="1442" actId="11529"/>
            <ac:spMkLst>
              <pc:docMk/>
              <pc:sldMasterMk cId="2614156275" sldId="2147483660"/>
              <pc:sldLayoutMk cId="4123117779" sldId="2147483673"/>
              <ac:spMk id="65" creationId="{C8863D60-8018-4854-BD45-C246D998F17D}"/>
            </ac:spMkLst>
          </pc:spChg>
          <pc:spChg chg="add mod ord">
            <ac:chgData name="varitsara monsiri" userId="d21832565e14aca8" providerId="LiveId" clId="{B398B86A-F9F4-44BF-A41F-CC1786BB354C}" dt="2022-05-09T07:19:43.356" v="1470" actId="167"/>
            <ac:spMkLst>
              <pc:docMk/>
              <pc:sldMasterMk cId="2614156275" sldId="2147483660"/>
              <pc:sldLayoutMk cId="4123117779" sldId="2147483673"/>
              <ac:spMk id="66" creationId="{5624AB59-6629-43C8-B180-663268E77EEB}"/>
            </ac:spMkLst>
          </pc:spChg>
          <pc:spChg chg="add mod ord">
            <ac:chgData name="varitsara monsiri" userId="d21832565e14aca8" providerId="LiveId" clId="{B398B86A-F9F4-44BF-A41F-CC1786BB354C}" dt="2022-05-09T07:19:43.356" v="1470" actId="167"/>
            <ac:spMkLst>
              <pc:docMk/>
              <pc:sldMasterMk cId="2614156275" sldId="2147483660"/>
              <pc:sldLayoutMk cId="4123117779" sldId="2147483673"/>
              <ac:spMk id="67" creationId="{962ABF60-670B-4CEF-B018-865101E8132D}"/>
            </ac:spMkLst>
          </pc:spChg>
          <pc:spChg chg="add mod ord">
            <ac:chgData name="varitsara monsiri" userId="d21832565e14aca8" providerId="LiveId" clId="{B398B86A-F9F4-44BF-A41F-CC1786BB354C}" dt="2022-05-09T07:19:43.356" v="1470" actId="167"/>
            <ac:spMkLst>
              <pc:docMk/>
              <pc:sldMasterMk cId="2614156275" sldId="2147483660"/>
              <pc:sldLayoutMk cId="4123117779" sldId="2147483673"/>
              <ac:spMk id="68" creationId="{279E0656-5316-4E2C-8222-5EB1815A62FC}"/>
            </ac:spMkLst>
          </pc:spChg>
          <pc:spChg chg="add mod">
            <ac:chgData name="varitsara monsiri" userId="d21832565e14aca8" providerId="LiveId" clId="{B398B86A-F9F4-44BF-A41F-CC1786BB354C}" dt="2022-05-09T07:38:56.357" v="1699" actId="1076"/>
            <ac:spMkLst>
              <pc:docMk/>
              <pc:sldMasterMk cId="2614156275" sldId="2147483660"/>
              <pc:sldLayoutMk cId="4123117779" sldId="2147483673"/>
              <ac:spMk id="69" creationId="{A206440F-3494-4727-9294-C91CD2705FDC}"/>
            </ac:spMkLst>
          </pc:spChg>
          <pc:spChg chg="add mod">
            <ac:chgData name="varitsara monsiri" userId="d21832565e14aca8" providerId="LiveId" clId="{B398B86A-F9F4-44BF-A41F-CC1786BB354C}" dt="2022-05-09T07:38:56.357" v="1699" actId="1076"/>
            <ac:spMkLst>
              <pc:docMk/>
              <pc:sldMasterMk cId="2614156275" sldId="2147483660"/>
              <pc:sldLayoutMk cId="4123117779" sldId="2147483673"/>
              <ac:spMk id="70" creationId="{66971884-D870-42C8-9718-28C813917613}"/>
            </ac:spMkLst>
          </pc:spChg>
          <pc:spChg chg="add mod">
            <ac:chgData name="varitsara monsiri" userId="d21832565e14aca8" providerId="LiveId" clId="{B398B86A-F9F4-44BF-A41F-CC1786BB354C}" dt="2022-05-09T07:38:56.357" v="1699" actId="1076"/>
            <ac:spMkLst>
              <pc:docMk/>
              <pc:sldMasterMk cId="2614156275" sldId="2147483660"/>
              <pc:sldLayoutMk cId="4123117779" sldId="2147483673"/>
              <ac:spMk id="71" creationId="{BA2D3B14-F884-43D3-BA94-7FCD61E74CAD}"/>
            </ac:spMkLst>
          </pc:spChg>
          <pc:grpChg chg="del mod">
            <ac:chgData name="varitsara monsiri" userId="d21832565e14aca8" providerId="LiveId" clId="{B398B86A-F9F4-44BF-A41F-CC1786BB354C}" dt="2022-05-09T07:14:34.157" v="1408" actId="27803"/>
            <ac:grpSpMkLst>
              <pc:docMk/>
              <pc:sldMasterMk cId="2614156275" sldId="2147483660"/>
              <pc:sldLayoutMk cId="4123117779" sldId="2147483673"/>
              <ac:grpSpMk id="4" creationId="{FE42D7C7-31DD-41D1-AA8D-418113EE7989}"/>
            </ac:grpSpMkLst>
          </pc:grpChg>
          <pc:grpChg chg="mod">
            <ac:chgData name="varitsara monsiri" userId="d21832565e14aca8" providerId="LiveId" clId="{B398B86A-F9F4-44BF-A41F-CC1786BB354C}" dt="2022-05-09T07:16:04.327" v="1423" actId="1076"/>
            <ac:grpSpMkLst>
              <pc:docMk/>
              <pc:sldMasterMk cId="2614156275" sldId="2147483660"/>
              <pc:sldLayoutMk cId="4123117779" sldId="2147483673"/>
              <ac:grpSpMk id="5" creationId="{53B3187D-8EDB-4113-807C-F84FF2BC5B8E}"/>
            </ac:grpSpMkLst>
          </pc:grpChg>
          <pc:grpChg chg="mod">
            <ac:chgData name="varitsara monsiri" userId="d21832565e14aca8" providerId="LiveId" clId="{B398B86A-F9F4-44BF-A41F-CC1786BB354C}" dt="2022-05-09T07:14:34.157" v="1408" actId="27803"/>
            <ac:grpSpMkLst>
              <pc:docMk/>
              <pc:sldMasterMk cId="2614156275" sldId="2147483660"/>
              <pc:sldLayoutMk cId="4123117779" sldId="2147483673"/>
              <ac:grpSpMk id="6" creationId="{B9150289-A01C-4F96-B844-2D09A7275C3B}"/>
            </ac:grpSpMkLst>
          </pc:grpChg>
          <pc:grpChg chg="del mod">
            <ac:chgData name="varitsara monsiri" userId="d21832565e14aca8" providerId="LiveId" clId="{B398B86A-F9F4-44BF-A41F-CC1786BB354C}" dt="2022-05-09T07:14:48.757" v="1411" actId="478"/>
            <ac:grpSpMkLst>
              <pc:docMk/>
              <pc:sldMasterMk cId="2614156275" sldId="2147483660"/>
              <pc:sldLayoutMk cId="4123117779" sldId="2147483673"/>
              <ac:grpSpMk id="21" creationId="{01089F74-3AFB-40A7-89D5-4D3B297D9462}"/>
            </ac:grpSpMkLst>
          </pc:grpChg>
          <pc:grpChg chg="del mod">
            <ac:chgData name="varitsara monsiri" userId="d21832565e14aca8" providerId="LiveId" clId="{B398B86A-F9F4-44BF-A41F-CC1786BB354C}" dt="2022-05-09T07:14:48.757" v="1411" actId="478"/>
            <ac:grpSpMkLst>
              <pc:docMk/>
              <pc:sldMasterMk cId="2614156275" sldId="2147483660"/>
              <pc:sldLayoutMk cId="4123117779" sldId="2147483673"/>
              <ac:grpSpMk id="25" creationId="{33782C19-7329-498B-B66E-9BFFECD3D7E1}"/>
            </ac:grpSpMkLst>
          </pc:grpChg>
          <pc:grpChg chg="del mod">
            <ac:chgData name="varitsara monsiri" userId="d21832565e14aca8" providerId="LiveId" clId="{B398B86A-F9F4-44BF-A41F-CC1786BB354C}" dt="2022-05-09T07:14:48.757" v="1411" actId="478"/>
            <ac:grpSpMkLst>
              <pc:docMk/>
              <pc:sldMasterMk cId="2614156275" sldId="2147483660"/>
              <pc:sldLayoutMk cId="4123117779" sldId="2147483673"/>
              <ac:grpSpMk id="29" creationId="{F944A127-1502-4D17-8A0D-49CE135E46D1}"/>
            </ac:grpSpMkLst>
          </pc:grpChg>
          <pc:grpChg chg="del mod">
            <ac:chgData name="varitsara monsiri" userId="d21832565e14aca8" providerId="LiveId" clId="{B398B86A-F9F4-44BF-A41F-CC1786BB354C}" dt="2022-05-09T07:14:48.757" v="1411" actId="478"/>
            <ac:grpSpMkLst>
              <pc:docMk/>
              <pc:sldMasterMk cId="2614156275" sldId="2147483660"/>
              <pc:sldLayoutMk cId="4123117779" sldId="2147483673"/>
              <ac:grpSpMk id="48" creationId="{F9955CB4-44F8-4A45-AC91-1DCCE0412F76}"/>
            </ac:grpSpMkLst>
          </pc:grpChg>
          <pc:picChg chg="add del mod">
            <ac:chgData name="varitsara monsiri" userId="d21832565e14aca8" providerId="LiveId" clId="{B398B86A-F9F4-44BF-A41F-CC1786BB354C}" dt="2022-05-09T07:14:34.157" v="1408" actId="27803"/>
            <ac:picMkLst>
              <pc:docMk/>
              <pc:sldMasterMk cId="2614156275" sldId="2147483660"/>
              <pc:sldLayoutMk cId="4123117779" sldId="2147483673"/>
              <ac:picMk id="3" creationId="{95E75A86-354E-4978-9FBC-3F8D93F57F78}"/>
            </ac:picMkLst>
          </pc:picChg>
        </pc:sldLayoutChg>
        <pc:sldLayoutChg chg="addSp delSp modSp mod">
          <pc:chgData name="varitsara monsiri" userId="d21832565e14aca8" providerId="LiveId" clId="{B398B86A-F9F4-44BF-A41F-CC1786BB354C}" dt="2022-05-09T07:47:10.438" v="1801" actId="1036"/>
          <pc:sldLayoutMkLst>
            <pc:docMk/>
            <pc:sldMasterMk cId="2614156275" sldId="2147483660"/>
            <pc:sldLayoutMk cId="1262180813" sldId="2147483674"/>
          </pc:sldLayoutMkLst>
          <pc:spChg chg="mod">
            <ac:chgData name="varitsara monsiri" userId="d21832565e14aca8" providerId="LiveId" clId="{B398B86A-F9F4-44BF-A41F-CC1786BB354C}" dt="2022-05-09T07:39:43.906" v="1703" actId="27803"/>
            <ac:spMkLst>
              <pc:docMk/>
              <pc:sldMasterMk cId="2614156275" sldId="2147483660"/>
              <pc:sldLayoutMk cId="1262180813" sldId="2147483674"/>
              <ac:spMk id="7" creationId="{CAE12FA7-149C-463E-B8C1-E25B1CB0A152}"/>
            </ac:spMkLst>
          </pc:spChg>
          <pc:spChg chg="mod">
            <ac:chgData name="varitsara monsiri" userId="d21832565e14aca8" providerId="LiveId" clId="{B398B86A-F9F4-44BF-A41F-CC1786BB354C}" dt="2022-05-09T07:39:43.906" v="1703" actId="27803"/>
            <ac:spMkLst>
              <pc:docMk/>
              <pc:sldMasterMk cId="2614156275" sldId="2147483660"/>
              <pc:sldLayoutMk cId="1262180813" sldId="2147483674"/>
              <ac:spMk id="8" creationId="{5A12B9AA-EE1E-4741-886B-6221A5FC24F5}"/>
            </ac:spMkLst>
          </pc:spChg>
          <pc:spChg chg="mod">
            <ac:chgData name="varitsara monsiri" userId="d21832565e14aca8" providerId="LiveId" clId="{B398B86A-F9F4-44BF-A41F-CC1786BB354C}" dt="2022-05-09T07:39:43.906" v="1703" actId="27803"/>
            <ac:spMkLst>
              <pc:docMk/>
              <pc:sldMasterMk cId="2614156275" sldId="2147483660"/>
              <pc:sldLayoutMk cId="1262180813" sldId="2147483674"/>
              <ac:spMk id="9" creationId="{27A28C38-739B-4D6D-A113-B84400377D11}"/>
            </ac:spMkLst>
          </pc:spChg>
          <pc:spChg chg="mod">
            <ac:chgData name="varitsara monsiri" userId="d21832565e14aca8" providerId="LiveId" clId="{B398B86A-F9F4-44BF-A41F-CC1786BB354C}" dt="2022-05-09T07:39:43.906" v="1703" actId="27803"/>
            <ac:spMkLst>
              <pc:docMk/>
              <pc:sldMasterMk cId="2614156275" sldId="2147483660"/>
              <pc:sldLayoutMk cId="1262180813" sldId="2147483674"/>
              <ac:spMk id="10" creationId="{534F1039-3CEF-453A-B4FE-8DE1F6E52793}"/>
            </ac:spMkLst>
          </pc:spChg>
          <pc:spChg chg="mod">
            <ac:chgData name="varitsara monsiri" userId="d21832565e14aca8" providerId="LiveId" clId="{B398B86A-F9F4-44BF-A41F-CC1786BB354C}" dt="2022-05-09T07:39:43.906" v="1703" actId="27803"/>
            <ac:spMkLst>
              <pc:docMk/>
              <pc:sldMasterMk cId="2614156275" sldId="2147483660"/>
              <pc:sldLayoutMk cId="1262180813" sldId="2147483674"/>
              <ac:spMk id="11" creationId="{D97067BC-BE2E-4171-9D19-F6A0A5268775}"/>
            </ac:spMkLst>
          </pc:spChg>
          <pc:spChg chg="mod">
            <ac:chgData name="varitsara monsiri" userId="d21832565e14aca8" providerId="LiveId" clId="{B398B86A-F9F4-44BF-A41F-CC1786BB354C}" dt="2022-05-09T07:39:43.906" v="1703" actId="27803"/>
            <ac:spMkLst>
              <pc:docMk/>
              <pc:sldMasterMk cId="2614156275" sldId="2147483660"/>
              <pc:sldLayoutMk cId="1262180813" sldId="2147483674"/>
              <ac:spMk id="12" creationId="{337A3831-4CD6-4A35-BD2E-3DA4DA88D9D2}"/>
            </ac:spMkLst>
          </pc:spChg>
          <pc:spChg chg="mod">
            <ac:chgData name="varitsara monsiri" userId="d21832565e14aca8" providerId="LiveId" clId="{B398B86A-F9F4-44BF-A41F-CC1786BB354C}" dt="2022-05-09T07:39:43.906" v="1703" actId="27803"/>
            <ac:spMkLst>
              <pc:docMk/>
              <pc:sldMasterMk cId="2614156275" sldId="2147483660"/>
              <pc:sldLayoutMk cId="1262180813" sldId="2147483674"/>
              <ac:spMk id="13" creationId="{FE0C6BBA-C547-462A-8619-0E8733DA5859}"/>
            </ac:spMkLst>
          </pc:spChg>
          <pc:spChg chg="mod">
            <ac:chgData name="varitsara monsiri" userId="d21832565e14aca8" providerId="LiveId" clId="{B398B86A-F9F4-44BF-A41F-CC1786BB354C}" dt="2022-05-09T07:39:43.906" v="1703" actId="27803"/>
            <ac:spMkLst>
              <pc:docMk/>
              <pc:sldMasterMk cId="2614156275" sldId="2147483660"/>
              <pc:sldLayoutMk cId="1262180813" sldId="2147483674"/>
              <ac:spMk id="14" creationId="{059AEB0B-36F3-4D89-8A9F-B8A10E9B862D}"/>
            </ac:spMkLst>
          </pc:spChg>
          <pc:spChg chg="mod">
            <ac:chgData name="varitsara monsiri" userId="d21832565e14aca8" providerId="LiveId" clId="{B398B86A-F9F4-44BF-A41F-CC1786BB354C}" dt="2022-05-09T07:39:43.906" v="1703" actId="27803"/>
            <ac:spMkLst>
              <pc:docMk/>
              <pc:sldMasterMk cId="2614156275" sldId="2147483660"/>
              <pc:sldLayoutMk cId="1262180813" sldId="2147483674"/>
              <ac:spMk id="15" creationId="{AB4140D6-95A4-4331-A5BC-7C918ACB8AE0}"/>
            </ac:spMkLst>
          </pc:spChg>
          <pc:spChg chg="mod">
            <ac:chgData name="varitsara monsiri" userId="d21832565e14aca8" providerId="LiveId" clId="{B398B86A-F9F4-44BF-A41F-CC1786BB354C}" dt="2022-05-09T07:39:43.906" v="1703" actId="27803"/>
            <ac:spMkLst>
              <pc:docMk/>
              <pc:sldMasterMk cId="2614156275" sldId="2147483660"/>
              <pc:sldLayoutMk cId="1262180813" sldId="2147483674"/>
              <ac:spMk id="16" creationId="{E07125A5-E1C6-4422-AFCD-FB73B4C56588}"/>
            </ac:spMkLst>
          </pc:spChg>
          <pc:spChg chg="mod">
            <ac:chgData name="varitsara monsiri" userId="d21832565e14aca8" providerId="LiveId" clId="{B398B86A-F9F4-44BF-A41F-CC1786BB354C}" dt="2022-05-09T07:39:43.906" v="1703" actId="27803"/>
            <ac:spMkLst>
              <pc:docMk/>
              <pc:sldMasterMk cId="2614156275" sldId="2147483660"/>
              <pc:sldLayoutMk cId="1262180813" sldId="2147483674"/>
              <ac:spMk id="17" creationId="{D9A69E71-5009-4570-BC7A-D15453FBF104}"/>
            </ac:spMkLst>
          </pc:spChg>
          <pc:spChg chg="mod">
            <ac:chgData name="varitsara monsiri" userId="d21832565e14aca8" providerId="LiveId" clId="{B398B86A-F9F4-44BF-A41F-CC1786BB354C}" dt="2022-05-09T07:39:43.906" v="1703" actId="27803"/>
            <ac:spMkLst>
              <pc:docMk/>
              <pc:sldMasterMk cId="2614156275" sldId="2147483660"/>
              <pc:sldLayoutMk cId="1262180813" sldId="2147483674"/>
              <ac:spMk id="18" creationId="{0B161401-311E-4986-82DA-915F2DE55496}"/>
            </ac:spMkLst>
          </pc:spChg>
          <pc:spChg chg="mod">
            <ac:chgData name="varitsara monsiri" userId="d21832565e14aca8" providerId="LiveId" clId="{B398B86A-F9F4-44BF-A41F-CC1786BB354C}" dt="2022-05-09T07:39:43.906" v="1703" actId="27803"/>
            <ac:spMkLst>
              <pc:docMk/>
              <pc:sldMasterMk cId="2614156275" sldId="2147483660"/>
              <pc:sldLayoutMk cId="1262180813" sldId="2147483674"/>
              <ac:spMk id="19" creationId="{CAAB07E5-2D5A-4037-9AA1-94B46C23E113}"/>
            </ac:spMkLst>
          </pc:spChg>
          <pc:spChg chg="mod">
            <ac:chgData name="varitsara monsiri" userId="d21832565e14aca8" providerId="LiveId" clId="{B398B86A-F9F4-44BF-A41F-CC1786BB354C}" dt="2022-05-09T07:39:43.906" v="1703" actId="27803"/>
            <ac:spMkLst>
              <pc:docMk/>
              <pc:sldMasterMk cId="2614156275" sldId="2147483660"/>
              <pc:sldLayoutMk cId="1262180813" sldId="2147483674"/>
              <ac:spMk id="20" creationId="{36C9FEAA-6D31-4C0F-AEA9-20A6D6E37BA7}"/>
            </ac:spMkLst>
          </pc:spChg>
          <pc:spChg chg="mod">
            <ac:chgData name="varitsara monsiri" userId="d21832565e14aca8" providerId="LiveId" clId="{B398B86A-F9F4-44BF-A41F-CC1786BB354C}" dt="2022-05-09T07:39:43.906" v="1703" actId="27803"/>
            <ac:spMkLst>
              <pc:docMk/>
              <pc:sldMasterMk cId="2614156275" sldId="2147483660"/>
              <pc:sldLayoutMk cId="1262180813" sldId="2147483674"/>
              <ac:spMk id="22" creationId="{A1539E26-9BCD-48F2-8607-B4A087AD4656}"/>
            </ac:spMkLst>
          </pc:spChg>
          <pc:spChg chg="mod">
            <ac:chgData name="varitsara monsiri" userId="d21832565e14aca8" providerId="LiveId" clId="{B398B86A-F9F4-44BF-A41F-CC1786BB354C}" dt="2022-05-09T07:39:43.906" v="1703" actId="27803"/>
            <ac:spMkLst>
              <pc:docMk/>
              <pc:sldMasterMk cId="2614156275" sldId="2147483660"/>
              <pc:sldLayoutMk cId="1262180813" sldId="2147483674"/>
              <ac:spMk id="23" creationId="{F8E3FAA4-6090-4EDC-8266-083AD1F2EBE0}"/>
            </ac:spMkLst>
          </pc:spChg>
          <pc:spChg chg="mod">
            <ac:chgData name="varitsara monsiri" userId="d21832565e14aca8" providerId="LiveId" clId="{B398B86A-F9F4-44BF-A41F-CC1786BB354C}" dt="2022-05-09T07:39:43.906" v="1703" actId="27803"/>
            <ac:spMkLst>
              <pc:docMk/>
              <pc:sldMasterMk cId="2614156275" sldId="2147483660"/>
              <pc:sldLayoutMk cId="1262180813" sldId="2147483674"/>
              <ac:spMk id="24" creationId="{25B9E859-3EDC-48A7-A6BB-A708C86880E5}"/>
            </ac:spMkLst>
          </pc:spChg>
          <pc:spChg chg="del mod">
            <ac:chgData name="varitsara monsiri" userId="d21832565e14aca8" providerId="LiveId" clId="{B398B86A-F9F4-44BF-A41F-CC1786BB354C}" dt="2022-05-09T07:39:53.997" v="1705" actId="478"/>
            <ac:spMkLst>
              <pc:docMk/>
              <pc:sldMasterMk cId="2614156275" sldId="2147483660"/>
              <pc:sldLayoutMk cId="1262180813" sldId="2147483674"/>
              <ac:spMk id="25" creationId="{9E39400D-985A-4316-9770-27D79EA9A522}"/>
            </ac:spMkLst>
          </pc:spChg>
          <pc:spChg chg="del mod">
            <ac:chgData name="varitsara monsiri" userId="d21832565e14aca8" providerId="LiveId" clId="{B398B86A-F9F4-44BF-A41F-CC1786BB354C}" dt="2022-05-09T07:39:48.856" v="1704" actId="478"/>
            <ac:spMkLst>
              <pc:docMk/>
              <pc:sldMasterMk cId="2614156275" sldId="2147483660"/>
              <pc:sldLayoutMk cId="1262180813" sldId="2147483674"/>
              <ac:spMk id="26" creationId="{985B6C34-B7EF-4455-8DD5-E8C61293531B}"/>
            </ac:spMkLst>
          </pc:spChg>
          <pc:spChg chg="del mod">
            <ac:chgData name="varitsara monsiri" userId="d21832565e14aca8" providerId="LiveId" clId="{B398B86A-F9F4-44BF-A41F-CC1786BB354C}" dt="2022-05-09T07:39:48.856" v="1704" actId="478"/>
            <ac:spMkLst>
              <pc:docMk/>
              <pc:sldMasterMk cId="2614156275" sldId="2147483660"/>
              <pc:sldLayoutMk cId="1262180813" sldId="2147483674"/>
              <ac:spMk id="27" creationId="{B30CD364-D92B-47C6-B767-2446F5B53549}"/>
            </ac:spMkLst>
          </pc:spChg>
          <pc:spChg chg="del mod">
            <ac:chgData name="varitsara monsiri" userId="d21832565e14aca8" providerId="LiveId" clId="{B398B86A-F9F4-44BF-A41F-CC1786BB354C}" dt="2022-05-09T07:39:48.856" v="1704" actId="478"/>
            <ac:spMkLst>
              <pc:docMk/>
              <pc:sldMasterMk cId="2614156275" sldId="2147483660"/>
              <pc:sldLayoutMk cId="1262180813" sldId="2147483674"/>
              <ac:spMk id="28" creationId="{6D67E3F4-AE60-4BC5-97A3-9404BAF0761F}"/>
            </ac:spMkLst>
          </pc:spChg>
          <pc:spChg chg="mod">
            <ac:chgData name="varitsara monsiri" userId="d21832565e14aca8" providerId="LiveId" clId="{B398B86A-F9F4-44BF-A41F-CC1786BB354C}" dt="2022-05-09T07:39:43.906" v="1703" actId="27803"/>
            <ac:spMkLst>
              <pc:docMk/>
              <pc:sldMasterMk cId="2614156275" sldId="2147483660"/>
              <pc:sldLayoutMk cId="1262180813" sldId="2147483674"/>
              <ac:spMk id="30" creationId="{D3C4CDF1-6881-4402-8866-9A118478849A}"/>
            </ac:spMkLst>
          </pc:spChg>
          <pc:spChg chg="mod">
            <ac:chgData name="varitsara monsiri" userId="d21832565e14aca8" providerId="LiveId" clId="{B398B86A-F9F4-44BF-A41F-CC1786BB354C}" dt="2022-05-09T07:39:43.906" v="1703" actId="27803"/>
            <ac:spMkLst>
              <pc:docMk/>
              <pc:sldMasterMk cId="2614156275" sldId="2147483660"/>
              <pc:sldLayoutMk cId="1262180813" sldId="2147483674"/>
              <ac:spMk id="31" creationId="{0D8EA53C-E96F-4673-B48F-AAE48C5E353C}"/>
            </ac:spMkLst>
          </pc:spChg>
          <pc:spChg chg="del mod">
            <ac:chgData name="varitsara monsiri" userId="d21832565e14aca8" providerId="LiveId" clId="{B398B86A-F9F4-44BF-A41F-CC1786BB354C}" dt="2022-05-09T07:39:53.997" v="1705" actId="478"/>
            <ac:spMkLst>
              <pc:docMk/>
              <pc:sldMasterMk cId="2614156275" sldId="2147483660"/>
              <pc:sldLayoutMk cId="1262180813" sldId="2147483674"/>
              <ac:spMk id="32" creationId="{06A1D933-3F5B-4EAA-B59B-0DB2294222C9}"/>
            </ac:spMkLst>
          </pc:spChg>
          <pc:spChg chg="del mod">
            <ac:chgData name="varitsara monsiri" userId="d21832565e14aca8" providerId="LiveId" clId="{B398B86A-F9F4-44BF-A41F-CC1786BB354C}" dt="2022-05-09T07:39:48.856" v="1704" actId="478"/>
            <ac:spMkLst>
              <pc:docMk/>
              <pc:sldMasterMk cId="2614156275" sldId="2147483660"/>
              <pc:sldLayoutMk cId="1262180813" sldId="2147483674"/>
              <ac:spMk id="33" creationId="{6919E70D-D4E7-4AFD-8714-9D6669EDD241}"/>
            </ac:spMkLst>
          </pc:spChg>
          <pc:spChg chg="del mod">
            <ac:chgData name="varitsara monsiri" userId="d21832565e14aca8" providerId="LiveId" clId="{B398B86A-F9F4-44BF-A41F-CC1786BB354C}" dt="2022-05-09T07:39:48.856" v="1704" actId="478"/>
            <ac:spMkLst>
              <pc:docMk/>
              <pc:sldMasterMk cId="2614156275" sldId="2147483660"/>
              <pc:sldLayoutMk cId="1262180813" sldId="2147483674"/>
              <ac:spMk id="34" creationId="{EB7103D4-B7B3-43F4-8554-F38B2ECA6FB1}"/>
            </ac:spMkLst>
          </pc:spChg>
          <pc:spChg chg="del mod">
            <ac:chgData name="varitsara monsiri" userId="d21832565e14aca8" providerId="LiveId" clId="{B398B86A-F9F4-44BF-A41F-CC1786BB354C}" dt="2022-05-09T07:39:48.856" v="1704" actId="478"/>
            <ac:spMkLst>
              <pc:docMk/>
              <pc:sldMasterMk cId="2614156275" sldId="2147483660"/>
              <pc:sldLayoutMk cId="1262180813" sldId="2147483674"/>
              <ac:spMk id="35" creationId="{FB2B4BF9-C1DD-4B6F-9DC2-21B8C87D73B8}"/>
            </ac:spMkLst>
          </pc:spChg>
          <pc:spChg chg="mod">
            <ac:chgData name="varitsara monsiri" userId="d21832565e14aca8" providerId="LiveId" clId="{B398B86A-F9F4-44BF-A41F-CC1786BB354C}" dt="2022-05-09T07:39:43.906" v="1703" actId="27803"/>
            <ac:spMkLst>
              <pc:docMk/>
              <pc:sldMasterMk cId="2614156275" sldId="2147483660"/>
              <pc:sldLayoutMk cId="1262180813" sldId="2147483674"/>
              <ac:spMk id="37" creationId="{B9B17937-7A61-46ED-BC5A-17A6315252E9}"/>
            </ac:spMkLst>
          </pc:spChg>
          <pc:spChg chg="mod">
            <ac:chgData name="varitsara monsiri" userId="d21832565e14aca8" providerId="LiveId" clId="{B398B86A-F9F4-44BF-A41F-CC1786BB354C}" dt="2022-05-09T07:39:43.906" v="1703" actId="27803"/>
            <ac:spMkLst>
              <pc:docMk/>
              <pc:sldMasterMk cId="2614156275" sldId="2147483660"/>
              <pc:sldLayoutMk cId="1262180813" sldId="2147483674"/>
              <ac:spMk id="38" creationId="{74B726FC-4BE4-4770-83FC-EBA0D50A97AF}"/>
            </ac:spMkLst>
          </pc:spChg>
          <pc:spChg chg="add del">
            <ac:chgData name="varitsara monsiri" userId="d21832565e14aca8" providerId="LiveId" clId="{B398B86A-F9F4-44BF-A41F-CC1786BB354C}" dt="2022-05-09T07:40:11.937" v="1707" actId="11529"/>
            <ac:spMkLst>
              <pc:docMk/>
              <pc:sldMasterMk cId="2614156275" sldId="2147483660"/>
              <pc:sldLayoutMk cId="1262180813" sldId="2147483674"/>
              <ac:spMk id="39" creationId="{2AE9C30D-16E2-40DF-B338-BC1703CADAE1}"/>
            </ac:spMkLst>
          </pc:spChg>
          <pc:spChg chg="add mod ord">
            <ac:chgData name="varitsara monsiri" userId="d21832565e14aca8" providerId="LiveId" clId="{B398B86A-F9F4-44BF-A41F-CC1786BB354C}" dt="2022-05-09T07:44:04.926" v="1765" actId="167"/>
            <ac:spMkLst>
              <pc:docMk/>
              <pc:sldMasterMk cId="2614156275" sldId="2147483660"/>
              <pc:sldLayoutMk cId="1262180813" sldId="2147483674"/>
              <ac:spMk id="40" creationId="{89C470CE-7D63-48D4-B26B-DBE8D6F57FA9}"/>
            </ac:spMkLst>
          </pc:spChg>
          <pc:spChg chg="add mod ord">
            <ac:chgData name="varitsara monsiri" userId="d21832565e14aca8" providerId="LiveId" clId="{B398B86A-F9F4-44BF-A41F-CC1786BB354C}" dt="2022-05-09T07:44:04.926" v="1765" actId="167"/>
            <ac:spMkLst>
              <pc:docMk/>
              <pc:sldMasterMk cId="2614156275" sldId="2147483660"/>
              <pc:sldLayoutMk cId="1262180813" sldId="2147483674"/>
              <ac:spMk id="41" creationId="{99FA24FA-9F9E-46DF-AB97-C549939169D2}"/>
            </ac:spMkLst>
          </pc:spChg>
          <pc:spChg chg="add mod">
            <ac:chgData name="varitsara monsiri" userId="d21832565e14aca8" providerId="LiveId" clId="{B398B86A-F9F4-44BF-A41F-CC1786BB354C}" dt="2022-05-09T07:42:22.527" v="1736"/>
            <ac:spMkLst>
              <pc:docMk/>
              <pc:sldMasterMk cId="2614156275" sldId="2147483660"/>
              <pc:sldLayoutMk cId="1262180813" sldId="2147483674"/>
              <ac:spMk id="42" creationId="{9C79A109-1143-4883-B838-629426B8B305}"/>
            </ac:spMkLst>
          </pc:spChg>
          <pc:spChg chg="add mod">
            <ac:chgData name="varitsara monsiri" userId="d21832565e14aca8" providerId="LiveId" clId="{B398B86A-F9F4-44BF-A41F-CC1786BB354C}" dt="2022-05-09T07:47:10.438" v="1801" actId="1036"/>
            <ac:spMkLst>
              <pc:docMk/>
              <pc:sldMasterMk cId="2614156275" sldId="2147483660"/>
              <pc:sldLayoutMk cId="1262180813" sldId="2147483674"/>
              <ac:spMk id="43" creationId="{BC55C643-6D41-4946-9354-4A7DB72A0D61}"/>
            </ac:spMkLst>
          </pc:spChg>
          <pc:spChg chg="add mod">
            <ac:chgData name="varitsara monsiri" userId="d21832565e14aca8" providerId="LiveId" clId="{B398B86A-F9F4-44BF-A41F-CC1786BB354C}" dt="2022-05-09T07:43:35.246" v="1762" actId="1038"/>
            <ac:spMkLst>
              <pc:docMk/>
              <pc:sldMasterMk cId="2614156275" sldId="2147483660"/>
              <pc:sldLayoutMk cId="1262180813" sldId="2147483674"/>
              <ac:spMk id="44" creationId="{6767F99A-2B6A-4BAF-8989-67BEFF1FACB8}"/>
            </ac:spMkLst>
          </pc:spChg>
          <pc:spChg chg="add mod">
            <ac:chgData name="varitsara monsiri" userId="d21832565e14aca8" providerId="LiveId" clId="{B398B86A-F9F4-44BF-A41F-CC1786BB354C}" dt="2022-05-09T07:47:10.438" v="1801" actId="1036"/>
            <ac:spMkLst>
              <pc:docMk/>
              <pc:sldMasterMk cId="2614156275" sldId="2147483660"/>
              <pc:sldLayoutMk cId="1262180813" sldId="2147483674"/>
              <ac:spMk id="45" creationId="{EF2D2CAD-9D2B-492C-B28B-5BFD62FBC1EC}"/>
            </ac:spMkLst>
          </pc:spChg>
          <pc:spChg chg="add mod">
            <ac:chgData name="varitsara monsiri" userId="d21832565e14aca8" providerId="LiveId" clId="{B398B86A-F9F4-44BF-A41F-CC1786BB354C}" dt="2022-05-09T07:43:48.327" v="1764" actId="1076"/>
            <ac:spMkLst>
              <pc:docMk/>
              <pc:sldMasterMk cId="2614156275" sldId="2147483660"/>
              <pc:sldLayoutMk cId="1262180813" sldId="2147483674"/>
              <ac:spMk id="46" creationId="{66AB156A-3214-4398-B278-C61BCC0C4863}"/>
            </ac:spMkLst>
          </pc:spChg>
          <pc:grpChg chg="del mod">
            <ac:chgData name="varitsara monsiri" userId="d21832565e14aca8" providerId="LiveId" clId="{B398B86A-F9F4-44BF-A41F-CC1786BB354C}" dt="2022-05-09T07:39:43.906" v="1703" actId="27803"/>
            <ac:grpSpMkLst>
              <pc:docMk/>
              <pc:sldMasterMk cId="2614156275" sldId="2147483660"/>
              <pc:sldLayoutMk cId="1262180813" sldId="2147483674"/>
              <ac:grpSpMk id="4" creationId="{166D5B31-61C8-4671-8120-405D951513E7}"/>
            </ac:grpSpMkLst>
          </pc:grpChg>
          <pc:grpChg chg="mod">
            <ac:chgData name="varitsara monsiri" userId="d21832565e14aca8" providerId="LiveId" clId="{B398B86A-F9F4-44BF-A41F-CC1786BB354C}" dt="2022-05-09T07:39:43.906" v="1703" actId="27803"/>
            <ac:grpSpMkLst>
              <pc:docMk/>
              <pc:sldMasterMk cId="2614156275" sldId="2147483660"/>
              <pc:sldLayoutMk cId="1262180813" sldId="2147483674"/>
              <ac:grpSpMk id="5" creationId="{8FD764DC-24E1-4389-84EB-FFFCE7146A77}"/>
            </ac:grpSpMkLst>
          </pc:grpChg>
          <pc:grpChg chg="mod">
            <ac:chgData name="varitsara monsiri" userId="d21832565e14aca8" providerId="LiveId" clId="{B398B86A-F9F4-44BF-A41F-CC1786BB354C}" dt="2022-05-09T07:39:43.906" v="1703" actId="27803"/>
            <ac:grpSpMkLst>
              <pc:docMk/>
              <pc:sldMasterMk cId="2614156275" sldId="2147483660"/>
              <pc:sldLayoutMk cId="1262180813" sldId="2147483674"/>
              <ac:grpSpMk id="6" creationId="{7FBBE462-727F-44E4-B429-3E7A2E489B78}"/>
            </ac:grpSpMkLst>
          </pc:grpChg>
          <pc:grpChg chg="del mod">
            <ac:chgData name="varitsara monsiri" userId="d21832565e14aca8" providerId="LiveId" clId="{B398B86A-F9F4-44BF-A41F-CC1786BB354C}" dt="2022-05-09T07:40:01.727" v="1706" actId="478"/>
            <ac:grpSpMkLst>
              <pc:docMk/>
              <pc:sldMasterMk cId="2614156275" sldId="2147483660"/>
              <pc:sldLayoutMk cId="1262180813" sldId="2147483674"/>
              <ac:grpSpMk id="21" creationId="{FD69CB6A-80EF-4DBD-AFD9-007714B86F05}"/>
            </ac:grpSpMkLst>
          </pc:grpChg>
          <pc:grpChg chg="del mod">
            <ac:chgData name="varitsara monsiri" userId="d21832565e14aca8" providerId="LiveId" clId="{B398B86A-F9F4-44BF-A41F-CC1786BB354C}" dt="2022-05-09T07:44:12.867" v="1766" actId="21"/>
            <ac:grpSpMkLst>
              <pc:docMk/>
              <pc:sldMasterMk cId="2614156275" sldId="2147483660"/>
              <pc:sldLayoutMk cId="1262180813" sldId="2147483674"/>
              <ac:grpSpMk id="29" creationId="{5812406E-9F89-4B0C-9F7D-40F2BEE66E74}"/>
            </ac:grpSpMkLst>
          </pc:grpChg>
          <pc:grpChg chg="del mod">
            <ac:chgData name="varitsara monsiri" userId="d21832565e14aca8" providerId="LiveId" clId="{B398B86A-F9F4-44BF-A41F-CC1786BB354C}" dt="2022-05-09T07:44:12.867" v="1766" actId="21"/>
            <ac:grpSpMkLst>
              <pc:docMk/>
              <pc:sldMasterMk cId="2614156275" sldId="2147483660"/>
              <pc:sldLayoutMk cId="1262180813" sldId="2147483674"/>
              <ac:grpSpMk id="36" creationId="{7A7F4C30-C73F-43FC-BC9B-41476E1BB8C2}"/>
            </ac:grpSpMkLst>
          </pc:grpChg>
          <pc:picChg chg="add del mod">
            <ac:chgData name="varitsara monsiri" userId="d21832565e14aca8" providerId="LiveId" clId="{B398B86A-F9F4-44BF-A41F-CC1786BB354C}" dt="2022-05-09T07:39:43.906" v="1703" actId="27803"/>
            <ac:picMkLst>
              <pc:docMk/>
              <pc:sldMasterMk cId="2614156275" sldId="2147483660"/>
              <pc:sldLayoutMk cId="1262180813" sldId="2147483674"/>
              <ac:picMk id="3" creationId="{670F5B86-31FD-44DE-B1DE-7438425D9E0C}"/>
            </ac:picMkLst>
          </pc:picChg>
        </pc:sldLayoutChg>
        <pc:sldLayoutChg chg="addSp delSp modSp mod">
          <pc:chgData name="varitsara monsiri" userId="d21832565e14aca8" providerId="LiveId" clId="{B398B86A-F9F4-44BF-A41F-CC1786BB354C}" dt="2022-05-09T07:56:01.976" v="1920" actId="1037"/>
          <pc:sldLayoutMkLst>
            <pc:docMk/>
            <pc:sldMasterMk cId="2614156275" sldId="2147483660"/>
            <pc:sldLayoutMk cId="4048999180" sldId="2147483675"/>
          </pc:sldLayoutMkLst>
          <pc:spChg chg="mod">
            <ac:chgData name="varitsara monsiri" userId="d21832565e14aca8" providerId="LiveId" clId="{B398B86A-F9F4-44BF-A41F-CC1786BB354C}" dt="2022-05-09T07:48:11.546" v="1805" actId="27803"/>
            <ac:spMkLst>
              <pc:docMk/>
              <pc:sldMasterMk cId="2614156275" sldId="2147483660"/>
              <pc:sldLayoutMk cId="4048999180" sldId="2147483675"/>
              <ac:spMk id="7" creationId="{E432D417-5036-40CA-A740-130F5F2F3BC4}"/>
            </ac:spMkLst>
          </pc:spChg>
          <pc:spChg chg="mod">
            <ac:chgData name="varitsara monsiri" userId="d21832565e14aca8" providerId="LiveId" clId="{B398B86A-F9F4-44BF-A41F-CC1786BB354C}" dt="2022-05-09T07:48:11.546" v="1805" actId="27803"/>
            <ac:spMkLst>
              <pc:docMk/>
              <pc:sldMasterMk cId="2614156275" sldId="2147483660"/>
              <pc:sldLayoutMk cId="4048999180" sldId="2147483675"/>
              <ac:spMk id="8" creationId="{4C8C9889-C275-4E10-9C9F-BC5A258BBDA0}"/>
            </ac:spMkLst>
          </pc:spChg>
          <pc:spChg chg="mod">
            <ac:chgData name="varitsara monsiri" userId="d21832565e14aca8" providerId="LiveId" clId="{B398B86A-F9F4-44BF-A41F-CC1786BB354C}" dt="2022-05-09T07:48:11.546" v="1805" actId="27803"/>
            <ac:spMkLst>
              <pc:docMk/>
              <pc:sldMasterMk cId="2614156275" sldId="2147483660"/>
              <pc:sldLayoutMk cId="4048999180" sldId="2147483675"/>
              <ac:spMk id="9" creationId="{72C0377A-DFC6-41DE-BF6A-F61319301E30}"/>
            </ac:spMkLst>
          </pc:spChg>
          <pc:spChg chg="mod">
            <ac:chgData name="varitsara monsiri" userId="d21832565e14aca8" providerId="LiveId" clId="{B398B86A-F9F4-44BF-A41F-CC1786BB354C}" dt="2022-05-09T07:48:11.546" v="1805" actId="27803"/>
            <ac:spMkLst>
              <pc:docMk/>
              <pc:sldMasterMk cId="2614156275" sldId="2147483660"/>
              <pc:sldLayoutMk cId="4048999180" sldId="2147483675"/>
              <ac:spMk id="10" creationId="{F779026D-B79B-4A15-8C4A-D53BE4732E7C}"/>
            </ac:spMkLst>
          </pc:spChg>
          <pc:spChg chg="mod">
            <ac:chgData name="varitsara monsiri" userId="d21832565e14aca8" providerId="LiveId" clId="{B398B86A-F9F4-44BF-A41F-CC1786BB354C}" dt="2022-05-09T07:48:11.546" v="1805" actId="27803"/>
            <ac:spMkLst>
              <pc:docMk/>
              <pc:sldMasterMk cId="2614156275" sldId="2147483660"/>
              <pc:sldLayoutMk cId="4048999180" sldId="2147483675"/>
              <ac:spMk id="11" creationId="{1250F04A-E012-4E7F-98C7-4EE158B5C5F2}"/>
            </ac:spMkLst>
          </pc:spChg>
          <pc:spChg chg="mod">
            <ac:chgData name="varitsara monsiri" userId="d21832565e14aca8" providerId="LiveId" clId="{B398B86A-F9F4-44BF-A41F-CC1786BB354C}" dt="2022-05-09T07:48:11.546" v="1805" actId="27803"/>
            <ac:spMkLst>
              <pc:docMk/>
              <pc:sldMasterMk cId="2614156275" sldId="2147483660"/>
              <pc:sldLayoutMk cId="4048999180" sldId="2147483675"/>
              <ac:spMk id="12" creationId="{660A5918-F7B2-407F-8834-FACBC5C28446}"/>
            </ac:spMkLst>
          </pc:spChg>
          <pc:spChg chg="mod">
            <ac:chgData name="varitsara monsiri" userId="d21832565e14aca8" providerId="LiveId" clId="{B398B86A-F9F4-44BF-A41F-CC1786BB354C}" dt="2022-05-09T07:48:11.546" v="1805" actId="27803"/>
            <ac:spMkLst>
              <pc:docMk/>
              <pc:sldMasterMk cId="2614156275" sldId="2147483660"/>
              <pc:sldLayoutMk cId="4048999180" sldId="2147483675"/>
              <ac:spMk id="13" creationId="{605C252E-7FDE-4C65-9DEF-0DEEE9FEBC2E}"/>
            </ac:spMkLst>
          </pc:spChg>
          <pc:spChg chg="mod">
            <ac:chgData name="varitsara monsiri" userId="d21832565e14aca8" providerId="LiveId" clId="{B398B86A-F9F4-44BF-A41F-CC1786BB354C}" dt="2022-05-09T07:48:11.546" v="1805" actId="27803"/>
            <ac:spMkLst>
              <pc:docMk/>
              <pc:sldMasterMk cId="2614156275" sldId="2147483660"/>
              <pc:sldLayoutMk cId="4048999180" sldId="2147483675"/>
              <ac:spMk id="14" creationId="{84DB1F99-3388-47E6-AC12-90588FD88D54}"/>
            </ac:spMkLst>
          </pc:spChg>
          <pc:spChg chg="mod">
            <ac:chgData name="varitsara monsiri" userId="d21832565e14aca8" providerId="LiveId" clId="{B398B86A-F9F4-44BF-A41F-CC1786BB354C}" dt="2022-05-09T07:48:11.546" v="1805" actId="27803"/>
            <ac:spMkLst>
              <pc:docMk/>
              <pc:sldMasterMk cId="2614156275" sldId="2147483660"/>
              <pc:sldLayoutMk cId="4048999180" sldId="2147483675"/>
              <ac:spMk id="15" creationId="{0B05AF19-C4A6-4C87-A094-37806FB2B684}"/>
            </ac:spMkLst>
          </pc:spChg>
          <pc:spChg chg="mod">
            <ac:chgData name="varitsara monsiri" userId="d21832565e14aca8" providerId="LiveId" clId="{B398B86A-F9F4-44BF-A41F-CC1786BB354C}" dt="2022-05-09T07:48:11.546" v="1805" actId="27803"/>
            <ac:spMkLst>
              <pc:docMk/>
              <pc:sldMasterMk cId="2614156275" sldId="2147483660"/>
              <pc:sldLayoutMk cId="4048999180" sldId="2147483675"/>
              <ac:spMk id="16" creationId="{8E60B9BE-314A-4539-AF8E-69DAB08D5C5B}"/>
            </ac:spMkLst>
          </pc:spChg>
          <pc:spChg chg="mod">
            <ac:chgData name="varitsara monsiri" userId="d21832565e14aca8" providerId="LiveId" clId="{B398B86A-F9F4-44BF-A41F-CC1786BB354C}" dt="2022-05-09T07:48:11.546" v="1805" actId="27803"/>
            <ac:spMkLst>
              <pc:docMk/>
              <pc:sldMasterMk cId="2614156275" sldId="2147483660"/>
              <pc:sldLayoutMk cId="4048999180" sldId="2147483675"/>
              <ac:spMk id="17" creationId="{DDB6F1F4-95F4-4D79-9FAF-2F973CAED8D1}"/>
            </ac:spMkLst>
          </pc:spChg>
          <pc:spChg chg="mod">
            <ac:chgData name="varitsara monsiri" userId="d21832565e14aca8" providerId="LiveId" clId="{B398B86A-F9F4-44BF-A41F-CC1786BB354C}" dt="2022-05-09T07:48:11.546" v="1805" actId="27803"/>
            <ac:spMkLst>
              <pc:docMk/>
              <pc:sldMasterMk cId="2614156275" sldId="2147483660"/>
              <pc:sldLayoutMk cId="4048999180" sldId="2147483675"/>
              <ac:spMk id="18" creationId="{AA2EAA0D-081F-4E56-B964-A1D6EC4544A0}"/>
            </ac:spMkLst>
          </pc:spChg>
          <pc:spChg chg="mod">
            <ac:chgData name="varitsara monsiri" userId="d21832565e14aca8" providerId="LiveId" clId="{B398B86A-F9F4-44BF-A41F-CC1786BB354C}" dt="2022-05-09T07:48:11.546" v="1805" actId="27803"/>
            <ac:spMkLst>
              <pc:docMk/>
              <pc:sldMasterMk cId="2614156275" sldId="2147483660"/>
              <pc:sldLayoutMk cId="4048999180" sldId="2147483675"/>
              <ac:spMk id="19" creationId="{DDF5D989-CB36-46BF-BD00-A2A6CE842CF6}"/>
            </ac:spMkLst>
          </pc:spChg>
          <pc:spChg chg="mod">
            <ac:chgData name="varitsara monsiri" userId="d21832565e14aca8" providerId="LiveId" clId="{B398B86A-F9F4-44BF-A41F-CC1786BB354C}" dt="2022-05-09T07:48:11.546" v="1805" actId="27803"/>
            <ac:spMkLst>
              <pc:docMk/>
              <pc:sldMasterMk cId="2614156275" sldId="2147483660"/>
              <pc:sldLayoutMk cId="4048999180" sldId="2147483675"/>
              <ac:spMk id="20" creationId="{3783E4E4-32F0-42B3-9B3C-013FEF527B6C}"/>
            </ac:spMkLst>
          </pc:spChg>
          <pc:spChg chg="del mod">
            <ac:chgData name="varitsara monsiri" userId="d21832565e14aca8" providerId="LiveId" clId="{B398B86A-F9F4-44BF-A41F-CC1786BB354C}" dt="2022-05-09T07:48:15.848" v="1806" actId="478"/>
            <ac:spMkLst>
              <pc:docMk/>
              <pc:sldMasterMk cId="2614156275" sldId="2147483660"/>
              <pc:sldLayoutMk cId="4048999180" sldId="2147483675"/>
              <ac:spMk id="21" creationId="{760CC117-C327-4EFA-B21A-514C4C6D8882}"/>
            </ac:spMkLst>
          </pc:spChg>
          <pc:spChg chg="del mod">
            <ac:chgData name="varitsara monsiri" userId="d21832565e14aca8" providerId="LiveId" clId="{B398B86A-F9F4-44BF-A41F-CC1786BB354C}" dt="2022-05-09T07:48:15.848" v="1806" actId="478"/>
            <ac:spMkLst>
              <pc:docMk/>
              <pc:sldMasterMk cId="2614156275" sldId="2147483660"/>
              <pc:sldLayoutMk cId="4048999180" sldId="2147483675"/>
              <ac:spMk id="22" creationId="{25C7955B-45FA-4A62-8C3D-55FC2443B864}"/>
            </ac:spMkLst>
          </pc:spChg>
          <pc:spChg chg="del mod">
            <ac:chgData name="varitsara monsiri" userId="d21832565e14aca8" providerId="LiveId" clId="{B398B86A-F9F4-44BF-A41F-CC1786BB354C}" dt="2022-05-09T07:48:15.848" v="1806" actId="478"/>
            <ac:spMkLst>
              <pc:docMk/>
              <pc:sldMasterMk cId="2614156275" sldId="2147483660"/>
              <pc:sldLayoutMk cId="4048999180" sldId="2147483675"/>
              <ac:spMk id="23" creationId="{41DF6DD9-5D13-4217-A44F-C1AAA9C6B9B9}"/>
            </ac:spMkLst>
          </pc:spChg>
          <pc:spChg chg="del mod">
            <ac:chgData name="varitsara monsiri" userId="d21832565e14aca8" providerId="LiveId" clId="{B398B86A-F9F4-44BF-A41F-CC1786BB354C}" dt="2022-05-09T07:48:15.848" v="1806" actId="478"/>
            <ac:spMkLst>
              <pc:docMk/>
              <pc:sldMasterMk cId="2614156275" sldId="2147483660"/>
              <pc:sldLayoutMk cId="4048999180" sldId="2147483675"/>
              <ac:spMk id="24" creationId="{CBD620DC-01AA-4B94-94FC-BA11F27752FA}"/>
            </ac:spMkLst>
          </pc:spChg>
          <pc:spChg chg="del mod">
            <ac:chgData name="varitsara monsiri" userId="d21832565e14aca8" providerId="LiveId" clId="{B398B86A-F9F4-44BF-A41F-CC1786BB354C}" dt="2022-05-09T07:48:15.848" v="1806" actId="478"/>
            <ac:spMkLst>
              <pc:docMk/>
              <pc:sldMasterMk cId="2614156275" sldId="2147483660"/>
              <pc:sldLayoutMk cId="4048999180" sldId="2147483675"/>
              <ac:spMk id="25" creationId="{74C4A054-BDEF-4C57-ACC8-A7289FB11BF7}"/>
            </ac:spMkLst>
          </pc:spChg>
          <pc:spChg chg="del mod">
            <ac:chgData name="varitsara monsiri" userId="d21832565e14aca8" providerId="LiveId" clId="{B398B86A-F9F4-44BF-A41F-CC1786BB354C}" dt="2022-05-09T07:48:15.848" v="1806" actId="478"/>
            <ac:spMkLst>
              <pc:docMk/>
              <pc:sldMasterMk cId="2614156275" sldId="2147483660"/>
              <pc:sldLayoutMk cId="4048999180" sldId="2147483675"/>
              <ac:spMk id="26" creationId="{7B07BD68-6480-4DA9-963F-4EB6B849E4C0}"/>
            </ac:spMkLst>
          </pc:spChg>
          <pc:spChg chg="del mod">
            <ac:chgData name="varitsara monsiri" userId="d21832565e14aca8" providerId="LiveId" clId="{B398B86A-F9F4-44BF-A41F-CC1786BB354C}" dt="2022-05-09T07:48:15.848" v="1806" actId="478"/>
            <ac:spMkLst>
              <pc:docMk/>
              <pc:sldMasterMk cId="2614156275" sldId="2147483660"/>
              <pc:sldLayoutMk cId="4048999180" sldId="2147483675"/>
              <ac:spMk id="27" creationId="{73BB70EE-F246-46BD-B032-0171B7009B88}"/>
            </ac:spMkLst>
          </pc:spChg>
          <pc:spChg chg="del mod">
            <ac:chgData name="varitsara monsiri" userId="d21832565e14aca8" providerId="LiveId" clId="{B398B86A-F9F4-44BF-A41F-CC1786BB354C}" dt="2022-05-09T07:48:15.848" v="1806" actId="478"/>
            <ac:spMkLst>
              <pc:docMk/>
              <pc:sldMasterMk cId="2614156275" sldId="2147483660"/>
              <pc:sldLayoutMk cId="4048999180" sldId="2147483675"/>
              <ac:spMk id="28" creationId="{CF5E94E6-2D50-4E3C-BCC7-67EE465E8916}"/>
            </ac:spMkLst>
          </pc:spChg>
          <pc:spChg chg="del mod">
            <ac:chgData name="varitsara monsiri" userId="d21832565e14aca8" providerId="LiveId" clId="{B398B86A-F9F4-44BF-A41F-CC1786BB354C}" dt="2022-05-09T07:48:15.848" v="1806" actId="478"/>
            <ac:spMkLst>
              <pc:docMk/>
              <pc:sldMasterMk cId="2614156275" sldId="2147483660"/>
              <pc:sldLayoutMk cId="4048999180" sldId="2147483675"/>
              <ac:spMk id="29" creationId="{F679C1F3-5E24-4BC2-BD86-33BA7428E2FB}"/>
            </ac:spMkLst>
          </pc:spChg>
          <pc:spChg chg="del mod">
            <ac:chgData name="varitsara monsiri" userId="d21832565e14aca8" providerId="LiveId" clId="{B398B86A-F9F4-44BF-A41F-CC1786BB354C}" dt="2022-05-09T07:48:15.848" v="1806" actId="478"/>
            <ac:spMkLst>
              <pc:docMk/>
              <pc:sldMasterMk cId="2614156275" sldId="2147483660"/>
              <pc:sldLayoutMk cId="4048999180" sldId="2147483675"/>
              <ac:spMk id="30" creationId="{B8E92D21-3E05-4D6B-86C0-1437DA3EC7B0}"/>
            </ac:spMkLst>
          </pc:spChg>
          <pc:spChg chg="del mod">
            <ac:chgData name="varitsara monsiri" userId="d21832565e14aca8" providerId="LiveId" clId="{B398B86A-F9F4-44BF-A41F-CC1786BB354C}" dt="2022-05-09T07:50:46.812" v="1831" actId="21"/>
            <ac:spMkLst>
              <pc:docMk/>
              <pc:sldMasterMk cId="2614156275" sldId="2147483660"/>
              <pc:sldLayoutMk cId="4048999180" sldId="2147483675"/>
              <ac:spMk id="31" creationId="{FD650912-4A16-49C6-8783-B8413C0A2F7B}"/>
            </ac:spMkLst>
          </pc:spChg>
          <pc:spChg chg="del mod topLvl">
            <ac:chgData name="varitsara monsiri" userId="d21832565e14aca8" providerId="LiveId" clId="{B398B86A-F9F4-44BF-A41F-CC1786BB354C}" dt="2022-05-09T07:48:29.105" v="1808" actId="478"/>
            <ac:spMkLst>
              <pc:docMk/>
              <pc:sldMasterMk cId="2614156275" sldId="2147483660"/>
              <pc:sldLayoutMk cId="4048999180" sldId="2147483675"/>
              <ac:spMk id="33" creationId="{CA2C0ABB-02B5-4BA6-94B9-617293FEFA91}"/>
            </ac:spMkLst>
          </pc:spChg>
          <pc:spChg chg="mod topLvl">
            <ac:chgData name="varitsara monsiri" userId="d21832565e14aca8" providerId="LiveId" clId="{B398B86A-F9F4-44BF-A41F-CC1786BB354C}" dt="2022-05-09T07:48:32.279" v="1809" actId="164"/>
            <ac:spMkLst>
              <pc:docMk/>
              <pc:sldMasterMk cId="2614156275" sldId="2147483660"/>
              <pc:sldLayoutMk cId="4048999180" sldId="2147483675"/>
              <ac:spMk id="34" creationId="{F59E03CE-8B5D-489A-900D-EC0C4D998039}"/>
            </ac:spMkLst>
          </pc:spChg>
          <pc:spChg chg="mod topLvl">
            <ac:chgData name="varitsara monsiri" userId="d21832565e14aca8" providerId="LiveId" clId="{B398B86A-F9F4-44BF-A41F-CC1786BB354C}" dt="2022-05-09T07:48:32.279" v="1809" actId="164"/>
            <ac:spMkLst>
              <pc:docMk/>
              <pc:sldMasterMk cId="2614156275" sldId="2147483660"/>
              <pc:sldLayoutMk cId="4048999180" sldId="2147483675"/>
              <ac:spMk id="35" creationId="{5A0D9554-D537-4CCB-8471-EE8370439C8B}"/>
            </ac:spMkLst>
          </pc:spChg>
          <pc:spChg chg="add del">
            <ac:chgData name="varitsara monsiri" userId="d21832565e14aca8" providerId="LiveId" clId="{B398B86A-F9F4-44BF-A41F-CC1786BB354C}" dt="2022-05-09T07:48:48.873" v="1814" actId="11529"/>
            <ac:spMkLst>
              <pc:docMk/>
              <pc:sldMasterMk cId="2614156275" sldId="2147483660"/>
              <pc:sldLayoutMk cId="4048999180" sldId="2147483675"/>
              <ac:spMk id="37" creationId="{A0180A6A-1B7A-4DF1-859D-950361F80987}"/>
            </ac:spMkLst>
          </pc:spChg>
          <pc:spChg chg="add mod">
            <ac:chgData name="varitsara monsiri" userId="d21832565e14aca8" providerId="LiveId" clId="{B398B86A-F9F4-44BF-A41F-CC1786BB354C}" dt="2022-05-09T07:49:58.864" v="1829" actId="206"/>
            <ac:spMkLst>
              <pc:docMk/>
              <pc:sldMasterMk cId="2614156275" sldId="2147483660"/>
              <pc:sldLayoutMk cId="4048999180" sldId="2147483675"/>
              <ac:spMk id="38" creationId="{A5739D73-A6CD-447E-8300-6BF8997C93B1}"/>
            </ac:spMkLst>
          </pc:spChg>
          <pc:spChg chg="add mod">
            <ac:chgData name="varitsara monsiri" userId="d21832565e14aca8" providerId="LiveId" clId="{B398B86A-F9F4-44BF-A41F-CC1786BB354C}" dt="2022-05-09T07:50:18.020" v="1830"/>
            <ac:spMkLst>
              <pc:docMk/>
              <pc:sldMasterMk cId="2614156275" sldId="2147483660"/>
              <pc:sldLayoutMk cId="4048999180" sldId="2147483675"/>
              <ac:spMk id="39" creationId="{12C6971B-6905-4F5A-AB0E-E4D28A677491}"/>
            </ac:spMkLst>
          </pc:spChg>
          <pc:spChg chg="add mod">
            <ac:chgData name="varitsara monsiri" userId="d21832565e14aca8" providerId="LiveId" clId="{B398B86A-F9F4-44BF-A41F-CC1786BB354C}" dt="2022-05-09T07:56:01.976" v="1920" actId="1037"/>
            <ac:spMkLst>
              <pc:docMk/>
              <pc:sldMasterMk cId="2614156275" sldId="2147483660"/>
              <pc:sldLayoutMk cId="4048999180" sldId="2147483675"/>
              <ac:spMk id="40" creationId="{FB606576-03D4-441F-9917-8226120A8979}"/>
            </ac:spMkLst>
          </pc:spChg>
          <pc:spChg chg="add mod">
            <ac:chgData name="varitsara monsiri" userId="d21832565e14aca8" providerId="LiveId" clId="{B398B86A-F9F4-44BF-A41F-CC1786BB354C}" dt="2022-05-09T07:56:01.976" v="1920" actId="1037"/>
            <ac:spMkLst>
              <pc:docMk/>
              <pc:sldMasterMk cId="2614156275" sldId="2147483660"/>
              <pc:sldLayoutMk cId="4048999180" sldId="2147483675"/>
              <ac:spMk id="41" creationId="{C67A404D-8B6B-4C11-85B9-918A9A20EF70}"/>
            </ac:spMkLst>
          </pc:spChg>
          <pc:spChg chg="add mod">
            <ac:chgData name="varitsara monsiri" userId="d21832565e14aca8" providerId="LiveId" clId="{B398B86A-F9F4-44BF-A41F-CC1786BB354C}" dt="2022-05-09T07:53:45.569" v="1884" actId="1076"/>
            <ac:spMkLst>
              <pc:docMk/>
              <pc:sldMasterMk cId="2614156275" sldId="2147483660"/>
              <pc:sldLayoutMk cId="4048999180" sldId="2147483675"/>
              <ac:spMk id="42" creationId="{A69E4864-7875-49F5-8FBB-F59D8F91FEA0}"/>
            </ac:spMkLst>
          </pc:spChg>
          <pc:spChg chg="add mod">
            <ac:chgData name="varitsara monsiri" userId="d21832565e14aca8" providerId="LiveId" clId="{B398B86A-F9F4-44BF-A41F-CC1786BB354C}" dt="2022-05-09T07:56:01.976" v="1920" actId="1037"/>
            <ac:spMkLst>
              <pc:docMk/>
              <pc:sldMasterMk cId="2614156275" sldId="2147483660"/>
              <pc:sldLayoutMk cId="4048999180" sldId="2147483675"/>
              <ac:spMk id="43" creationId="{F525AD9F-A296-4545-A19D-BD013DABF295}"/>
            </ac:spMkLst>
          </pc:spChg>
          <pc:spChg chg="add mod">
            <ac:chgData name="varitsara monsiri" userId="d21832565e14aca8" providerId="LiveId" clId="{B398B86A-F9F4-44BF-A41F-CC1786BB354C}" dt="2022-05-09T07:56:01.976" v="1920" actId="1037"/>
            <ac:spMkLst>
              <pc:docMk/>
              <pc:sldMasterMk cId="2614156275" sldId="2147483660"/>
              <pc:sldLayoutMk cId="4048999180" sldId="2147483675"/>
              <ac:spMk id="44" creationId="{DBBE7858-B9D5-4180-BC4B-0ADF7AEA91CD}"/>
            </ac:spMkLst>
          </pc:spChg>
          <pc:spChg chg="add mod">
            <ac:chgData name="varitsara monsiri" userId="d21832565e14aca8" providerId="LiveId" clId="{B398B86A-F9F4-44BF-A41F-CC1786BB354C}" dt="2022-05-09T07:54:31.804" v="1889" actId="1035"/>
            <ac:spMkLst>
              <pc:docMk/>
              <pc:sldMasterMk cId="2614156275" sldId="2147483660"/>
              <pc:sldLayoutMk cId="4048999180" sldId="2147483675"/>
              <ac:spMk id="45" creationId="{3D2B886F-A6BB-491D-9087-43C34B4BF3EE}"/>
            </ac:spMkLst>
          </pc:spChg>
          <pc:grpChg chg="del mod">
            <ac:chgData name="varitsara monsiri" userId="d21832565e14aca8" providerId="LiveId" clId="{B398B86A-F9F4-44BF-A41F-CC1786BB354C}" dt="2022-05-09T07:48:11.546" v="1805" actId="27803"/>
            <ac:grpSpMkLst>
              <pc:docMk/>
              <pc:sldMasterMk cId="2614156275" sldId="2147483660"/>
              <pc:sldLayoutMk cId="4048999180" sldId="2147483675"/>
              <ac:grpSpMk id="4" creationId="{1FE3DFDC-380A-4CD3-8657-C3F71E10063E}"/>
            </ac:grpSpMkLst>
          </pc:grpChg>
          <pc:grpChg chg="add del mod">
            <ac:chgData name="varitsara monsiri" userId="d21832565e14aca8" providerId="LiveId" clId="{B398B86A-F9F4-44BF-A41F-CC1786BB354C}" dt="2022-05-09T07:48:38.868" v="1813" actId="1076"/>
            <ac:grpSpMkLst>
              <pc:docMk/>
              <pc:sldMasterMk cId="2614156275" sldId="2147483660"/>
              <pc:sldLayoutMk cId="4048999180" sldId="2147483675"/>
              <ac:grpSpMk id="5" creationId="{3A77B819-006B-4E2E-B601-95F98956C85F}"/>
            </ac:grpSpMkLst>
          </pc:grpChg>
          <pc:grpChg chg="mod">
            <ac:chgData name="varitsara monsiri" userId="d21832565e14aca8" providerId="LiveId" clId="{B398B86A-F9F4-44BF-A41F-CC1786BB354C}" dt="2022-05-09T07:48:11.546" v="1805" actId="27803"/>
            <ac:grpSpMkLst>
              <pc:docMk/>
              <pc:sldMasterMk cId="2614156275" sldId="2147483660"/>
              <pc:sldLayoutMk cId="4048999180" sldId="2147483675"/>
              <ac:grpSpMk id="6" creationId="{C18ABB6D-CC74-413B-A9DE-A4560A6165DB}"/>
            </ac:grpSpMkLst>
          </pc:grpChg>
          <pc:grpChg chg="del mod">
            <ac:chgData name="varitsara monsiri" userId="d21832565e14aca8" providerId="LiveId" clId="{B398B86A-F9F4-44BF-A41F-CC1786BB354C}" dt="2022-05-09T07:48:24.506" v="1807" actId="165"/>
            <ac:grpSpMkLst>
              <pc:docMk/>
              <pc:sldMasterMk cId="2614156275" sldId="2147483660"/>
              <pc:sldLayoutMk cId="4048999180" sldId="2147483675"/>
              <ac:grpSpMk id="32" creationId="{35F10213-E554-471E-A94C-9F307B1F8619}"/>
            </ac:grpSpMkLst>
          </pc:grpChg>
          <pc:grpChg chg="add del mod">
            <ac:chgData name="varitsara monsiri" userId="d21832565e14aca8" providerId="LiveId" clId="{B398B86A-F9F4-44BF-A41F-CC1786BB354C}" dt="2022-05-09T07:50:46.812" v="1831" actId="21"/>
            <ac:grpSpMkLst>
              <pc:docMk/>
              <pc:sldMasterMk cId="2614156275" sldId="2147483660"/>
              <pc:sldLayoutMk cId="4048999180" sldId="2147483675"/>
              <ac:grpSpMk id="36" creationId="{0BF8104A-971D-43A9-873F-EB082458A71F}"/>
            </ac:grpSpMkLst>
          </pc:grpChg>
          <pc:picChg chg="add del mod">
            <ac:chgData name="varitsara monsiri" userId="d21832565e14aca8" providerId="LiveId" clId="{B398B86A-F9F4-44BF-A41F-CC1786BB354C}" dt="2022-05-09T07:48:11.546" v="1805" actId="27803"/>
            <ac:picMkLst>
              <pc:docMk/>
              <pc:sldMasterMk cId="2614156275" sldId="2147483660"/>
              <pc:sldLayoutMk cId="4048999180" sldId="2147483675"/>
              <ac:picMk id="3" creationId="{A270B179-4378-442C-9E96-6C158519F2E3}"/>
            </ac:picMkLst>
          </pc:picChg>
        </pc:sldLayoutChg>
        <pc:sldLayoutChg chg="addSp delSp modSp mod">
          <pc:chgData name="varitsara monsiri" userId="d21832565e14aca8" providerId="LiveId" clId="{B398B86A-F9F4-44BF-A41F-CC1786BB354C}" dt="2022-05-09T09:10:43.064" v="2411"/>
          <pc:sldLayoutMkLst>
            <pc:docMk/>
            <pc:sldMasterMk cId="2614156275" sldId="2147483660"/>
            <pc:sldLayoutMk cId="1001970390" sldId="2147483676"/>
          </pc:sldLayoutMkLst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7" creationId="{9ABFB551-4CC6-4144-8F02-1847CAE59789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8" creationId="{3BA2368F-F670-4041-9A91-D47295D1487D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9" creationId="{E9F3358C-1B60-45B8-892A-1E036C01AB04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10" creationId="{3B5FB7D2-C206-45E5-A65F-4C013538397E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11" creationId="{9A0D9E19-55FB-4E08-B778-BEC2207D72C9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12" creationId="{F73C5F9B-3DE9-4E07-8849-6661B75F81FA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13" creationId="{D69AE2E1-CFEF-4A73-AABC-8147A6701BB5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14" creationId="{34A1DF4D-419C-4BE0-80E2-DD57BFBC90E0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15" creationId="{1D85DD04-DE8B-472C-8804-39C6574E30F6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16" creationId="{506EE620-0D47-4E1F-92E2-205919046A2A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17" creationId="{448E3C5A-3C32-4115-9307-269AE87095F5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18" creationId="{49C914F0-6037-42F0-AAD6-E8B7FE1ADA40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19" creationId="{24F2B9C5-54A3-4C9B-87B3-193CE3C1F107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20" creationId="{AC399F72-20F9-4697-85CB-3B4C079AE857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22" creationId="{1CF9FD80-9748-4F83-9678-A9378EC70CC5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23" creationId="{D0CE0785-550D-4734-B506-171FCF4C5DC6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24" creationId="{741DC004-E5ED-4B76-B53B-78AF5859EC49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26" creationId="{61AE0A1C-C741-4D3A-87C7-EB0C03279C9D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27" creationId="{3F8AE9DD-F8A2-4DE9-8446-0843E09AB3A7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28" creationId="{3ECD09A4-3338-41AD-BD82-EC6C6381385F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29" creationId="{0375FF2E-5E32-431E-8CB7-7275A1F06C88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30" creationId="{A004B7BF-9C86-4197-9AFC-D39EFED29B64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31" creationId="{01329C0D-C082-46B8-9E66-96C90AD8A9C3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32" creationId="{7F4A91ED-015F-43A2-9CFD-864DE68721F0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33" creationId="{0E4A606F-F04D-4640-9A5A-C7BA1B2DB022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34" creationId="{E9AB03DF-1F99-43BE-B9D2-521E8E748506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35" creationId="{EAD80591-C39A-4F6C-B6BD-81C4ABD70732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36" creationId="{7FF841A5-0F5A-4172-98D9-39DBDD6BC64D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37" creationId="{79C96B84-D338-4A7C-8148-132E7CF9387A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39" creationId="{A28FD82C-97F4-4924-A22F-71FE38FB7D5B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40" creationId="{794363E9-B412-4C34-AEE5-FDE8DD54A6F1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41" creationId="{198E581B-A73E-4F50-AB53-08CF0618B86A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43" creationId="{5D2D328A-A931-41A8-A376-CA14D61BEA87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44" creationId="{4ABF6368-01E4-4017-B542-1EA688DAB174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45" creationId="{9D7A8772-ED6A-4759-9CBE-C59646D04F00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46" creationId="{2E7B9475-8380-450A-A57B-A19F3BF198A4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47" creationId="{E6E6D241-3B14-4FD8-9413-863E1C007A8B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48" creationId="{6AE0E8C6-A882-4DCB-B037-BAA9485C6860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49" creationId="{81A0CEAD-D363-417A-AC6D-CB13DD2D63A8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50" creationId="{1E0998AF-7685-4B90-AB8F-9F6807B90CC1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51" creationId="{B27FC928-E13E-4775-A1A2-05CEF547F2C2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52" creationId="{D20D1264-833B-4BA5-800E-1D9EE9D6B76A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53" creationId="{8C25F708-53F0-4B53-95F0-18B088F22221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54" creationId="{23A39F89-A220-420B-AF42-C85AA125D0E4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55" creationId="{5F7D002A-2D69-4EAF-85D4-C9B8055CDF47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56" creationId="{2960A864-89A3-42B0-B3A0-5E2C079035EC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57" creationId="{F3473F1F-1555-40BB-B22C-A35A297139CE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58" creationId="{93B46108-6A64-4AB3-AE45-0350F5276EAF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59" creationId="{FBEFF819-3CDE-4DAA-83F9-5B3979C23081}"/>
            </ac:spMkLst>
          </pc:spChg>
          <pc:spChg chg="mod">
            <ac:chgData name="varitsara monsiri" userId="d21832565e14aca8" providerId="LiveId" clId="{B398B86A-F9F4-44BF-A41F-CC1786BB354C}" dt="2022-05-09T09:02:06.804" v="2260" actId="164"/>
            <ac:spMkLst>
              <pc:docMk/>
              <pc:sldMasterMk cId="2614156275" sldId="2147483660"/>
              <pc:sldLayoutMk cId="1001970390" sldId="2147483676"/>
              <ac:spMk id="60" creationId="{A648D7FE-DC19-4628-84DE-91889C24DE2A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62" creationId="{42A5111F-353A-4338-A1D0-7B4537886669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63" creationId="{D5533B70-A81B-44D3-AF0D-A61C4F67D3BA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64" creationId="{51E69B03-1F96-4B6D-854F-E2A7F5F56D0C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65" creationId="{70CD2193-B030-4FC5-AA0D-7F346C266DA2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67" creationId="{33B72BB6-E962-4CF7-9430-2E700116E5E1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68" creationId="{A480D3C9-5DD6-4DCA-B71F-E372FDCDB54D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69" creationId="{65DD09D0-901C-4718-9821-9BC49EFB9AC4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70" creationId="{582809D0-8A54-478E-A3F6-64804A4A8CE6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72" creationId="{79BCBB41-6208-4A81-B2B0-2656844F39D6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73" creationId="{DEBCF92E-EF50-4C11-B37F-501F98DA9BEA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74" creationId="{D5FD4966-9DA0-4FE8-B362-89EEA98CC140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75" creationId="{53DC7D91-27E1-4028-8DC6-A960D5291064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77" creationId="{E5FC887B-039B-44DD-A986-E3879662E93F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78" creationId="{904D481E-5A3F-4019-9393-C61D14FD3FD7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79" creationId="{4BFBE9C5-5F5A-4FB9-BE9D-F223256E036C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80" creationId="{D26B0A68-F799-4F23-83B2-CF44674EB6F4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82" creationId="{8150621E-0360-45EA-AA5E-8578729379F8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83" creationId="{3E170A70-13E9-4AC2-8C36-7DF82DE5255C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84" creationId="{14E5BD57-09C4-4B3C-A507-2750929CE8D9}"/>
            </ac:spMkLst>
          </pc:spChg>
          <pc:spChg chg="mod">
            <ac:chgData name="varitsara monsiri" userId="d21832565e14aca8" providerId="LiveId" clId="{B398B86A-F9F4-44BF-A41F-CC1786BB354C}" dt="2022-05-09T09:01:31.783" v="2258" actId="27803"/>
            <ac:spMkLst>
              <pc:docMk/>
              <pc:sldMasterMk cId="2614156275" sldId="2147483660"/>
              <pc:sldLayoutMk cId="1001970390" sldId="2147483676"/>
              <ac:spMk id="85" creationId="{BBF90B4E-9A21-4EC9-84E7-641E1C231C14}"/>
            </ac:spMkLst>
          </pc:spChg>
          <pc:spChg chg="del mod">
            <ac:chgData name="varitsara monsiri" userId="d21832565e14aca8" providerId="LiveId" clId="{B398B86A-F9F4-44BF-A41F-CC1786BB354C}" dt="2022-05-09T09:02:02.393" v="2259" actId="478"/>
            <ac:spMkLst>
              <pc:docMk/>
              <pc:sldMasterMk cId="2614156275" sldId="2147483660"/>
              <pc:sldLayoutMk cId="1001970390" sldId="2147483676"/>
              <ac:spMk id="86" creationId="{1A86BE00-BB80-41B1-A4A0-47586AD8AB3B}"/>
            </ac:spMkLst>
          </pc:spChg>
          <pc:spChg chg="del mod">
            <ac:chgData name="varitsara monsiri" userId="d21832565e14aca8" providerId="LiveId" clId="{B398B86A-F9F4-44BF-A41F-CC1786BB354C}" dt="2022-05-09T09:02:02.393" v="2259" actId="478"/>
            <ac:spMkLst>
              <pc:docMk/>
              <pc:sldMasterMk cId="2614156275" sldId="2147483660"/>
              <pc:sldLayoutMk cId="1001970390" sldId="2147483676"/>
              <ac:spMk id="87" creationId="{2CF54E02-386B-447C-BE96-97A699576A9A}"/>
            </ac:spMkLst>
          </pc:spChg>
          <pc:spChg chg="del mod">
            <ac:chgData name="varitsara monsiri" userId="d21832565e14aca8" providerId="LiveId" clId="{B398B86A-F9F4-44BF-A41F-CC1786BB354C}" dt="2022-05-09T09:02:02.393" v="2259" actId="478"/>
            <ac:spMkLst>
              <pc:docMk/>
              <pc:sldMasterMk cId="2614156275" sldId="2147483660"/>
              <pc:sldLayoutMk cId="1001970390" sldId="2147483676"/>
              <ac:spMk id="88" creationId="{284381D6-5234-414F-921B-23DD06342DB7}"/>
            </ac:spMkLst>
          </pc:spChg>
          <pc:spChg chg="del mod">
            <ac:chgData name="varitsara monsiri" userId="d21832565e14aca8" providerId="LiveId" clId="{B398B86A-F9F4-44BF-A41F-CC1786BB354C}" dt="2022-05-09T09:02:02.393" v="2259" actId="478"/>
            <ac:spMkLst>
              <pc:docMk/>
              <pc:sldMasterMk cId="2614156275" sldId="2147483660"/>
              <pc:sldLayoutMk cId="1001970390" sldId="2147483676"/>
              <ac:spMk id="89" creationId="{22928458-3662-4B16-87E2-00F26F61981B}"/>
            </ac:spMkLst>
          </pc:spChg>
          <pc:spChg chg="del mod">
            <ac:chgData name="varitsara monsiri" userId="d21832565e14aca8" providerId="LiveId" clId="{B398B86A-F9F4-44BF-A41F-CC1786BB354C}" dt="2022-05-09T09:02:02.393" v="2259" actId="478"/>
            <ac:spMkLst>
              <pc:docMk/>
              <pc:sldMasterMk cId="2614156275" sldId="2147483660"/>
              <pc:sldLayoutMk cId="1001970390" sldId="2147483676"/>
              <ac:spMk id="90" creationId="{251CAD5C-9B96-4BA6-9DAC-0489F6B3A2B2}"/>
            </ac:spMkLst>
          </pc:spChg>
          <pc:spChg chg="del mod">
            <ac:chgData name="varitsara monsiri" userId="d21832565e14aca8" providerId="LiveId" clId="{B398B86A-F9F4-44BF-A41F-CC1786BB354C}" dt="2022-05-09T09:02:02.393" v="2259" actId="478"/>
            <ac:spMkLst>
              <pc:docMk/>
              <pc:sldMasterMk cId="2614156275" sldId="2147483660"/>
              <pc:sldLayoutMk cId="1001970390" sldId="2147483676"/>
              <ac:spMk id="91" creationId="{7B166F12-DBF7-44A1-B545-0F52EE3F1068}"/>
            </ac:spMkLst>
          </pc:spChg>
          <pc:spChg chg="del mod">
            <ac:chgData name="varitsara monsiri" userId="d21832565e14aca8" providerId="LiveId" clId="{B398B86A-F9F4-44BF-A41F-CC1786BB354C}" dt="2022-05-09T09:02:02.393" v="2259" actId="478"/>
            <ac:spMkLst>
              <pc:docMk/>
              <pc:sldMasterMk cId="2614156275" sldId="2147483660"/>
              <pc:sldLayoutMk cId="1001970390" sldId="2147483676"/>
              <ac:spMk id="92" creationId="{E605B999-D633-410A-A957-658839CA5A01}"/>
            </ac:spMkLst>
          </pc:spChg>
          <pc:spChg chg="del mod">
            <ac:chgData name="varitsara monsiri" userId="d21832565e14aca8" providerId="LiveId" clId="{B398B86A-F9F4-44BF-A41F-CC1786BB354C}" dt="2022-05-09T09:02:02.393" v="2259" actId="478"/>
            <ac:spMkLst>
              <pc:docMk/>
              <pc:sldMasterMk cId="2614156275" sldId="2147483660"/>
              <pc:sldLayoutMk cId="1001970390" sldId="2147483676"/>
              <ac:spMk id="93" creationId="{7C7AC733-A58B-416D-B14B-27F3BBFB1279}"/>
            </ac:spMkLst>
          </pc:spChg>
          <pc:spChg chg="del mod">
            <ac:chgData name="varitsara monsiri" userId="d21832565e14aca8" providerId="LiveId" clId="{B398B86A-F9F4-44BF-A41F-CC1786BB354C}" dt="2022-05-09T09:02:02.393" v="2259" actId="478"/>
            <ac:spMkLst>
              <pc:docMk/>
              <pc:sldMasterMk cId="2614156275" sldId="2147483660"/>
              <pc:sldLayoutMk cId="1001970390" sldId="2147483676"/>
              <ac:spMk id="94" creationId="{FAA52D4D-8F56-404B-B7E2-9FDD8B53FDC8}"/>
            </ac:spMkLst>
          </pc:spChg>
          <pc:spChg chg="del mod">
            <ac:chgData name="varitsara monsiri" userId="d21832565e14aca8" providerId="LiveId" clId="{B398B86A-F9F4-44BF-A41F-CC1786BB354C}" dt="2022-05-09T09:02:02.393" v="2259" actId="478"/>
            <ac:spMkLst>
              <pc:docMk/>
              <pc:sldMasterMk cId="2614156275" sldId="2147483660"/>
              <pc:sldLayoutMk cId="1001970390" sldId="2147483676"/>
              <ac:spMk id="95" creationId="{D6F5E5F3-05DB-448E-9249-54582C9E9553}"/>
            </ac:spMkLst>
          </pc:spChg>
          <pc:spChg chg="del mod topLvl">
            <ac:chgData name="varitsara monsiri" userId="d21832565e14aca8" providerId="LiveId" clId="{B398B86A-F9F4-44BF-A41F-CC1786BB354C}" dt="2022-05-09T09:02:16.283" v="2262" actId="478"/>
            <ac:spMkLst>
              <pc:docMk/>
              <pc:sldMasterMk cId="2614156275" sldId="2147483660"/>
              <pc:sldLayoutMk cId="1001970390" sldId="2147483676"/>
              <ac:spMk id="97" creationId="{01B46020-1A77-4F19-A563-688DDBAC9237}"/>
            </ac:spMkLst>
          </pc:spChg>
          <pc:spChg chg="mod topLvl">
            <ac:chgData name="varitsara monsiri" userId="d21832565e14aca8" providerId="LiveId" clId="{B398B86A-F9F4-44BF-A41F-CC1786BB354C}" dt="2022-05-09T09:02:19.764" v="2263" actId="164"/>
            <ac:spMkLst>
              <pc:docMk/>
              <pc:sldMasterMk cId="2614156275" sldId="2147483660"/>
              <pc:sldLayoutMk cId="1001970390" sldId="2147483676"/>
              <ac:spMk id="98" creationId="{EB104074-55C4-44D5-8858-3114CDE0562C}"/>
            </ac:spMkLst>
          </pc:spChg>
          <pc:spChg chg="mod topLvl">
            <ac:chgData name="varitsara monsiri" userId="d21832565e14aca8" providerId="LiveId" clId="{B398B86A-F9F4-44BF-A41F-CC1786BB354C}" dt="2022-05-09T09:02:19.764" v="2263" actId="164"/>
            <ac:spMkLst>
              <pc:docMk/>
              <pc:sldMasterMk cId="2614156275" sldId="2147483660"/>
              <pc:sldLayoutMk cId="1001970390" sldId="2147483676"/>
              <ac:spMk id="99" creationId="{A02D35DA-7021-4F97-BB90-A1FE7B309D98}"/>
            </ac:spMkLst>
          </pc:spChg>
          <pc:spChg chg="mod">
            <ac:chgData name="varitsara monsiri" userId="d21832565e14aca8" providerId="LiveId" clId="{B398B86A-F9F4-44BF-A41F-CC1786BB354C}" dt="2022-05-09T09:02:06.804" v="2260" actId="164"/>
            <ac:spMkLst>
              <pc:docMk/>
              <pc:sldMasterMk cId="2614156275" sldId="2147483660"/>
              <pc:sldLayoutMk cId="1001970390" sldId="2147483676"/>
              <ac:spMk id="100" creationId="{80CBD2C3-4065-49DF-8C8D-B1A7D98223D1}"/>
            </ac:spMkLst>
          </pc:spChg>
          <pc:spChg chg="mod">
            <ac:chgData name="varitsara monsiri" userId="d21832565e14aca8" providerId="LiveId" clId="{B398B86A-F9F4-44BF-A41F-CC1786BB354C}" dt="2022-05-09T09:02:06.804" v="2260" actId="164"/>
            <ac:spMkLst>
              <pc:docMk/>
              <pc:sldMasterMk cId="2614156275" sldId="2147483660"/>
              <pc:sldLayoutMk cId="1001970390" sldId="2147483676"/>
              <ac:spMk id="101" creationId="{5CD9BE42-9C9C-4AA7-8888-7470D82E5B26}"/>
            </ac:spMkLst>
          </pc:spChg>
          <pc:spChg chg="mod">
            <ac:chgData name="varitsara monsiri" userId="d21832565e14aca8" providerId="LiveId" clId="{B398B86A-F9F4-44BF-A41F-CC1786BB354C}" dt="2022-05-09T09:02:06.804" v="2260" actId="164"/>
            <ac:spMkLst>
              <pc:docMk/>
              <pc:sldMasterMk cId="2614156275" sldId="2147483660"/>
              <pc:sldLayoutMk cId="1001970390" sldId="2147483676"/>
              <ac:spMk id="102" creationId="{6273955F-698A-4010-826D-E2E6AC480532}"/>
            </ac:spMkLst>
          </pc:spChg>
          <pc:spChg chg="mod">
            <ac:chgData name="varitsara monsiri" userId="d21832565e14aca8" providerId="LiveId" clId="{B398B86A-F9F4-44BF-A41F-CC1786BB354C}" dt="2022-05-09T09:02:06.804" v="2260" actId="164"/>
            <ac:spMkLst>
              <pc:docMk/>
              <pc:sldMasterMk cId="2614156275" sldId="2147483660"/>
              <pc:sldLayoutMk cId="1001970390" sldId="2147483676"/>
              <ac:spMk id="103" creationId="{5981231F-4DA7-4FD8-8CBB-A4D66BD04990}"/>
            </ac:spMkLst>
          </pc:spChg>
          <pc:spChg chg="mod">
            <ac:chgData name="varitsara monsiri" userId="d21832565e14aca8" providerId="LiveId" clId="{B398B86A-F9F4-44BF-A41F-CC1786BB354C}" dt="2022-05-09T09:02:06.804" v="2260" actId="164"/>
            <ac:spMkLst>
              <pc:docMk/>
              <pc:sldMasterMk cId="2614156275" sldId="2147483660"/>
              <pc:sldLayoutMk cId="1001970390" sldId="2147483676"/>
              <ac:spMk id="104" creationId="{64BD4382-E2BB-4629-AC7F-00B99EC4D379}"/>
            </ac:spMkLst>
          </pc:spChg>
          <pc:spChg chg="mod">
            <ac:chgData name="varitsara monsiri" userId="d21832565e14aca8" providerId="LiveId" clId="{B398B86A-F9F4-44BF-A41F-CC1786BB354C}" dt="2022-05-09T09:02:06.804" v="2260" actId="164"/>
            <ac:spMkLst>
              <pc:docMk/>
              <pc:sldMasterMk cId="2614156275" sldId="2147483660"/>
              <pc:sldLayoutMk cId="1001970390" sldId="2147483676"/>
              <ac:spMk id="105" creationId="{2F9A293E-3E09-4512-AABA-DB8BE56A9004}"/>
            </ac:spMkLst>
          </pc:spChg>
          <pc:spChg chg="mod">
            <ac:chgData name="varitsara monsiri" userId="d21832565e14aca8" providerId="LiveId" clId="{B398B86A-F9F4-44BF-A41F-CC1786BB354C}" dt="2022-05-09T09:02:06.804" v="2260" actId="164"/>
            <ac:spMkLst>
              <pc:docMk/>
              <pc:sldMasterMk cId="2614156275" sldId="2147483660"/>
              <pc:sldLayoutMk cId="1001970390" sldId="2147483676"/>
              <ac:spMk id="106" creationId="{EDA12F89-591D-443C-BD06-9DB429C191F6}"/>
            </ac:spMkLst>
          </pc:spChg>
          <pc:spChg chg="mod">
            <ac:chgData name="varitsara monsiri" userId="d21832565e14aca8" providerId="LiveId" clId="{B398B86A-F9F4-44BF-A41F-CC1786BB354C}" dt="2022-05-09T09:02:06.804" v="2260" actId="164"/>
            <ac:spMkLst>
              <pc:docMk/>
              <pc:sldMasterMk cId="2614156275" sldId="2147483660"/>
              <pc:sldLayoutMk cId="1001970390" sldId="2147483676"/>
              <ac:spMk id="107" creationId="{DF2E3299-2C08-4342-B5AA-07FC8282E810}"/>
            </ac:spMkLst>
          </pc:spChg>
          <pc:spChg chg="mod">
            <ac:chgData name="varitsara monsiri" userId="d21832565e14aca8" providerId="LiveId" clId="{B398B86A-F9F4-44BF-A41F-CC1786BB354C}" dt="2022-05-09T09:02:06.804" v="2260" actId="164"/>
            <ac:spMkLst>
              <pc:docMk/>
              <pc:sldMasterMk cId="2614156275" sldId="2147483660"/>
              <pc:sldLayoutMk cId="1001970390" sldId="2147483676"/>
              <ac:spMk id="108" creationId="{5B46DB49-84E0-4B71-BC51-91C8B5B46070}"/>
            </ac:spMkLst>
          </pc:spChg>
          <pc:spChg chg="mod">
            <ac:chgData name="varitsara monsiri" userId="d21832565e14aca8" providerId="LiveId" clId="{B398B86A-F9F4-44BF-A41F-CC1786BB354C}" dt="2022-05-09T09:02:06.804" v="2260" actId="164"/>
            <ac:spMkLst>
              <pc:docMk/>
              <pc:sldMasterMk cId="2614156275" sldId="2147483660"/>
              <pc:sldLayoutMk cId="1001970390" sldId="2147483676"/>
              <ac:spMk id="109" creationId="{78ABD506-2E56-4660-8189-F64C517D3BC9}"/>
            </ac:spMkLst>
          </pc:spChg>
          <pc:spChg chg="mod">
            <ac:chgData name="varitsara monsiri" userId="d21832565e14aca8" providerId="LiveId" clId="{B398B86A-F9F4-44BF-A41F-CC1786BB354C}" dt="2022-05-09T09:02:06.804" v="2260" actId="164"/>
            <ac:spMkLst>
              <pc:docMk/>
              <pc:sldMasterMk cId="2614156275" sldId="2147483660"/>
              <pc:sldLayoutMk cId="1001970390" sldId="2147483676"/>
              <ac:spMk id="110" creationId="{8BF63689-52FC-4AEE-A28C-7BEAF682CF05}"/>
            </ac:spMkLst>
          </pc:spChg>
          <pc:spChg chg="mod">
            <ac:chgData name="varitsara monsiri" userId="d21832565e14aca8" providerId="LiveId" clId="{B398B86A-F9F4-44BF-A41F-CC1786BB354C}" dt="2022-05-09T09:02:06.804" v="2260" actId="164"/>
            <ac:spMkLst>
              <pc:docMk/>
              <pc:sldMasterMk cId="2614156275" sldId="2147483660"/>
              <pc:sldLayoutMk cId="1001970390" sldId="2147483676"/>
              <ac:spMk id="111" creationId="{DA178EAA-3AA2-4342-A373-945ED6D18980}"/>
            </ac:spMkLst>
          </pc:spChg>
          <pc:spChg chg="mod">
            <ac:chgData name="varitsara monsiri" userId="d21832565e14aca8" providerId="LiveId" clId="{B398B86A-F9F4-44BF-A41F-CC1786BB354C}" dt="2022-05-09T09:02:06.804" v="2260" actId="164"/>
            <ac:spMkLst>
              <pc:docMk/>
              <pc:sldMasterMk cId="2614156275" sldId="2147483660"/>
              <pc:sldLayoutMk cId="1001970390" sldId="2147483676"/>
              <ac:spMk id="112" creationId="{A3B52C84-D7CC-4607-9402-119D5E11FE05}"/>
            </ac:spMkLst>
          </pc:spChg>
          <pc:spChg chg="mod">
            <ac:chgData name="varitsara monsiri" userId="d21832565e14aca8" providerId="LiveId" clId="{B398B86A-F9F4-44BF-A41F-CC1786BB354C}" dt="2022-05-09T09:02:06.804" v="2260" actId="164"/>
            <ac:spMkLst>
              <pc:docMk/>
              <pc:sldMasterMk cId="2614156275" sldId="2147483660"/>
              <pc:sldLayoutMk cId="1001970390" sldId="2147483676"/>
              <ac:spMk id="113" creationId="{F34BFBF3-05F0-4359-912B-E3F9526C60C2}"/>
            </ac:spMkLst>
          </pc:spChg>
          <pc:spChg chg="mod">
            <ac:chgData name="varitsara monsiri" userId="d21832565e14aca8" providerId="LiveId" clId="{B398B86A-F9F4-44BF-A41F-CC1786BB354C}" dt="2022-05-09T09:02:06.804" v="2260" actId="164"/>
            <ac:spMkLst>
              <pc:docMk/>
              <pc:sldMasterMk cId="2614156275" sldId="2147483660"/>
              <pc:sldLayoutMk cId="1001970390" sldId="2147483676"/>
              <ac:spMk id="114" creationId="{3FD6705C-7B8C-4D65-8682-93E865EE2D12}"/>
            </ac:spMkLst>
          </pc:spChg>
          <pc:spChg chg="mod">
            <ac:chgData name="varitsara monsiri" userId="d21832565e14aca8" providerId="LiveId" clId="{B398B86A-F9F4-44BF-A41F-CC1786BB354C}" dt="2022-05-09T09:02:06.804" v="2260" actId="164"/>
            <ac:spMkLst>
              <pc:docMk/>
              <pc:sldMasterMk cId="2614156275" sldId="2147483660"/>
              <pc:sldLayoutMk cId="1001970390" sldId="2147483676"/>
              <ac:spMk id="115" creationId="{42C36FA7-EFEE-418F-8AE8-7D0528E71327}"/>
            </ac:spMkLst>
          </pc:spChg>
          <pc:spChg chg="mod">
            <ac:chgData name="varitsara monsiri" userId="d21832565e14aca8" providerId="LiveId" clId="{B398B86A-F9F4-44BF-A41F-CC1786BB354C}" dt="2022-05-09T09:02:06.804" v="2260" actId="164"/>
            <ac:spMkLst>
              <pc:docMk/>
              <pc:sldMasterMk cId="2614156275" sldId="2147483660"/>
              <pc:sldLayoutMk cId="1001970390" sldId="2147483676"/>
              <ac:spMk id="116" creationId="{5DDBD21D-1B42-43B1-B544-FCAEBA946884}"/>
            </ac:spMkLst>
          </pc:spChg>
          <pc:spChg chg="mod">
            <ac:chgData name="varitsara monsiri" userId="d21832565e14aca8" providerId="LiveId" clId="{B398B86A-F9F4-44BF-A41F-CC1786BB354C}" dt="2022-05-09T09:02:06.804" v="2260" actId="164"/>
            <ac:spMkLst>
              <pc:docMk/>
              <pc:sldMasterMk cId="2614156275" sldId="2147483660"/>
              <pc:sldLayoutMk cId="1001970390" sldId="2147483676"/>
              <ac:spMk id="117" creationId="{8BC62A8E-3847-4F7E-AFC3-856BC446FAF3}"/>
            </ac:spMkLst>
          </pc:spChg>
          <pc:spChg chg="mod">
            <ac:chgData name="varitsara monsiri" userId="d21832565e14aca8" providerId="LiveId" clId="{B398B86A-F9F4-44BF-A41F-CC1786BB354C}" dt="2022-05-09T09:02:06.804" v="2260" actId="164"/>
            <ac:spMkLst>
              <pc:docMk/>
              <pc:sldMasterMk cId="2614156275" sldId="2147483660"/>
              <pc:sldLayoutMk cId="1001970390" sldId="2147483676"/>
              <ac:spMk id="118" creationId="{85F40AF5-397D-4E27-9203-CDE915E9334F}"/>
            </ac:spMkLst>
          </pc:spChg>
          <pc:spChg chg="mod">
            <ac:chgData name="varitsara monsiri" userId="d21832565e14aca8" providerId="LiveId" clId="{B398B86A-F9F4-44BF-A41F-CC1786BB354C}" dt="2022-05-09T09:02:06.804" v="2260" actId="164"/>
            <ac:spMkLst>
              <pc:docMk/>
              <pc:sldMasterMk cId="2614156275" sldId="2147483660"/>
              <pc:sldLayoutMk cId="1001970390" sldId="2147483676"/>
              <ac:spMk id="119" creationId="{BB971340-21BB-4C56-8E21-F3388D3EF982}"/>
            </ac:spMkLst>
          </pc:spChg>
          <pc:spChg chg="add del">
            <ac:chgData name="varitsara monsiri" userId="d21832565e14aca8" providerId="LiveId" clId="{B398B86A-F9F4-44BF-A41F-CC1786BB354C}" dt="2022-05-09T09:02:35.933" v="2267" actId="478"/>
            <ac:spMkLst>
              <pc:docMk/>
              <pc:sldMasterMk cId="2614156275" sldId="2147483660"/>
              <pc:sldLayoutMk cId="1001970390" sldId="2147483676"/>
              <ac:spMk id="123" creationId="{9F260D5C-4D66-4985-9C04-C232CAE2E613}"/>
            </ac:spMkLst>
          </pc:spChg>
          <pc:spChg chg="add mod">
            <ac:chgData name="varitsara monsiri" userId="d21832565e14aca8" providerId="LiveId" clId="{B398B86A-F9F4-44BF-A41F-CC1786BB354C}" dt="2022-05-09T09:10:43.064" v="2411"/>
            <ac:spMkLst>
              <pc:docMk/>
              <pc:sldMasterMk cId="2614156275" sldId="2147483660"/>
              <pc:sldLayoutMk cId="1001970390" sldId="2147483676"/>
              <ac:spMk id="124" creationId="{AEB020E7-F654-4C1C-82E8-866BBF5FC63B}"/>
            </ac:spMkLst>
          </pc:spChg>
          <pc:spChg chg="add mod">
            <ac:chgData name="varitsara monsiri" userId="d21832565e14aca8" providerId="LiveId" clId="{B398B86A-F9F4-44BF-A41F-CC1786BB354C}" dt="2022-05-09T09:07:23.383" v="2344" actId="1076"/>
            <ac:spMkLst>
              <pc:docMk/>
              <pc:sldMasterMk cId="2614156275" sldId="2147483660"/>
              <pc:sldLayoutMk cId="1001970390" sldId="2147483676"/>
              <ac:spMk id="125" creationId="{C8A0247F-9205-48D5-9B4E-9A3D0C8B8055}"/>
            </ac:spMkLst>
          </pc:spChg>
          <pc:spChg chg="add mod">
            <ac:chgData name="varitsara monsiri" userId="d21832565e14aca8" providerId="LiveId" clId="{B398B86A-F9F4-44BF-A41F-CC1786BB354C}" dt="2022-05-09T09:04:09.684" v="2284" actId="1035"/>
            <ac:spMkLst>
              <pc:docMk/>
              <pc:sldMasterMk cId="2614156275" sldId="2147483660"/>
              <pc:sldLayoutMk cId="1001970390" sldId="2147483676"/>
              <ac:spMk id="126" creationId="{AA87CBD3-AF57-48B2-A458-79D6389434CF}"/>
            </ac:spMkLst>
          </pc:spChg>
          <pc:spChg chg="add mod">
            <ac:chgData name="varitsara monsiri" userId="d21832565e14aca8" providerId="LiveId" clId="{B398B86A-F9F4-44BF-A41F-CC1786BB354C}" dt="2022-05-09T09:05:25.714" v="2299" actId="20577"/>
            <ac:spMkLst>
              <pc:docMk/>
              <pc:sldMasterMk cId="2614156275" sldId="2147483660"/>
              <pc:sldLayoutMk cId="1001970390" sldId="2147483676"/>
              <ac:spMk id="127" creationId="{28ED91FA-EB11-48B5-A26A-B329F3766240}"/>
            </ac:spMkLst>
          </pc:spChg>
          <pc:spChg chg="add mod">
            <ac:chgData name="varitsara monsiri" userId="d21832565e14aca8" providerId="LiveId" clId="{B398B86A-F9F4-44BF-A41F-CC1786BB354C}" dt="2022-05-09T09:05:30.983" v="2300" actId="20577"/>
            <ac:spMkLst>
              <pc:docMk/>
              <pc:sldMasterMk cId="2614156275" sldId="2147483660"/>
              <pc:sldLayoutMk cId="1001970390" sldId="2147483676"/>
              <ac:spMk id="128" creationId="{70DB9A95-782A-4820-A7E7-5A408F5E2CE6}"/>
            </ac:spMkLst>
          </pc:spChg>
          <pc:spChg chg="add mod">
            <ac:chgData name="varitsara monsiri" userId="d21832565e14aca8" providerId="LiveId" clId="{B398B86A-F9F4-44BF-A41F-CC1786BB354C}" dt="2022-05-09T09:05:33.293" v="2301" actId="20577"/>
            <ac:spMkLst>
              <pc:docMk/>
              <pc:sldMasterMk cId="2614156275" sldId="2147483660"/>
              <pc:sldLayoutMk cId="1001970390" sldId="2147483676"/>
              <ac:spMk id="129" creationId="{AE72F68F-09E1-4F0C-8FC6-8AAF848EF72A}"/>
            </ac:spMkLst>
          </pc:spChg>
          <pc:spChg chg="add mod">
            <ac:chgData name="varitsara monsiri" userId="d21832565e14aca8" providerId="LiveId" clId="{B398B86A-F9F4-44BF-A41F-CC1786BB354C}" dt="2022-05-09T09:05:56.004" v="2311" actId="255"/>
            <ac:spMkLst>
              <pc:docMk/>
              <pc:sldMasterMk cId="2614156275" sldId="2147483660"/>
              <pc:sldLayoutMk cId="1001970390" sldId="2147483676"/>
              <ac:spMk id="130" creationId="{BE0605DB-D561-447B-B37F-6ADE866ECAAE}"/>
            </ac:spMkLst>
          </pc:spChg>
          <pc:spChg chg="add mod">
            <ac:chgData name="varitsara monsiri" userId="d21832565e14aca8" providerId="LiveId" clId="{B398B86A-F9F4-44BF-A41F-CC1786BB354C}" dt="2022-05-09T09:06:00.363" v="2316" actId="20577"/>
            <ac:spMkLst>
              <pc:docMk/>
              <pc:sldMasterMk cId="2614156275" sldId="2147483660"/>
              <pc:sldLayoutMk cId="1001970390" sldId="2147483676"/>
              <ac:spMk id="131" creationId="{4D6FDDFB-BDCD-4D23-BB61-0EE94EF12A4C}"/>
            </ac:spMkLst>
          </pc:spChg>
          <pc:spChg chg="add mod">
            <ac:chgData name="varitsara monsiri" userId="d21832565e14aca8" providerId="LiveId" clId="{B398B86A-F9F4-44BF-A41F-CC1786BB354C}" dt="2022-05-09T09:06:08.273" v="2321" actId="20577"/>
            <ac:spMkLst>
              <pc:docMk/>
              <pc:sldMasterMk cId="2614156275" sldId="2147483660"/>
              <pc:sldLayoutMk cId="1001970390" sldId="2147483676"/>
              <ac:spMk id="132" creationId="{C759DE95-3572-44B1-9568-CEB3C649A296}"/>
            </ac:spMkLst>
          </pc:spChg>
          <pc:spChg chg="add mod">
            <ac:chgData name="varitsara monsiri" userId="d21832565e14aca8" providerId="LiveId" clId="{B398B86A-F9F4-44BF-A41F-CC1786BB354C}" dt="2022-05-09T09:06:10.993" v="2326" actId="20577"/>
            <ac:spMkLst>
              <pc:docMk/>
              <pc:sldMasterMk cId="2614156275" sldId="2147483660"/>
              <pc:sldLayoutMk cId="1001970390" sldId="2147483676"/>
              <ac:spMk id="133" creationId="{24CF5EBC-A292-47E8-B718-38F1C4FDCB84}"/>
            </ac:spMkLst>
          </pc:spChg>
          <pc:spChg chg="add mod">
            <ac:chgData name="varitsara monsiri" userId="d21832565e14aca8" providerId="LiveId" clId="{B398B86A-F9F4-44BF-A41F-CC1786BB354C}" dt="2022-05-09T09:06:13.874" v="2331" actId="20577"/>
            <ac:spMkLst>
              <pc:docMk/>
              <pc:sldMasterMk cId="2614156275" sldId="2147483660"/>
              <pc:sldLayoutMk cId="1001970390" sldId="2147483676"/>
              <ac:spMk id="134" creationId="{0CD32D04-B56B-4B8E-9B6B-8FB7E1A17468}"/>
            </ac:spMkLst>
          </pc:spChg>
          <pc:spChg chg="add mod">
            <ac:chgData name="varitsara monsiri" userId="d21832565e14aca8" providerId="LiveId" clId="{B398B86A-F9F4-44BF-A41F-CC1786BB354C}" dt="2022-05-09T09:05:39.113" v="2305" actId="20577"/>
            <ac:spMkLst>
              <pc:docMk/>
              <pc:sldMasterMk cId="2614156275" sldId="2147483660"/>
              <pc:sldLayoutMk cId="1001970390" sldId="2147483676"/>
              <ac:spMk id="135" creationId="{D728B6CF-AF53-429D-96CA-3C84F4F849AF}"/>
            </ac:spMkLst>
          </pc:spChg>
          <pc:spChg chg="add mod">
            <ac:chgData name="varitsara monsiri" userId="d21832565e14aca8" providerId="LiveId" clId="{B398B86A-F9F4-44BF-A41F-CC1786BB354C}" dt="2022-05-09T09:07:23.383" v="2344" actId="1076"/>
            <ac:spMkLst>
              <pc:docMk/>
              <pc:sldMasterMk cId="2614156275" sldId="2147483660"/>
              <pc:sldLayoutMk cId="1001970390" sldId="2147483676"/>
              <ac:spMk id="136" creationId="{AABE6300-F041-46D9-8DA1-3F2F004599BD}"/>
            </ac:spMkLst>
          </pc:spChg>
          <pc:spChg chg="add mod">
            <ac:chgData name="varitsara monsiri" userId="d21832565e14aca8" providerId="LiveId" clId="{B398B86A-F9F4-44BF-A41F-CC1786BB354C}" dt="2022-05-09T09:07:42.233" v="2349" actId="1037"/>
            <ac:spMkLst>
              <pc:docMk/>
              <pc:sldMasterMk cId="2614156275" sldId="2147483660"/>
              <pc:sldLayoutMk cId="1001970390" sldId="2147483676"/>
              <ac:spMk id="137" creationId="{3706875D-41EB-4EB4-9BEC-B7FAC37C4B04}"/>
            </ac:spMkLst>
          </pc:spChg>
          <pc:spChg chg="add mod">
            <ac:chgData name="varitsara monsiri" userId="d21832565e14aca8" providerId="LiveId" clId="{B398B86A-F9F4-44BF-A41F-CC1786BB354C}" dt="2022-05-09T09:07:42.233" v="2349" actId="1037"/>
            <ac:spMkLst>
              <pc:docMk/>
              <pc:sldMasterMk cId="2614156275" sldId="2147483660"/>
              <pc:sldLayoutMk cId="1001970390" sldId="2147483676"/>
              <ac:spMk id="138" creationId="{1552301E-F7FB-4485-B8ED-CC48C6528991}"/>
            </ac:spMkLst>
          </pc:spChg>
          <pc:spChg chg="add mod">
            <ac:chgData name="varitsara monsiri" userId="d21832565e14aca8" providerId="LiveId" clId="{B398B86A-F9F4-44BF-A41F-CC1786BB354C}" dt="2022-05-09T09:08:04.043" v="2351" actId="1076"/>
            <ac:spMkLst>
              <pc:docMk/>
              <pc:sldMasterMk cId="2614156275" sldId="2147483660"/>
              <pc:sldLayoutMk cId="1001970390" sldId="2147483676"/>
              <ac:spMk id="139" creationId="{B0A1A07E-12DD-4BCA-9B0C-C2422D7789F2}"/>
            </ac:spMkLst>
          </pc:spChg>
          <pc:spChg chg="add del mod">
            <ac:chgData name="varitsara monsiri" userId="d21832565e14aca8" providerId="LiveId" clId="{B398B86A-F9F4-44BF-A41F-CC1786BB354C}" dt="2022-05-09T09:08:07.295" v="2352" actId="478"/>
            <ac:spMkLst>
              <pc:docMk/>
              <pc:sldMasterMk cId="2614156275" sldId="2147483660"/>
              <pc:sldLayoutMk cId="1001970390" sldId="2147483676"/>
              <ac:spMk id="140" creationId="{6CFEE474-DDEF-4026-B435-B31DD954F00F}"/>
            </ac:spMkLst>
          </pc:spChg>
          <pc:grpChg chg="del mod">
            <ac:chgData name="varitsara monsiri" userId="d21832565e14aca8" providerId="LiveId" clId="{B398B86A-F9F4-44BF-A41F-CC1786BB354C}" dt="2022-05-09T09:01:31.783" v="2258" actId="27803"/>
            <ac:grpSpMkLst>
              <pc:docMk/>
              <pc:sldMasterMk cId="2614156275" sldId="2147483660"/>
              <pc:sldLayoutMk cId="1001970390" sldId="2147483676"/>
              <ac:grpSpMk id="4" creationId="{AFB142A2-07D5-49C5-A30F-599B1F2CC34B}"/>
            </ac:grpSpMkLst>
          </pc:grpChg>
          <pc:grpChg chg="mod">
            <ac:chgData name="varitsara monsiri" userId="d21832565e14aca8" providerId="LiveId" clId="{B398B86A-F9F4-44BF-A41F-CC1786BB354C}" dt="2022-05-09T09:01:31.783" v="2258" actId="27803"/>
            <ac:grpSpMkLst>
              <pc:docMk/>
              <pc:sldMasterMk cId="2614156275" sldId="2147483660"/>
              <pc:sldLayoutMk cId="1001970390" sldId="2147483676"/>
              <ac:grpSpMk id="5" creationId="{D12AFC62-123E-4C35-95F7-7934F2A30B7C}"/>
            </ac:grpSpMkLst>
          </pc:grpChg>
          <pc:grpChg chg="mod">
            <ac:chgData name="varitsara monsiri" userId="d21832565e14aca8" providerId="LiveId" clId="{B398B86A-F9F4-44BF-A41F-CC1786BB354C}" dt="2022-05-09T09:01:31.783" v="2258" actId="27803"/>
            <ac:grpSpMkLst>
              <pc:docMk/>
              <pc:sldMasterMk cId="2614156275" sldId="2147483660"/>
              <pc:sldLayoutMk cId="1001970390" sldId="2147483676"/>
              <ac:grpSpMk id="6" creationId="{91717093-4945-4597-9DC7-FC621F2D9D34}"/>
            </ac:grpSpMkLst>
          </pc:grpChg>
          <pc:grpChg chg="del mod">
            <ac:chgData name="varitsara monsiri" userId="d21832565e14aca8" providerId="LiveId" clId="{B398B86A-F9F4-44BF-A41F-CC1786BB354C}" dt="2022-05-09T09:08:36.513" v="2355" actId="21"/>
            <ac:grpSpMkLst>
              <pc:docMk/>
              <pc:sldMasterMk cId="2614156275" sldId="2147483660"/>
              <pc:sldLayoutMk cId="1001970390" sldId="2147483676"/>
              <ac:grpSpMk id="21" creationId="{2DF814EB-8045-40B9-98C8-1365A263D4BD}"/>
            </ac:grpSpMkLst>
          </pc:grpChg>
          <pc:grpChg chg="mod">
            <ac:chgData name="varitsara monsiri" userId="d21832565e14aca8" providerId="LiveId" clId="{B398B86A-F9F4-44BF-A41F-CC1786BB354C}" dt="2022-05-09T09:01:31.783" v="2258" actId="27803"/>
            <ac:grpSpMkLst>
              <pc:docMk/>
              <pc:sldMasterMk cId="2614156275" sldId="2147483660"/>
              <pc:sldLayoutMk cId="1001970390" sldId="2147483676"/>
              <ac:grpSpMk id="25" creationId="{8B2B2C7B-C4A6-4A9F-BD00-BC662FE60404}"/>
            </ac:grpSpMkLst>
          </pc:grpChg>
          <pc:grpChg chg="del mod">
            <ac:chgData name="varitsara monsiri" userId="d21832565e14aca8" providerId="LiveId" clId="{B398B86A-F9F4-44BF-A41F-CC1786BB354C}" dt="2022-05-09T09:08:36.513" v="2355" actId="21"/>
            <ac:grpSpMkLst>
              <pc:docMk/>
              <pc:sldMasterMk cId="2614156275" sldId="2147483660"/>
              <pc:sldLayoutMk cId="1001970390" sldId="2147483676"/>
              <ac:grpSpMk id="38" creationId="{1B427FA3-A90C-4170-91DF-0353272D3F7C}"/>
            </ac:grpSpMkLst>
          </pc:grpChg>
          <pc:grpChg chg="mod">
            <ac:chgData name="varitsara monsiri" userId="d21832565e14aca8" providerId="LiveId" clId="{B398B86A-F9F4-44BF-A41F-CC1786BB354C}" dt="2022-05-09T09:01:31.783" v="2258" actId="27803"/>
            <ac:grpSpMkLst>
              <pc:docMk/>
              <pc:sldMasterMk cId="2614156275" sldId="2147483660"/>
              <pc:sldLayoutMk cId="1001970390" sldId="2147483676"/>
              <ac:grpSpMk id="42" creationId="{03F5F5D8-5753-4D7D-97EA-66C59F2A5EDD}"/>
            </ac:grpSpMkLst>
          </pc:grpChg>
          <pc:grpChg chg="del mod">
            <ac:chgData name="varitsara monsiri" userId="d21832565e14aca8" providerId="LiveId" clId="{B398B86A-F9F4-44BF-A41F-CC1786BB354C}" dt="2022-05-09T09:02:02.393" v="2259" actId="478"/>
            <ac:grpSpMkLst>
              <pc:docMk/>
              <pc:sldMasterMk cId="2614156275" sldId="2147483660"/>
              <pc:sldLayoutMk cId="1001970390" sldId="2147483676"/>
              <ac:grpSpMk id="61" creationId="{6CB1FCBD-FE72-49B8-A1ED-650787882CC9}"/>
            </ac:grpSpMkLst>
          </pc:grpChg>
          <pc:grpChg chg="del mod">
            <ac:chgData name="varitsara monsiri" userId="d21832565e14aca8" providerId="LiveId" clId="{B398B86A-F9F4-44BF-A41F-CC1786BB354C}" dt="2022-05-09T09:02:02.393" v="2259" actId="478"/>
            <ac:grpSpMkLst>
              <pc:docMk/>
              <pc:sldMasterMk cId="2614156275" sldId="2147483660"/>
              <pc:sldLayoutMk cId="1001970390" sldId="2147483676"/>
              <ac:grpSpMk id="66" creationId="{856A1129-9206-4418-8F0F-C9B8BD1ACA58}"/>
            </ac:grpSpMkLst>
          </pc:grpChg>
          <pc:grpChg chg="del mod">
            <ac:chgData name="varitsara monsiri" userId="d21832565e14aca8" providerId="LiveId" clId="{B398B86A-F9F4-44BF-A41F-CC1786BB354C}" dt="2022-05-09T09:02:02.393" v="2259" actId="478"/>
            <ac:grpSpMkLst>
              <pc:docMk/>
              <pc:sldMasterMk cId="2614156275" sldId="2147483660"/>
              <pc:sldLayoutMk cId="1001970390" sldId="2147483676"/>
              <ac:grpSpMk id="71" creationId="{A5DD4B0D-B478-4989-BBFA-052F41A97D1E}"/>
            </ac:grpSpMkLst>
          </pc:grpChg>
          <pc:grpChg chg="del mod">
            <ac:chgData name="varitsara monsiri" userId="d21832565e14aca8" providerId="LiveId" clId="{B398B86A-F9F4-44BF-A41F-CC1786BB354C}" dt="2022-05-09T09:02:02.393" v="2259" actId="478"/>
            <ac:grpSpMkLst>
              <pc:docMk/>
              <pc:sldMasterMk cId="2614156275" sldId="2147483660"/>
              <pc:sldLayoutMk cId="1001970390" sldId="2147483676"/>
              <ac:grpSpMk id="76" creationId="{7529FD45-F883-482D-AD1B-46D106319885}"/>
            </ac:grpSpMkLst>
          </pc:grpChg>
          <pc:grpChg chg="del mod">
            <ac:chgData name="varitsara monsiri" userId="d21832565e14aca8" providerId="LiveId" clId="{B398B86A-F9F4-44BF-A41F-CC1786BB354C}" dt="2022-05-09T09:02:02.393" v="2259" actId="478"/>
            <ac:grpSpMkLst>
              <pc:docMk/>
              <pc:sldMasterMk cId="2614156275" sldId="2147483660"/>
              <pc:sldLayoutMk cId="1001970390" sldId="2147483676"/>
              <ac:grpSpMk id="81" creationId="{799E53D2-6CC5-433E-90C4-5433702D7A38}"/>
            </ac:grpSpMkLst>
          </pc:grpChg>
          <pc:grpChg chg="del mod">
            <ac:chgData name="varitsara monsiri" userId="d21832565e14aca8" providerId="LiveId" clId="{B398B86A-F9F4-44BF-A41F-CC1786BB354C}" dt="2022-05-09T09:02:12.014" v="2261" actId="165"/>
            <ac:grpSpMkLst>
              <pc:docMk/>
              <pc:sldMasterMk cId="2614156275" sldId="2147483660"/>
              <pc:sldLayoutMk cId="1001970390" sldId="2147483676"/>
              <ac:grpSpMk id="96" creationId="{08697897-6B4F-486D-AC93-FDFA9B3BE300}"/>
            </ac:grpSpMkLst>
          </pc:grpChg>
          <pc:grpChg chg="add del mod">
            <ac:chgData name="varitsara monsiri" userId="d21832565e14aca8" providerId="LiveId" clId="{B398B86A-F9F4-44BF-A41F-CC1786BB354C}" dt="2022-05-09T09:08:36.513" v="2355" actId="21"/>
            <ac:grpSpMkLst>
              <pc:docMk/>
              <pc:sldMasterMk cId="2614156275" sldId="2147483660"/>
              <pc:sldLayoutMk cId="1001970390" sldId="2147483676"/>
              <ac:grpSpMk id="120" creationId="{E7A3AB64-1396-4342-90B4-051ABB445902}"/>
            </ac:grpSpMkLst>
          </pc:grpChg>
          <pc:grpChg chg="add del mod">
            <ac:chgData name="varitsara monsiri" userId="d21832565e14aca8" providerId="LiveId" clId="{B398B86A-F9F4-44BF-A41F-CC1786BB354C}" dt="2022-05-09T09:08:36.513" v="2355" actId="21"/>
            <ac:grpSpMkLst>
              <pc:docMk/>
              <pc:sldMasterMk cId="2614156275" sldId="2147483660"/>
              <pc:sldLayoutMk cId="1001970390" sldId="2147483676"/>
              <ac:grpSpMk id="121" creationId="{6D6AE6ED-33AB-4B26-A367-23328886DEB7}"/>
            </ac:grpSpMkLst>
          </pc:grpChg>
          <pc:picChg chg="add del mod">
            <ac:chgData name="varitsara monsiri" userId="d21832565e14aca8" providerId="LiveId" clId="{B398B86A-F9F4-44BF-A41F-CC1786BB354C}" dt="2022-05-09T09:01:31.783" v="2258" actId="27803"/>
            <ac:picMkLst>
              <pc:docMk/>
              <pc:sldMasterMk cId="2614156275" sldId="2147483660"/>
              <pc:sldLayoutMk cId="1001970390" sldId="2147483676"/>
              <ac:picMk id="3" creationId="{54031467-F160-4540-84A1-8728972D631D}"/>
            </ac:picMkLst>
          </pc:picChg>
        </pc:sldLayoutChg>
        <pc:sldLayoutChg chg="addSp delSp modSp mod">
          <pc:chgData name="varitsara monsiri" userId="d21832565e14aca8" providerId="LiveId" clId="{B398B86A-F9F4-44BF-A41F-CC1786BB354C}" dt="2022-05-09T09:11:18.233" v="2425" actId="1076"/>
          <pc:sldLayoutMkLst>
            <pc:docMk/>
            <pc:sldMasterMk cId="2614156275" sldId="2147483660"/>
            <pc:sldLayoutMk cId="1988661175" sldId="2147483677"/>
          </pc:sldLayoutMkLst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7" creationId="{36EC67B6-C365-4DBC-93A2-2473DE1A6076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8" creationId="{3CE82DDB-5BA9-400B-B077-6223C2FAEDE2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9" creationId="{B1C96256-DD95-4340-8625-0FDDDDAF933F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10" creationId="{ED38609F-6F6D-49DB-BC36-46FDED3EA0F8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11" creationId="{C5BAB16E-96FF-403B-AD7F-C74ADC492953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12" creationId="{920808A0-AE3F-4695-840B-03F7B653575E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13" creationId="{EFD7C88C-4629-45E8-BAD9-CDB0A1F81145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14" creationId="{2E85B933-4CB7-406E-9284-6761E69E60CD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15" creationId="{96969F47-46E7-4911-B236-75D360516161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16" creationId="{F5CEB1BA-746C-40A0-B5C2-AB2044EA8C94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17" creationId="{5BB5216A-A030-4AA5-B20C-C859A6D8CB07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18" creationId="{423B3E43-0CF7-4A03-9203-A6F5CBCF233D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19" creationId="{C1E78385-FD5D-424E-A7D1-F07DAA8D0F5B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20" creationId="{2C295A7E-69BE-41CB-BA92-12715E3FF2D5}"/>
            </ac:spMkLst>
          </pc:spChg>
          <pc:spChg chg="del mod">
            <ac:chgData name="varitsara monsiri" userId="d21832565e14aca8" providerId="LiveId" clId="{B398B86A-F9F4-44BF-A41F-CC1786BB354C}" dt="2022-05-09T09:10:35.347" v="2409" actId="478"/>
            <ac:spMkLst>
              <pc:docMk/>
              <pc:sldMasterMk cId="2614156275" sldId="2147483660"/>
              <pc:sldLayoutMk cId="1988661175" sldId="2147483677"/>
              <ac:spMk id="21" creationId="{A94DAB0B-9B4B-4F3E-8F7D-2DB1293F9D86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23" creationId="{E12989E7-43BA-4D5D-8F3B-D8608C086F05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24" creationId="{6A0916E6-BE47-40FD-BE87-C679156EF80F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25" creationId="{482A165B-48D4-40A2-A041-EF31D77F9889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27" creationId="{E90E049C-27AF-4E4F-AF1A-E89C0733BC80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28" creationId="{5323D956-D537-4710-9098-31F10C5E41CC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29" creationId="{80C9D3A0-F700-4C72-AC00-1FB84093D5B2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30" creationId="{375FBB8F-59F7-498D-9963-FE7F41644A26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31" creationId="{7FC8718B-74D2-4FD6-9683-CC19A8D3CAEE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32" creationId="{6539C22C-5BC4-44E9-AFA7-CFF14889C674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33" creationId="{633E57F0-FC6B-4BCF-B147-533556951095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34" creationId="{8F048E4A-0E61-4232-8399-2A6813C5574C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35" creationId="{ADD6B6D3-D738-4F99-ADBE-591319814B20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36" creationId="{BEFDA83B-A97A-46DC-A462-7746FE440A12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37" creationId="{32108B97-F66C-45E3-A95F-F386A4216D58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38" creationId="{05A4CBA2-9FB4-4149-9F6E-18345D37354F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39" creationId="{E4C45D6E-182E-47BD-8315-9DE41A3770CC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40" creationId="{69C7CBA5-7B84-4838-A8B4-142F137E2CB6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41" creationId="{14016989-A620-4DD5-A2EC-9F16C416137F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42" creationId="{250E3343-DA65-48B5-8444-66A78D2FF156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43" creationId="{80B6968F-A0EE-4BE3-8F0C-799550970527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44" creationId="{DFE51F47-130D-40F7-982D-9FC36878FA27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45" creationId="{73D5AD37-B8C4-43F7-B553-ACF4F58EE837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46" creationId="{C4BE39DE-0EEB-4675-A130-EB475B2CEAD5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47" creationId="{05BC7BED-D838-467D-8A7E-7ABCEBC563B0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48" creationId="{CFB83258-CD14-42A1-9AC2-53A211C36EB4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49" creationId="{4820DF29-AE85-4118-A0B1-FB02A58950F9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50" creationId="{1CDDCACA-9EB5-4AD5-A983-9D00ABA5231A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52" creationId="{BE5AE8B9-440B-4564-BD43-9F8F2548ED08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53" creationId="{9A2F406A-4DD3-46BC-96DF-A7D89B9D79C7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54" creationId="{21129338-F451-47CD-BF48-A1143B143AF0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56" creationId="{5131CAF9-CBA7-463E-9C13-8D0FC9FCE82A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57" creationId="{271A3136-C4FB-4891-BB3F-63072A7CDB6B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58" creationId="{8114A53E-6BD8-4163-9A2A-83BB4EC2479E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59" creationId="{E75D87DF-7F95-49B0-8BC6-530C7F938BFD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60" creationId="{4264E337-D4B8-4C6C-9571-FBDC63BB08A7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61" creationId="{13036A35-512C-4034-A66A-E8B85E1BFBE6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62" creationId="{214F63E4-955A-415F-87B1-3FCA96564DC6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63" creationId="{4232D3BB-8E24-477D-ACEC-FAAF8E437FF9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64" creationId="{D6158FF9-8707-42CD-9E5A-ADAEA81DD55C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65" creationId="{05AA4DDF-DFCD-4F76-9BB7-DFAD34E9EC16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66" creationId="{B936C510-3DAF-4375-A233-F27C7CE34050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67" creationId="{BBDBE5DE-E510-4918-9622-6ADCB6A381CC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68" creationId="{45C64811-0A75-4052-BFEB-64209D5C993D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69" creationId="{2272A239-A479-4FA8-8DB5-4A803C9E0630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70" creationId="{B38B905D-D92A-47D4-AC6A-4721ED1DFF91}"/>
            </ac:spMkLst>
          </pc:spChg>
          <pc:spChg chg="mod">
            <ac:chgData name="varitsara monsiri" userId="d21832565e14aca8" providerId="LiveId" clId="{B398B86A-F9F4-44BF-A41F-CC1786BB354C}" dt="2022-05-09T09:10:30.804" v="2408" actId="27803"/>
            <ac:spMkLst>
              <pc:docMk/>
              <pc:sldMasterMk cId="2614156275" sldId="2147483660"/>
              <pc:sldLayoutMk cId="1988661175" sldId="2147483677"/>
              <ac:spMk id="71" creationId="{9966BE6A-A141-4DA7-8E9E-886AD626487D}"/>
            </ac:spMkLst>
          </pc:spChg>
          <pc:spChg chg="add mod">
            <ac:chgData name="varitsara monsiri" userId="d21832565e14aca8" providerId="LiveId" clId="{B398B86A-F9F4-44BF-A41F-CC1786BB354C}" dt="2022-05-09T09:11:18.233" v="2425" actId="1076"/>
            <ac:spMkLst>
              <pc:docMk/>
              <pc:sldMasterMk cId="2614156275" sldId="2147483660"/>
              <pc:sldLayoutMk cId="1988661175" sldId="2147483677"/>
              <ac:spMk id="72" creationId="{D14305A3-B99F-4A12-9B99-B8E1B4EDC629}"/>
            </ac:spMkLst>
          </pc:spChg>
          <pc:grpChg chg="del mod">
            <ac:chgData name="varitsara monsiri" userId="d21832565e14aca8" providerId="LiveId" clId="{B398B86A-F9F4-44BF-A41F-CC1786BB354C}" dt="2022-05-09T09:10:30.804" v="2408" actId="27803"/>
            <ac:grpSpMkLst>
              <pc:docMk/>
              <pc:sldMasterMk cId="2614156275" sldId="2147483660"/>
              <pc:sldLayoutMk cId="1988661175" sldId="2147483677"/>
              <ac:grpSpMk id="4" creationId="{AC9121B3-D73B-4C1A-8A1A-C53AE6A73B68}"/>
            </ac:grpSpMkLst>
          </pc:grpChg>
          <pc:grpChg chg="mod">
            <ac:chgData name="varitsara monsiri" userId="d21832565e14aca8" providerId="LiveId" clId="{B398B86A-F9F4-44BF-A41F-CC1786BB354C}" dt="2022-05-09T09:10:30.804" v="2408" actId="27803"/>
            <ac:grpSpMkLst>
              <pc:docMk/>
              <pc:sldMasterMk cId="2614156275" sldId="2147483660"/>
              <pc:sldLayoutMk cId="1988661175" sldId="2147483677"/>
              <ac:grpSpMk id="5" creationId="{465B849F-DD2B-430C-BA94-48F65F94FB3B}"/>
            </ac:grpSpMkLst>
          </pc:grpChg>
          <pc:grpChg chg="mod">
            <ac:chgData name="varitsara monsiri" userId="d21832565e14aca8" providerId="LiveId" clId="{B398B86A-F9F4-44BF-A41F-CC1786BB354C}" dt="2022-05-09T09:10:30.804" v="2408" actId="27803"/>
            <ac:grpSpMkLst>
              <pc:docMk/>
              <pc:sldMasterMk cId="2614156275" sldId="2147483660"/>
              <pc:sldLayoutMk cId="1988661175" sldId="2147483677"/>
              <ac:grpSpMk id="6" creationId="{87806AB1-8647-45A9-B749-F9A27D6DF344}"/>
            </ac:grpSpMkLst>
          </pc:grpChg>
          <pc:grpChg chg="mod">
            <ac:chgData name="varitsara monsiri" userId="d21832565e14aca8" providerId="LiveId" clId="{B398B86A-F9F4-44BF-A41F-CC1786BB354C}" dt="2022-05-09T09:10:30.804" v="2408" actId="27803"/>
            <ac:grpSpMkLst>
              <pc:docMk/>
              <pc:sldMasterMk cId="2614156275" sldId="2147483660"/>
              <pc:sldLayoutMk cId="1988661175" sldId="2147483677"/>
              <ac:grpSpMk id="22" creationId="{C1716608-6423-4E29-920E-8E21B0C9E234}"/>
            </ac:grpSpMkLst>
          </pc:grpChg>
          <pc:grpChg chg="mod">
            <ac:chgData name="varitsara monsiri" userId="d21832565e14aca8" providerId="LiveId" clId="{B398B86A-F9F4-44BF-A41F-CC1786BB354C}" dt="2022-05-09T09:10:30.804" v="2408" actId="27803"/>
            <ac:grpSpMkLst>
              <pc:docMk/>
              <pc:sldMasterMk cId="2614156275" sldId="2147483660"/>
              <pc:sldLayoutMk cId="1988661175" sldId="2147483677"/>
              <ac:grpSpMk id="26" creationId="{69DFF3EC-59CC-4E21-B51B-A39A27A429A4}"/>
            </ac:grpSpMkLst>
          </pc:grpChg>
          <pc:grpChg chg="mod">
            <ac:chgData name="varitsara monsiri" userId="d21832565e14aca8" providerId="LiveId" clId="{B398B86A-F9F4-44BF-A41F-CC1786BB354C}" dt="2022-05-09T09:10:30.804" v="2408" actId="27803"/>
            <ac:grpSpMkLst>
              <pc:docMk/>
              <pc:sldMasterMk cId="2614156275" sldId="2147483660"/>
              <pc:sldLayoutMk cId="1988661175" sldId="2147483677"/>
              <ac:grpSpMk id="51" creationId="{C314B997-2B88-4F22-AF13-5F03245B093C}"/>
            </ac:grpSpMkLst>
          </pc:grpChg>
          <pc:grpChg chg="mod">
            <ac:chgData name="varitsara monsiri" userId="d21832565e14aca8" providerId="LiveId" clId="{B398B86A-F9F4-44BF-A41F-CC1786BB354C}" dt="2022-05-09T09:10:30.804" v="2408" actId="27803"/>
            <ac:grpSpMkLst>
              <pc:docMk/>
              <pc:sldMasterMk cId="2614156275" sldId="2147483660"/>
              <pc:sldLayoutMk cId="1988661175" sldId="2147483677"/>
              <ac:grpSpMk id="55" creationId="{553BA335-F082-4DF9-B623-32AFC66BA545}"/>
            </ac:grpSpMkLst>
          </pc:grpChg>
          <pc:picChg chg="add del mod">
            <ac:chgData name="varitsara monsiri" userId="d21832565e14aca8" providerId="LiveId" clId="{B398B86A-F9F4-44BF-A41F-CC1786BB354C}" dt="2022-05-09T09:10:30.804" v="2408" actId="27803"/>
            <ac:picMkLst>
              <pc:docMk/>
              <pc:sldMasterMk cId="2614156275" sldId="2147483660"/>
              <pc:sldLayoutMk cId="1988661175" sldId="2147483677"/>
              <ac:picMk id="3" creationId="{C5D18D73-5B05-41EF-92A5-B8B54AADF82B}"/>
            </ac:picMkLst>
          </pc:picChg>
        </pc:sldLayoutChg>
        <pc:sldLayoutChg chg="addSp modSp">
          <pc:chgData name="varitsara monsiri" userId="d21832565e14aca8" providerId="LiveId" clId="{B398B86A-F9F4-44BF-A41F-CC1786BB354C}" dt="2022-05-09T09:11:33.253" v="2427"/>
          <pc:sldLayoutMkLst>
            <pc:docMk/>
            <pc:sldMasterMk cId="2614156275" sldId="2147483660"/>
            <pc:sldLayoutMk cId="1258675015" sldId="2147483678"/>
          </pc:sldLayoutMkLst>
          <pc:spChg chg="mod">
            <ac:chgData name="varitsara monsiri" userId="d21832565e14aca8" providerId="LiveId" clId="{B398B86A-F9F4-44BF-A41F-CC1786BB354C}" dt="2022-05-09T09:11:33.253" v="2427"/>
            <ac:spMkLst>
              <pc:docMk/>
              <pc:sldMasterMk cId="2614156275" sldId="2147483660"/>
              <pc:sldLayoutMk cId="1258675015" sldId="2147483678"/>
              <ac:spMk id="4" creationId="{BBD62CB6-B890-41E7-AF1E-E7D98A690987}"/>
            </ac:spMkLst>
          </pc:spChg>
          <pc:spChg chg="mod">
            <ac:chgData name="varitsara monsiri" userId="d21832565e14aca8" providerId="LiveId" clId="{B398B86A-F9F4-44BF-A41F-CC1786BB354C}" dt="2022-05-09T09:11:33.253" v="2427"/>
            <ac:spMkLst>
              <pc:docMk/>
              <pc:sldMasterMk cId="2614156275" sldId="2147483660"/>
              <pc:sldLayoutMk cId="1258675015" sldId="2147483678"/>
              <ac:spMk id="5" creationId="{2BBAB0CD-0C9B-4099-98E0-07D34E7D5B5B}"/>
            </ac:spMkLst>
          </pc:spChg>
          <pc:spChg chg="mod">
            <ac:chgData name="varitsara monsiri" userId="d21832565e14aca8" providerId="LiveId" clId="{B398B86A-F9F4-44BF-A41F-CC1786BB354C}" dt="2022-05-09T09:11:33.253" v="2427"/>
            <ac:spMkLst>
              <pc:docMk/>
              <pc:sldMasterMk cId="2614156275" sldId="2147483660"/>
              <pc:sldLayoutMk cId="1258675015" sldId="2147483678"/>
              <ac:spMk id="6" creationId="{F5141F7C-F0EE-422C-8ABF-148B296F13AF}"/>
            </ac:spMkLst>
          </pc:spChg>
          <pc:spChg chg="mod">
            <ac:chgData name="varitsara monsiri" userId="d21832565e14aca8" providerId="LiveId" clId="{B398B86A-F9F4-44BF-A41F-CC1786BB354C}" dt="2022-05-09T09:11:33.253" v="2427"/>
            <ac:spMkLst>
              <pc:docMk/>
              <pc:sldMasterMk cId="2614156275" sldId="2147483660"/>
              <pc:sldLayoutMk cId="1258675015" sldId="2147483678"/>
              <ac:spMk id="7" creationId="{83774C0A-E9E7-43AB-A321-408260706489}"/>
            </ac:spMkLst>
          </pc:spChg>
          <pc:spChg chg="mod">
            <ac:chgData name="varitsara monsiri" userId="d21832565e14aca8" providerId="LiveId" clId="{B398B86A-F9F4-44BF-A41F-CC1786BB354C}" dt="2022-05-09T09:11:33.253" v="2427"/>
            <ac:spMkLst>
              <pc:docMk/>
              <pc:sldMasterMk cId="2614156275" sldId="2147483660"/>
              <pc:sldLayoutMk cId="1258675015" sldId="2147483678"/>
              <ac:spMk id="8" creationId="{BCE723C7-45AC-4FF3-90D4-71C9FB4729A7}"/>
            </ac:spMkLst>
          </pc:spChg>
          <pc:spChg chg="mod">
            <ac:chgData name="varitsara monsiri" userId="d21832565e14aca8" providerId="LiveId" clId="{B398B86A-F9F4-44BF-A41F-CC1786BB354C}" dt="2022-05-09T09:11:33.253" v="2427"/>
            <ac:spMkLst>
              <pc:docMk/>
              <pc:sldMasterMk cId="2614156275" sldId="2147483660"/>
              <pc:sldLayoutMk cId="1258675015" sldId="2147483678"/>
              <ac:spMk id="9" creationId="{40287161-213E-4DDE-8E5B-08D2FC2062A7}"/>
            </ac:spMkLst>
          </pc:spChg>
          <pc:spChg chg="mod">
            <ac:chgData name="varitsara monsiri" userId="d21832565e14aca8" providerId="LiveId" clId="{B398B86A-F9F4-44BF-A41F-CC1786BB354C}" dt="2022-05-09T09:11:33.253" v="2427"/>
            <ac:spMkLst>
              <pc:docMk/>
              <pc:sldMasterMk cId="2614156275" sldId="2147483660"/>
              <pc:sldLayoutMk cId="1258675015" sldId="2147483678"/>
              <ac:spMk id="10" creationId="{66D62757-F341-4708-A067-6BCFF42B477C}"/>
            </ac:spMkLst>
          </pc:spChg>
          <pc:spChg chg="mod">
            <ac:chgData name="varitsara monsiri" userId="d21832565e14aca8" providerId="LiveId" clId="{B398B86A-F9F4-44BF-A41F-CC1786BB354C}" dt="2022-05-09T09:11:33.253" v="2427"/>
            <ac:spMkLst>
              <pc:docMk/>
              <pc:sldMasterMk cId="2614156275" sldId="2147483660"/>
              <pc:sldLayoutMk cId="1258675015" sldId="2147483678"/>
              <ac:spMk id="11" creationId="{6F5A87C4-B56B-4A25-B183-15BCF0306772}"/>
            </ac:spMkLst>
          </pc:spChg>
          <pc:spChg chg="mod">
            <ac:chgData name="varitsara monsiri" userId="d21832565e14aca8" providerId="LiveId" clId="{B398B86A-F9F4-44BF-A41F-CC1786BB354C}" dt="2022-05-09T09:11:33.253" v="2427"/>
            <ac:spMkLst>
              <pc:docMk/>
              <pc:sldMasterMk cId="2614156275" sldId="2147483660"/>
              <pc:sldLayoutMk cId="1258675015" sldId="2147483678"/>
              <ac:spMk id="12" creationId="{7CE226BE-80F4-4ADC-9D79-8645690450F4}"/>
            </ac:spMkLst>
          </pc:spChg>
          <pc:spChg chg="mod">
            <ac:chgData name="varitsara monsiri" userId="d21832565e14aca8" providerId="LiveId" clId="{B398B86A-F9F4-44BF-A41F-CC1786BB354C}" dt="2022-05-09T09:11:33.253" v="2427"/>
            <ac:spMkLst>
              <pc:docMk/>
              <pc:sldMasterMk cId="2614156275" sldId="2147483660"/>
              <pc:sldLayoutMk cId="1258675015" sldId="2147483678"/>
              <ac:spMk id="13" creationId="{B3777ED9-E094-43E9-AB8F-F76E7F9BF7AC}"/>
            </ac:spMkLst>
          </pc:spChg>
          <pc:spChg chg="mod">
            <ac:chgData name="varitsara monsiri" userId="d21832565e14aca8" providerId="LiveId" clId="{B398B86A-F9F4-44BF-A41F-CC1786BB354C}" dt="2022-05-09T09:11:33.253" v="2427"/>
            <ac:spMkLst>
              <pc:docMk/>
              <pc:sldMasterMk cId="2614156275" sldId="2147483660"/>
              <pc:sldLayoutMk cId="1258675015" sldId="2147483678"/>
              <ac:spMk id="14" creationId="{DDDE53FB-68E9-4EB0-B0C3-49F70AE72885}"/>
            </ac:spMkLst>
          </pc:spChg>
          <pc:spChg chg="mod">
            <ac:chgData name="varitsara monsiri" userId="d21832565e14aca8" providerId="LiveId" clId="{B398B86A-F9F4-44BF-A41F-CC1786BB354C}" dt="2022-05-09T09:11:33.253" v="2427"/>
            <ac:spMkLst>
              <pc:docMk/>
              <pc:sldMasterMk cId="2614156275" sldId="2147483660"/>
              <pc:sldLayoutMk cId="1258675015" sldId="2147483678"/>
              <ac:spMk id="15" creationId="{29934991-C737-447E-AD15-47A53CCEB9B2}"/>
            </ac:spMkLst>
          </pc:spChg>
          <pc:spChg chg="mod">
            <ac:chgData name="varitsara monsiri" userId="d21832565e14aca8" providerId="LiveId" clId="{B398B86A-F9F4-44BF-A41F-CC1786BB354C}" dt="2022-05-09T09:11:33.253" v="2427"/>
            <ac:spMkLst>
              <pc:docMk/>
              <pc:sldMasterMk cId="2614156275" sldId="2147483660"/>
              <pc:sldLayoutMk cId="1258675015" sldId="2147483678"/>
              <ac:spMk id="16" creationId="{43C2FF21-504B-4806-83FF-5C8EAA8EB1DD}"/>
            </ac:spMkLst>
          </pc:spChg>
          <pc:spChg chg="mod">
            <ac:chgData name="varitsara monsiri" userId="d21832565e14aca8" providerId="LiveId" clId="{B398B86A-F9F4-44BF-A41F-CC1786BB354C}" dt="2022-05-09T09:11:33.253" v="2427"/>
            <ac:spMkLst>
              <pc:docMk/>
              <pc:sldMasterMk cId="2614156275" sldId="2147483660"/>
              <pc:sldLayoutMk cId="1258675015" sldId="2147483678"/>
              <ac:spMk id="17" creationId="{9CEEA13B-BCA4-453C-9BD4-0200D9EBF237}"/>
            </ac:spMkLst>
          </pc:spChg>
          <pc:grpChg chg="add mod">
            <ac:chgData name="varitsara monsiri" userId="d21832565e14aca8" providerId="LiveId" clId="{B398B86A-F9F4-44BF-A41F-CC1786BB354C}" dt="2022-05-09T09:11:33.253" v="2427"/>
            <ac:grpSpMkLst>
              <pc:docMk/>
              <pc:sldMasterMk cId="2614156275" sldId="2147483660"/>
              <pc:sldLayoutMk cId="1258675015" sldId="2147483678"/>
              <ac:grpSpMk id="2" creationId="{E4863FEF-BA95-4B48-9964-2A55DF43BD4F}"/>
            </ac:grpSpMkLst>
          </pc:grpChg>
          <pc:grpChg chg="mod">
            <ac:chgData name="varitsara monsiri" userId="d21832565e14aca8" providerId="LiveId" clId="{B398B86A-F9F4-44BF-A41F-CC1786BB354C}" dt="2022-05-09T09:11:33.253" v="2427"/>
            <ac:grpSpMkLst>
              <pc:docMk/>
              <pc:sldMasterMk cId="2614156275" sldId="2147483660"/>
              <pc:sldLayoutMk cId="1258675015" sldId="2147483678"/>
              <ac:grpSpMk id="3" creationId="{424DF352-69B1-4685-AACF-F6D37B10BC7F}"/>
            </ac:grpSpMkLst>
          </pc:grpChg>
        </pc:sldLayoutChg>
        <pc:sldLayoutChg chg="del">
          <pc:chgData name="varitsara monsiri" userId="d21832565e14aca8" providerId="LiveId" clId="{B398B86A-F9F4-44BF-A41F-CC1786BB354C}" dt="2022-05-09T09:11:23.743" v="2426" actId="2696"/>
          <pc:sldLayoutMkLst>
            <pc:docMk/>
            <pc:sldMasterMk cId="2614156275" sldId="2147483660"/>
            <pc:sldLayoutMk cId="1287857254" sldId="2147483679"/>
          </pc:sldLayoutMkLst>
        </pc:sldLayoutChg>
        <pc:sldLayoutChg chg="addSp delSp modSp mod">
          <pc:chgData name="varitsara monsiri" userId="d21832565e14aca8" providerId="LiveId" clId="{B398B86A-F9F4-44BF-A41F-CC1786BB354C}" dt="2022-05-09T08:41:44.637" v="2071" actId="478"/>
          <pc:sldLayoutMkLst>
            <pc:docMk/>
            <pc:sldMasterMk cId="2614156275" sldId="2147483660"/>
            <pc:sldLayoutMk cId="2557522134" sldId="2147483680"/>
          </pc:sldLayoutMkLst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7" creationId="{88679D86-0C6F-4DDB-BF88-340154F77F58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8" creationId="{9CA724E4-47E5-4BB0-BE1D-FC53A2CAD8D3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9" creationId="{9C9410E1-1AFE-4345-80A9-7DE3767306F1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10" creationId="{0F0DB162-5399-4A92-B5A8-95814439128E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11" creationId="{BBBEC9B9-9315-4163-B55A-32765171DDC5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12" creationId="{241623CF-C79C-4396-9A59-FE1DFCEB4DF6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13" creationId="{AB8F6F68-F7DD-4599-9ACD-E3AE2E2CF62A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14" creationId="{B4CE1375-F65F-482D-9797-88672BCA870A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15" creationId="{8A6FEE09-9222-45D5-8DF9-920198D44878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16" creationId="{3F6710DF-BA65-44BD-81C8-102C591CEB93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17" creationId="{6DFAD58C-53D3-4311-8753-5D0F289D8209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18" creationId="{F50455DF-5106-4A18-A974-B39F842FE257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19" creationId="{8C6C37F0-354C-4A72-B91E-9A320F1CCD9E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20" creationId="{EAA76506-78A3-4A71-8EED-1092C7C829FE}"/>
            </ac:spMkLst>
          </pc:spChg>
          <pc:spChg chg="del mod">
            <ac:chgData name="varitsara monsiri" userId="d21832565e14aca8" providerId="LiveId" clId="{B398B86A-F9F4-44BF-A41F-CC1786BB354C}" dt="2022-05-09T07:58:04.448" v="1932" actId="478"/>
            <ac:spMkLst>
              <pc:docMk/>
              <pc:sldMasterMk cId="2614156275" sldId="2147483660"/>
              <pc:sldLayoutMk cId="2557522134" sldId="2147483680"/>
              <ac:spMk id="21" creationId="{5854AA52-3E4B-4D34-8096-6894038CAE70}"/>
            </ac:spMkLst>
          </pc:spChg>
          <pc:spChg chg="del mod">
            <ac:chgData name="varitsara monsiri" userId="d21832565e14aca8" providerId="LiveId" clId="{B398B86A-F9F4-44BF-A41F-CC1786BB354C}" dt="2022-05-09T07:58:01.040" v="1931" actId="478"/>
            <ac:spMkLst>
              <pc:docMk/>
              <pc:sldMasterMk cId="2614156275" sldId="2147483660"/>
              <pc:sldLayoutMk cId="2557522134" sldId="2147483680"/>
              <ac:spMk id="22" creationId="{6F396440-9A53-4106-833C-ECD6311BFA93}"/>
            </ac:spMkLst>
          </pc:spChg>
          <pc:spChg chg="del mod">
            <ac:chgData name="varitsara monsiri" userId="d21832565e14aca8" providerId="LiveId" clId="{B398B86A-F9F4-44BF-A41F-CC1786BB354C}" dt="2022-05-09T07:58:01.040" v="1931" actId="478"/>
            <ac:spMkLst>
              <pc:docMk/>
              <pc:sldMasterMk cId="2614156275" sldId="2147483660"/>
              <pc:sldLayoutMk cId="2557522134" sldId="2147483680"/>
              <ac:spMk id="23" creationId="{C32569E7-EFBC-400E-A30E-F7F6C7CA7D8D}"/>
            </ac:spMkLst>
          </pc:spChg>
          <pc:spChg chg="del mod">
            <ac:chgData name="varitsara monsiri" userId="d21832565e14aca8" providerId="LiveId" clId="{B398B86A-F9F4-44BF-A41F-CC1786BB354C}" dt="2022-05-09T07:58:01.040" v="1931" actId="478"/>
            <ac:spMkLst>
              <pc:docMk/>
              <pc:sldMasterMk cId="2614156275" sldId="2147483660"/>
              <pc:sldLayoutMk cId="2557522134" sldId="2147483680"/>
              <ac:spMk id="24" creationId="{A90C16BA-3EB9-4582-9A00-EA5052A12E73}"/>
            </ac:spMkLst>
          </pc:spChg>
          <pc:spChg chg="del mod">
            <ac:chgData name="varitsara monsiri" userId="d21832565e14aca8" providerId="LiveId" clId="{B398B86A-F9F4-44BF-A41F-CC1786BB354C}" dt="2022-05-09T07:58:01.040" v="1931" actId="478"/>
            <ac:spMkLst>
              <pc:docMk/>
              <pc:sldMasterMk cId="2614156275" sldId="2147483660"/>
              <pc:sldLayoutMk cId="2557522134" sldId="2147483680"/>
              <ac:spMk id="25" creationId="{4E025C1C-AAFB-457B-BABC-7C0E4B409B2D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27" creationId="{D7624A58-03D0-4B70-AA97-43E997F3E557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28" creationId="{652D46DB-D7C2-41BE-8BB7-78973541FC4A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29" creationId="{C8B0A4DA-BBE9-4CA7-9798-273B1CB13992}"/>
            </ac:spMkLst>
          </pc:spChg>
          <pc:spChg chg="del mod">
            <ac:chgData name="varitsara monsiri" userId="d21832565e14aca8" providerId="LiveId" clId="{B398B86A-F9F4-44BF-A41F-CC1786BB354C}" dt="2022-05-09T07:58:04.448" v="1932" actId="478"/>
            <ac:spMkLst>
              <pc:docMk/>
              <pc:sldMasterMk cId="2614156275" sldId="2147483660"/>
              <pc:sldLayoutMk cId="2557522134" sldId="2147483680"/>
              <ac:spMk id="30" creationId="{4FA4936E-1FAE-4608-89A2-15717FE86A6A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32" creationId="{CBCE3B4E-F0E5-4580-81E3-C1976E15F52E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33" creationId="{5A2AC4CE-552A-4E20-A3B9-33CA034ED368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34" creationId="{A5A736E5-AA93-4440-8D24-DDF6746BBF81}"/>
            </ac:spMkLst>
          </pc:spChg>
          <pc:spChg chg="del mod">
            <ac:chgData name="varitsara monsiri" userId="d21832565e14aca8" providerId="LiveId" clId="{B398B86A-F9F4-44BF-A41F-CC1786BB354C}" dt="2022-05-09T07:58:01.040" v="1931" actId="478"/>
            <ac:spMkLst>
              <pc:docMk/>
              <pc:sldMasterMk cId="2614156275" sldId="2147483660"/>
              <pc:sldLayoutMk cId="2557522134" sldId="2147483680"/>
              <ac:spMk id="35" creationId="{478E05C0-D279-46F0-9F33-5F32B9F32930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37" creationId="{113B1FD4-45AB-4F7D-AD09-E76D84DE2EF6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38" creationId="{4D0BBC3D-C309-428E-BB07-6D0A7DE22A5E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39" creationId="{03BA4BA2-B389-45A5-AA43-AD1E47BB0C29}"/>
            </ac:spMkLst>
          </pc:spChg>
          <pc:spChg chg="del mod">
            <ac:chgData name="varitsara monsiri" userId="d21832565e14aca8" providerId="LiveId" clId="{B398B86A-F9F4-44BF-A41F-CC1786BB354C}" dt="2022-05-09T07:58:01.040" v="1931" actId="478"/>
            <ac:spMkLst>
              <pc:docMk/>
              <pc:sldMasterMk cId="2614156275" sldId="2147483660"/>
              <pc:sldLayoutMk cId="2557522134" sldId="2147483680"/>
              <ac:spMk id="40" creationId="{0A40C567-BA75-4C85-B025-479E78DF95AB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42" creationId="{ED99CB97-8D30-4906-A043-BC78FC69A8A5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43" creationId="{740E3F03-47A0-45D9-95CD-B6B4DA49BE56}"/>
            </ac:spMkLst>
          </pc:spChg>
          <pc:spChg chg="mod">
            <ac:chgData name="varitsara monsiri" userId="d21832565e14aca8" providerId="LiveId" clId="{B398B86A-F9F4-44BF-A41F-CC1786BB354C}" dt="2022-05-09T07:57:48.210" v="1930" actId="27803"/>
            <ac:spMkLst>
              <pc:docMk/>
              <pc:sldMasterMk cId="2614156275" sldId="2147483660"/>
              <pc:sldLayoutMk cId="2557522134" sldId="2147483680"/>
              <ac:spMk id="44" creationId="{98FBCC86-5490-4F97-B1C9-43C61C6869FD}"/>
            </ac:spMkLst>
          </pc:spChg>
          <pc:spChg chg="mod">
            <ac:chgData name="varitsara monsiri" userId="d21832565e14aca8" providerId="LiveId" clId="{B398B86A-F9F4-44BF-A41F-CC1786BB354C}" dt="2022-05-09T08:00:03.293" v="1949" actId="164"/>
            <ac:spMkLst>
              <pc:docMk/>
              <pc:sldMasterMk cId="2614156275" sldId="2147483660"/>
              <pc:sldLayoutMk cId="2557522134" sldId="2147483680"/>
              <ac:spMk id="45" creationId="{D768161B-70AE-4764-9CCA-BA731F3EF15A}"/>
            </ac:spMkLst>
          </pc:spChg>
          <pc:spChg chg="mod">
            <ac:chgData name="varitsara monsiri" userId="d21832565e14aca8" providerId="LiveId" clId="{B398B86A-F9F4-44BF-A41F-CC1786BB354C}" dt="2022-05-09T08:00:03.293" v="1949" actId="164"/>
            <ac:spMkLst>
              <pc:docMk/>
              <pc:sldMasterMk cId="2614156275" sldId="2147483660"/>
              <pc:sldLayoutMk cId="2557522134" sldId="2147483680"/>
              <ac:spMk id="46" creationId="{0577017E-A6BD-490E-92E6-0B257B0ED3B9}"/>
            </ac:spMkLst>
          </pc:spChg>
          <pc:spChg chg="mod">
            <ac:chgData name="varitsara monsiri" userId="d21832565e14aca8" providerId="LiveId" clId="{B398B86A-F9F4-44BF-A41F-CC1786BB354C}" dt="2022-05-09T08:00:03.293" v="1949" actId="164"/>
            <ac:spMkLst>
              <pc:docMk/>
              <pc:sldMasterMk cId="2614156275" sldId="2147483660"/>
              <pc:sldLayoutMk cId="2557522134" sldId="2147483680"/>
              <ac:spMk id="47" creationId="{3177D742-7382-4316-B6A0-0BD8AAD2716B}"/>
            </ac:spMkLst>
          </pc:spChg>
          <pc:spChg chg="mod">
            <ac:chgData name="varitsara monsiri" userId="d21832565e14aca8" providerId="LiveId" clId="{B398B86A-F9F4-44BF-A41F-CC1786BB354C}" dt="2022-05-09T08:00:03.293" v="1949" actId="164"/>
            <ac:spMkLst>
              <pc:docMk/>
              <pc:sldMasterMk cId="2614156275" sldId="2147483660"/>
              <pc:sldLayoutMk cId="2557522134" sldId="2147483680"/>
              <ac:spMk id="48" creationId="{C68C9E1C-5E2B-4F33-9118-E897BA0E3116}"/>
            </ac:spMkLst>
          </pc:spChg>
          <pc:spChg chg="mod">
            <ac:chgData name="varitsara monsiri" userId="d21832565e14aca8" providerId="LiveId" clId="{B398B86A-F9F4-44BF-A41F-CC1786BB354C}" dt="2022-05-09T08:00:03.293" v="1949" actId="164"/>
            <ac:spMkLst>
              <pc:docMk/>
              <pc:sldMasterMk cId="2614156275" sldId="2147483660"/>
              <pc:sldLayoutMk cId="2557522134" sldId="2147483680"/>
              <ac:spMk id="49" creationId="{7FB8D9EF-8A86-4C47-AFB3-8A797523AFE8}"/>
            </ac:spMkLst>
          </pc:spChg>
          <pc:spChg chg="mod">
            <ac:chgData name="varitsara monsiri" userId="d21832565e14aca8" providerId="LiveId" clId="{B398B86A-F9F4-44BF-A41F-CC1786BB354C}" dt="2022-05-09T08:00:03.293" v="1949" actId="164"/>
            <ac:spMkLst>
              <pc:docMk/>
              <pc:sldMasterMk cId="2614156275" sldId="2147483660"/>
              <pc:sldLayoutMk cId="2557522134" sldId="2147483680"/>
              <ac:spMk id="50" creationId="{C6AEE4BB-B6F0-46BF-B23D-5A0AB2E5C008}"/>
            </ac:spMkLst>
          </pc:spChg>
          <pc:spChg chg="mod">
            <ac:chgData name="varitsara monsiri" userId="d21832565e14aca8" providerId="LiveId" clId="{B398B86A-F9F4-44BF-A41F-CC1786BB354C}" dt="2022-05-09T08:00:03.293" v="1949" actId="164"/>
            <ac:spMkLst>
              <pc:docMk/>
              <pc:sldMasterMk cId="2614156275" sldId="2147483660"/>
              <pc:sldLayoutMk cId="2557522134" sldId="2147483680"/>
              <ac:spMk id="51" creationId="{AC7A2A68-D4B1-4A0C-865E-FBADB53FD5CB}"/>
            </ac:spMkLst>
          </pc:spChg>
          <pc:spChg chg="mod">
            <ac:chgData name="varitsara monsiri" userId="d21832565e14aca8" providerId="LiveId" clId="{B398B86A-F9F4-44BF-A41F-CC1786BB354C}" dt="2022-05-09T08:00:03.293" v="1949" actId="164"/>
            <ac:spMkLst>
              <pc:docMk/>
              <pc:sldMasterMk cId="2614156275" sldId="2147483660"/>
              <pc:sldLayoutMk cId="2557522134" sldId="2147483680"/>
              <ac:spMk id="52" creationId="{DE8BDD1C-C68E-43F8-9DD2-4508BC08480E}"/>
            </ac:spMkLst>
          </pc:spChg>
          <pc:spChg chg="del mod topLvl">
            <ac:chgData name="varitsara monsiri" userId="d21832565e14aca8" providerId="LiveId" clId="{B398B86A-F9F4-44BF-A41F-CC1786BB354C}" dt="2022-05-09T07:58:11.721" v="1935" actId="478"/>
            <ac:spMkLst>
              <pc:docMk/>
              <pc:sldMasterMk cId="2614156275" sldId="2147483660"/>
              <pc:sldLayoutMk cId="2557522134" sldId="2147483680"/>
              <ac:spMk id="54" creationId="{06F4B1CF-285D-47E3-8CB4-62E5F5155A6C}"/>
            </ac:spMkLst>
          </pc:spChg>
          <pc:spChg chg="mod topLvl">
            <ac:chgData name="varitsara monsiri" userId="d21832565e14aca8" providerId="LiveId" clId="{B398B86A-F9F4-44BF-A41F-CC1786BB354C}" dt="2022-05-09T07:58:14.531" v="1936" actId="164"/>
            <ac:spMkLst>
              <pc:docMk/>
              <pc:sldMasterMk cId="2614156275" sldId="2147483660"/>
              <pc:sldLayoutMk cId="2557522134" sldId="2147483680"/>
              <ac:spMk id="55" creationId="{91F7E57C-755D-4263-9622-8E9A9183FDD4}"/>
            </ac:spMkLst>
          </pc:spChg>
          <pc:spChg chg="mod topLvl">
            <ac:chgData name="varitsara monsiri" userId="d21832565e14aca8" providerId="LiveId" clId="{B398B86A-F9F4-44BF-A41F-CC1786BB354C}" dt="2022-05-09T07:58:14.531" v="1936" actId="164"/>
            <ac:spMkLst>
              <pc:docMk/>
              <pc:sldMasterMk cId="2614156275" sldId="2147483660"/>
              <pc:sldLayoutMk cId="2557522134" sldId="2147483680"/>
              <ac:spMk id="56" creationId="{016298E3-213B-4B0A-8124-3F2DF16B5A5F}"/>
            </ac:spMkLst>
          </pc:spChg>
          <pc:spChg chg="add mod">
            <ac:chgData name="varitsara monsiri" userId="d21832565e14aca8" providerId="LiveId" clId="{B398B86A-F9F4-44BF-A41F-CC1786BB354C}" dt="2022-05-09T08:00:37.588" v="1974" actId="1036"/>
            <ac:spMkLst>
              <pc:docMk/>
              <pc:sldMasterMk cId="2614156275" sldId="2147483660"/>
              <pc:sldLayoutMk cId="2557522134" sldId="2147483680"/>
              <ac:spMk id="59" creationId="{4C80D9B2-14C0-44BE-8BEC-F52933238379}"/>
            </ac:spMkLst>
          </pc:spChg>
          <pc:spChg chg="add mod">
            <ac:chgData name="varitsara monsiri" userId="d21832565e14aca8" providerId="LiveId" clId="{B398B86A-F9F4-44BF-A41F-CC1786BB354C}" dt="2022-05-09T08:38:04.359" v="2019" actId="1038"/>
            <ac:spMkLst>
              <pc:docMk/>
              <pc:sldMasterMk cId="2614156275" sldId="2147483660"/>
              <pc:sldLayoutMk cId="2557522134" sldId="2147483680"/>
              <ac:spMk id="60" creationId="{9D0C79E8-6B14-4829-8A9F-FA18AB3FD67B}"/>
            </ac:spMkLst>
          </pc:spChg>
          <pc:spChg chg="add mod">
            <ac:chgData name="varitsara monsiri" userId="d21832565e14aca8" providerId="LiveId" clId="{B398B86A-F9F4-44BF-A41F-CC1786BB354C}" dt="2022-05-09T08:39:14.495" v="2034" actId="207"/>
            <ac:spMkLst>
              <pc:docMk/>
              <pc:sldMasterMk cId="2614156275" sldId="2147483660"/>
              <pc:sldLayoutMk cId="2557522134" sldId="2147483680"/>
              <ac:spMk id="61" creationId="{978A95C2-598D-462A-9A21-D4E29DCB73F2}"/>
            </ac:spMkLst>
          </pc:spChg>
          <pc:spChg chg="add mod">
            <ac:chgData name="varitsara monsiri" userId="d21832565e14aca8" providerId="LiveId" clId="{B398B86A-F9F4-44BF-A41F-CC1786BB354C}" dt="2022-05-09T08:38:21.552" v="2021" actId="1076"/>
            <ac:spMkLst>
              <pc:docMk/>
              <pc:sldMasterMk cId="2614156275" sldId="2147483660"/>
              <pc:sldLayoutMk cId="2557522134" sldId="2147483680"/>
              <ac:spMk id="62" creationId="{EC9E5240-AF33-432B-9566-178286EE37E2}"/>
            </ac:spMkLst>
          </pc:spChg>
          <pc:spChg chg="add mod">
            <ac:chgData name="varitsara monsiri" userId="d21832565e14aca8" providerId="LiveId" clId="{B398B86A-F9F4-44BF-A41F-CC1786BB354C}" dt="2022-05-09T08:39:28.439" v="2038" actId="207"/>
            <ac:spMkLst>
              <pc:docMk/>
              <pc:sldMasterMk cId="2614156275" sldId="2147483660"/>
              <pc:sldLayoutMk cId="2557522134" sldId="2147483680"/>
              <ac:spMk id="63" creationId="{AE14A1E1-A7F9-46A3-B830-C2EEEEF14472}"/>
            </ac:spMkLst>
          </pc:spChg>
          <pc:spChg chg="add mod">
            <ac:chgData name="varitsara monsiri" userId="d21832565e14aca8" providerId="LiveId" clId="{B398B86A-F9F4-44BF-A41F-CC1786BB354C}" dt="2022-05-09T08:38:50.096" v="2033" actId="1036"/>
            <ac:spMkLst>
              <pc:docMk/>
              <pc:sldMasterMk cId="2614156275" sldId="2147483660"/>
              <pc:sldLayoutMk cId="2557522134" sldId="2147483680"/>
              <ac:spMk id="64" creationId="{B9FF1E85-E6B4-4E2D-AF68-29993299C249}"/>
            </ac:spMkLst>
          </pc:spChg>
          <pc:spChg chg="add mod">
            <ac:chgData name="varitsara monsiri" userId="d21832565e14aca8" providerId="LiveId" clId="{B398B86A-F9F4-44BF-A41F-CC1786BB354C}" dt="2022-05-09T08:39:23.561" v="2037" actId="207"/>
            <ac:spMkLst>
              <pc:docMk/>
              <pc:sldMasterMk cId="2614156275" sldId="2147483660"/>
              <pc:sldLayoutMk cId="2557522134" sldId="2147483680"/>
              <ac:spMk id="65" creationId="{893FCD52-FE95-48CC-BBDE-31C4EE149A63}"/>
            </ac:spMkLst>
          </pc:spChg>
          <pc:spChg chg="add mod">
            <ac:chgData name="varitsara monsiri" userId="d21832565e14aca8" providerId="LiveId" clId="{B398B86A-F9F4-44BF-A41F-CC1786BB354C}" dt="2022-05-09T08:38:50.096" v="2033" actId="1036"/>
            <ac:spMkLst>
              <pc:docMk/>
              <pc:sldMasterMk cId="2614156275" sldId="2147483660"/>
              <pc:sldLayoutMk cId="2557522134" sldId="2147483680"/>
              <ac:spMk id="66" creationId="{EFDE0693-0F1D-44FD-BE46-ECA13D106048}"/>
            </ac:spMkLst>
          </pc:spChg>
          <pc:spChg chg="add mod">
            <ac:chgData name="varitsara monsiri" userId="d21832565e14aca8" providerId="LiveId" clId="{B398B86A-F9F4-44BF-A41F-CC1786BB354C}" dt="2022-05-09T08:39:36.314" v="2039" actId="207"/>
            <ac:spMkLst>
              <pc:docMk/>
              <pc:sldMasterMk cId="2614156275" sldId="2147483660"/>
              <pc:sldLayoutMk cId="2557522134" sldId="2147483680"/>
              <ac:spMk id="67" creationId="{1C1D8557-BDDD-4101-B7A0-432850B16248}"/>
            </ac:spMkLst>
          </pc:spChg>
          <pc:spChg chg="add mod">
            <ac:chgData name="varitsara monsiri" userId="d21832565e14aca8" providerId="LiveId" clId="{B398B86A-F9F4-44BF-A41F-CC1786BB354C}" dt="2022-05-09T08:40:16.812" v="2050" actId="242"/>
            <ac:spMkLst>
              <pc:docMk/>
              <pc:sldMasterMk cId="2614156275" sldId="2147483660"/>
              <pc:sldLayoutMk cId="2557522134" sldId="2147483680"/>
              <ac:spMk id="68" creationId="{FEF15043-A274-48C0-B109-28484FEF0B84}"/>
            </ac:spMkLst>
          </pc:spChg>
          <pc:spChg chg="add mod">
            <ac:chgData name="varitsara monsiri" userId="d21832565e14aca8" providerId="LiveId" clId="{B398B86A-F9F4-44BF-A41F-CC1786BB354C}" dt="2022-05-09T08:40:52.601" v="2061" actId="14100"/>
            <ac:spMkLst>
              <pc:docMk/>
              <pc:sldMasterMk cId="2614156275" sldId="2147483660"/>
              <pc:sldLayoutMk cId="2557522134" sldId="2147483680"/>
              <ac:spMk id="69" creationId="{2870EF2C-1C71-4934-8D11-1F6F93D0E4BF}"/>
            </ac:spMkLst>
          </pc:spChg>
          <pc:spChg chg="add mod">
            <ac:chgData name="varitsara monsiri" userId="d21832565e14aca8" providerId="LiveId" clId="{B398B86A-F9F4-44BF-A41F-CC1786BB354C}" dt="2022-05-09T08:40:57.197" v="2065" actId="20577"/>
            <ac:spMkLst>
              <pc:docMk/>
              <pc:sldMasterMk cId="2614156275" sldId="2147483660"/>
              <pc:sldLayoutMk cId="2557522134" sldId="2147483680"/>
              <ac:spMk id="70" creationId="{1034461B-AFCB-4A5B-A4FE-729B20F37847}"/>
            </ac:spMkLst>
          </pc:spChg>
          <pc:spChg chg="add mod">
            <ac:chgData name="varitsara monsiri" userId="d21832565e14aca8" providerId="LiveId" clId="{B398B86A-F9F4-44BF-A41F-CC1786BB354C}" dt="2022-05-09T08:41:00.445" v="2069" actId="20577"/>
            <ac:spMkLst>
              <pc:docMk/>
              <pc:sldMasterMk cId="2614156275" sldId="2147483660"/>
              <pc:sldLayoutMk cId="2557522134" sldId="2147483680"/>
              <ac:spMk id="71" creationId="{B984851B-1C1C-4014-90BE-0E071755E326}"/>
            </ac:spMkLst>
          </pc:spChg>
          <pc:grpChg chg="del mod">
            <ac:chgData name="varitsara monsiri" userId="d21832565e14aca8" providerId="LiveId" clId="{B398B86A-F9F4-44BF-A41F-CC1786BB354C}" dt="2022-05-09T07:57:48.210" v="1930" actId="27803"/>
            <ac:grpSpMkLst>
              <pc:docMk/>
              <pc:sldMasterMk cId="2614156275" sldId="2147483660"/>
              <pc:sldLayoutMk cId="2557522134" sldId="2147483680"/>
              <ac:grpSpMk id="4" creationId="{388B88CB-295C-42D5-9A64-9BD9A6D3069A}"/>
            </ac:grpSpMkLst>
          </pc:grpChg>
          <pc:grpChg chg="mod">
            <ac:chgData name="varitsara monsiri" userId="d21832565e14aca8" providerId="LiveId" clId="{B398B86A-F9F4-44BF-A41F-CC1786BB354C}" dt="2022-05-09T07:57:48.210" v="1930" actId="27803"/>
            <ac:grpSpMkLst>
              <pc:docMk/>
              <pc:sldMasterMk cId="2614156275" sldId="2147483660"/>
              <pc:sldLayoutMk cId="2557522134" sldId="2147483680"/>
              <ac:grpSpMk id="5" creationId="{42F5530B-6E90-4461-8A00-3433FD4A9BCD}"/>
            </ac:grpSpMkLst>
          </pc:grpChg>
          <pc:grpChg chg="mod">
            <ac:chgData name="varitsara monsiri" userId="d21832565e14aca8" providerId="LiveId" clId="{B398B86A-F9F4-44BF-A41F-CC1786BB354C}" dt="2022-05-09T07:57:48.210" v="1930" actId="27803"/>
            <ac:grpSpMkLst>
              <pc:docMk/>
              <pc:sldMasterMk cId="2614156275" sldId="2147483660"/>
              <pc:sldLayoutMk cId="2557522134" sldId="2147483680"/>
              <ac:grpSpMk id="6" creationId="{FAFE39C4-525C-4E67-B8A1-3963B9BD96CE}"/>
            </ac:grpSpMkLst>
          </pc:grpChg>
          <pc:grpChg chg="del mod">
            <ac:chgData name="varitsara monsiri" userId="d21832565e14aca8" providerId="LiveId" clId="{B398B86A-F9F4-44BF-A41F-CC1786BB354C}" dt="2022-05-09T07:58:04.448" v="1932" actId="478"/>
            <ac:grpSpMkLst>
              <pc:docMk/>
              <pc:sldMasterMk cId="2614156275" sldId="2147483660"/>
              <pc:sldLayoutMk cId="2557522134" sldId="2147483680"/>
              <ac:grpSpMk id="26" creationId="{69A30CB7-3043-4972-90E6-57C1304D0101}"/>
            </ac:grpSpMkLst>
          </pc:grpChg>
          <pc:grpChg chg="del mod">
            <ac:chgData name="varitsara monsiri" userId="d21832565e14aca8" providerId="LiveId" clId="{B398B86A-F9F4-44BF-A41F-CC1786BB354C}" dt="2022-05-09T07:58:04.448" v="1932" actId="478"/>
            <ac:grpSpMkLst>
              <pc:docMk/>
              <pc:sldMasterMk cId="2614156275" sldId="2147483660"/>
              <pc:sldLayoutMk cId="2557522134" sldId="2147483680"/>
              <ac:grpSpMk id="31" creationId="{E7E7097E-AFF7-4AE8-980B-D253D14ACB5F}"/>
            </ac:grpSpMkLst>
          </pc:grpChg>
          <pc:grpChg chg="del mod">
            <ac:chgData name="varitsara monsiri" userId="d21832565e14aca8" providerId="LiveId" clId="{B398B86A-F9F4-44BF-A41F-CC1786BB354C}" dt="2022-05-09T07:58:01.040" v="1931" actId="478"/>
            <ac:grpSpMkLst>
              <pc:docMk/>
              <pc:sldMasterMk cId="2614156275" sldId="2147483660"/>
              <pc:sldLayoutMk cId="2557522134" sldId="2147483680"/>
              <ac:grpSpMk id="36" creationId="{CF6E9BF9-A380-4C2F-AD8E-CEBDF69C8CC3}"/>
            </ac:grpSpMkLst>
          </pc:grpChg>
          <pc:grpChg chg="del mod">
            <ac:chgData name="varitsara monsiri" userId="d21832565e14aca8" providerId="LiveId" clId="{B398B86A-F9F4-44BF-A41F-CC1786BB354C}" dt="2022-05-09T07:58:01.040" v="1931" actId="478"/>
            <ac:grpSpMkLst>
              <pc:docMk/>
              <pc:sldMasterMk cId="2614156275" sldId="2147483660"/>
              <pc:sldLayoutMk cId="2557522134" sldId="2147483680"/>
              <ac:grpSpMk id="41" creationId="{2BB946DF-4DC0-480D-8A9C-42DF300FD3B9}"/>
            </ac:grpSpMkLst>
          </pc:grpChg>
          <pc:grpChg chg="del mod">
            <ac:chgData name="varitsara monsiri" userId="d21832565e14aca8" providerId="LiveId" clId="{B398B86A-F9F4-44BF-A41F-CC1786BB354C}" dt="2022-05-09T07:58:07.313" v="1933" actId="165"/>
            <ac:grpSpMkLst>
              <pc:docMk/>
              <pc:sldMasterMk cId="2614156275" sldId="2147483660"/>
              <pc:sldLayoutMk cId="2557522134" sldId="2147483680"/>
              <ac:grpSpMk id="53" creationId="{3ECDFAB3-4C56-46F5-97C8-F9AF27485698}"/>
            </ac:grpSpMkLst>
          </pc:grpChg>
          <pc:grpChg chg="add del mod">
            <ac:chgData name="varitsara monsiri" userId="d21832565e14aca8" providerId="LiveId" clId="{B398B86A-F9F4-44BF-A41F-CC1786BB354C}" dt="2022-05-09T08:41:44.637" v="2071" actId="478"/>
            <ac:grpSpMkLst>
              <pc:docMk/>
              <pc:sldMasterMk cId="2614156275" sldId="2147483660"/>
              <pc:sldLayoutMk cId="2557522134" sldId="2147483680"/>
              <ac:grpSpMk id="57" creationId="{844158F8-CA27-46D8-B7F3-6F48946CF3C6}"/>
            </ac:grpSpMkLst>
          </pc:grpChg>
          <pc:grpChg chg="add del mod">
            <ac:chgData name="varitsara monsiri" userId="d21832565e14aca8" providerId="LiveId" clId="{B398B86A-F9F4-44BF-A41F-CC1786BB354C}" dt="2022-05-09T08:41:37.564" v="2070" actId="478"/>
            <ac:grpSpMkLst>
              <pc:docMk/>
              <pc:sldMasterMk cId="2614156275" sldId="2147483660"/>
              <pc:sldLayoutMk cId="2557522134" sldId="2147483680"/>
              <ac:grpSpMk id="58" creationId="{00699EBE-2657-4EEF-A575-631F121AEE43}"/>
            </ac:grpSpMkLst>
          </pc:grpChg>
          <pc:picChg chg="add del mod">
            <ac:chgData name="varitsara monsiri" userId="d21832565e14aca8" providerId="LiveId" clId="{B398B86A-F9F4-44BF-A41F-CC1786BB354C}" dt="2022-05-09T07:57:48.210" v="1930" actId="27803"/>
            <ac:picMkLst>
              <pc:docMk/>
              <pc:sldMasterMk cId="2614156275" sldId="2147483660"/>
              <pc:sldLayoutMk cId="2557522134" sldId="2147483680"/>
              <ac:picMk id="3" creationId="{9D9A3453-DD96-4BD5-8448-86ED0A5C0BA4}"/>
            </ac:picMkLst>
          </pc:picChg>
        </pc:sldLayoutChg>
        <pc:sldLayoutChg chg="addSp delSp modSp mod">
          <pc:chgData name="varitsara monsiri" userId="d21832565e14aca8" providerId="LiveId" clId="{B398B86A-F9F4-44BF-A41F-CC1786BB354C}" dt="2022-05-09T08:55:55.096" v="2177" actId="14100"/>
          <pc:sldLayoutMkLst>
            <pc:docMk/>
            <pc:sldMasterMk cId="2614156275" sldId="2147483660"/>
            <pc:sldLayoutMk cId="2416240295" sldId="2147483681"/>
          </pc:sldLayoutMkLst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7" creationId="{90645EE7-0B32-447B-8BA7-8A44D6CC4ED1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8" creationId="{EB5A0656-514A-4FBB-99DD-69A084971558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9" creationId="{A4CE214F-BA5D-4126-98B3-CF199A9349C6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10" creationId="{1C59FAAE-2942-41DB-B1CC-198BFEFB601D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11" creationId="{5E11C5FE-3C03-4AE6-AE6B-568396760D0D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12" creationId="{F1F96146-3201-45A6-A220-8FCC11618A3C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13" creationId="{43D7431B-7A13-4634-97AE-78972FF1DE32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14" creationId="{8AF330DA-087F-472A-8667-C92B19E87E68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15" creationId="{61D292BC-9A7D-4559-943C-87E4A4640944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16" creationId="{C8C55028-496D-4209-8B8E-3FF0834E452C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17" creationId="{5ECC163C-39D4-4B0C-AB91-5F8502F48926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18" creationId="{323C9765-5F16-4AF3-AC44-F3F0FB3738A8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19" creationId="{BBFE9498-5CF6-4D83-A055-4F1ACAE815B7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20" creationId="{B224F6D4-6E8B-4844-967E-71796EB78800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22" creationId="{A78D087F-7C32-4038-97A3-152B53B0B5B4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23" creationId="{DD32579F-52CB-4205-8F0A-A771178D881A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24" creationId="{EC09BC5B-16D2-4E79-8C86-48CE90B1930B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25" creationId="{1911961B-2D51-449E-9803-F92B7191059C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26" creationId="{5805FB90-30F3-4DAD-A8ED-E9C0DD2AFA58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28" creationId="{E802016A-0AA6-4AE6-8F17-7C74B1659EA3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29" creationId="{111FFA97-3567-4B76-9C3B-5A5FF9ED3A1B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30" creationId="{00FE2BFD-6E48-4511-9710-49585B12F90A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32" creationId="{97427160-9316-4FAF-8CD0-A45285DE29DE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33" creationId="{F71BB08D-DEE4-4B09-A12C-56CC6ECC33F6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34" creationId="{8F52CA11-9807-453A-B273-8C04AB23B504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35" creationId="{40CBE0F5-EAE5-4B5C-9394-F4312A8149FD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36" creationId="{551F069A-1B67-489D-993D-02C236CA2BE7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37" creationId="{B75E16DE-34F4-4ADD-92B9-6EA9A4D7792F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38" creationId="{9D0C6BFA-5699-4B0E-89AD-FA26BE3D7F29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39" creationId="{5E967A4F-2852-4F41-BBE6-703CBEAB3705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40" creationId="{07338AD8-DAC1-4797-AFC4-DAB8133AB8E2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41" creationId="{D6971B4F-49ED-4011-9D77-4F5C58BFB8B6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42" creationId="{A184DB3B-CAE1-4E4C-8215-E807AA439A43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43" creationId="{449EF962-429B-49C6-B906-DA4497975ED0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44" creationId="{1D238D1D-BD13-4922-B2CC-77834F57D68F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45" creationId="{6D4F5245-1EBA-48F3-88D7-3ADA1BD59317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46" creationId="{E813FA3D-530B-4660-B64D-A4457C55CB74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47" creationId="{F4EC1867-1D43-44FB-8BC8-DD52E8F826B4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48" creationId="{B41F55CA-FB7C-4D76-AC54-2EB73B58E3EE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49" creationId="{C158C55C-953C-443A-A3FF-21020800F79C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50" creationId="{2E5D7AAF-3E22-4471-950D-4CFC8A52654F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51" creationId="{1AFB660F-08B0-467A-A8FA-50E3B63A9D05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52" creationId="{B3BC3113-50AF-4D04-B488-689B12A6D212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53" creationId="{5D7719E4-6F7A-4BF8-B490-FD67595170EB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54" creationId="{2B623146-3C73-4235-A7F6-463114A824EF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55" creationId="{3CD73CF5-2D93-4500-9282-8CF6CA720586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57" creationId="{823E0A18-433F-438D-8AE8-8BF38E8E01CF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58" creationId="{49E57D55-7E2B-454F-A149-684432D86C82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59" creationId="{62C4878B-41BF-4828-8514-CA3778552398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61" creationId="{73DF0DD8-7C8B-4F13-823F-268CBFB536FC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62" creationId="{06B0F14D-E4FE-410E-AE4A-2630E38E67DD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63" creationId="{B428F905-0C0C-41BC-8350-288069DBD063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64" creationId="{FDC1E26A-48BF-438E-9E7F-E9343799A800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65" creationId="{491A1265-64F0-4E07-8A82-02C0A7C46733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66" creationId="{00D3D69B-399A-456C-A5AD-7EF0DE4C41DB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67" creationId="{C3CA6AF4-AED4-4DCB-A6D0-A6F50B6648FA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68" creationId="{4992617A-8D77-4D10-BCB6-3C680CA10600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69" creationId="{E7B15DB8-147A-4841-B229-DF0C929D7ACC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70" creationId="{E2CAD71C-305A-4B17-8206-68F50049076A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71" creationId="{ED582A44-2381-4834-A091-C93E70A2921C}"/>
            </ac:spMkLst>
          </pc:spChg>
          <pc:spChg chg="mod">
            <ac:chgData name="varitsara monsiri" userId="d21832565e14aca8" providerId="LiveId" clId="{B398B86A-F9F4-44BF-A41F-CC1786BB354C}" dt="2022-05-09T08:44:32.164" v="2114" actId="27803"/>
            <ac:spMkLst>
              <pc:docMk/>
              <pc:sldMasterMk cId="2614156275" sldId="2147483660"/>
              <pc:sldLayoutMk cId="2416240295" sldId="2147483681"/>
              <ac:spMk id="72" creationId="{1117960A-677E-4046-B7B3-D03F05665021}"/>
            </ac:spMkLst>
          </pc:spChg>
          <pc:spChg chg="add del">
            <ac:chgData name="varitsara monsiri" userId="d21832565e14aca8" providerId="LiveId" clId="{B398B86A-F9F4-44BF-A41F-CC1786BB354C}" dt="2022-05-09T08:51:27.356" v="2116" actId="11529"/>
            <ac:spMkLst>
              <pc:docMk/>
              <pc:sldMasterMk cId="2614156275" sldId="2147483660"/>
              <pc:sldLayoutMk cId="2416240295" sldId="2147483681"/>
              <ac:spMk id="73" creationId="{875B1CE0-B144-4315-9FD7-27D0CAC7C105}"/>
            </ac:spMkLst>
          </pc:spChg>
          <pc:spChg chg="add mod">
            <ac:chgData name="varitsara monsiri" userId="d21832565e14aca8" providerId="LiveId" clId="{B398B86A-F9F4-44BF-A41F-CC1786BB354C}" dt="2022-05-09T08:55:55.096" v="2177" actId="14100"/>
            <ac:spMkLst>
              <pc:docMk/>
              <pc:sldMasterMk cId="2614156275" sldId="2147483660"/>
              <pc:sldLayoutMk cId="2416240295" sldId="2147483681"/>
              <ac:spMk id="74" creationId="{B31758FA-C153-4DC7-A7C1-3DD4A3DD0B19}"/>
            </ac:spMkLst>
          </pc:spChg>
          <pc:spChg chg="add mod">
            <ac:chgData name="varitsara monsiri" userId="d21832565e14aca8" providerId="LiveId" clId="{B398B86A-F9F4-44BF-A41F-CC1786BB354C}" dt="2022-05-09T08:55:28.273" v="2176" actId="1038"/>
            <ac:spMkLst>
              <pc:docMk/>
              <pc:sldMasterMk cId="2614156275" sldId="2147483660"/>
              <pc:sldLayoutMk cId="2416240295" sldId="2147483681"/>
              <ac:spMk id="75" creationId="{94235284-0DD3-4829-9E4F-5090EC244CD4}"/>
            </ac:spMkLst>
          </pc:spChg>
          <pc:grpChg chg="del mod">
            <ac:chgData name="varitsara monsiri" userId="d21832565e14aca8" providerId="LiveId" clId="{B398B86A-F9F4-44BF-A41F-CC1786BB354C}" dt="2022-05-09T08:44:32.164" v="2114" actId="27803"/>
            <ac:grpSpMkLst>
              <pc:docMk/>
              <pc:sldMasterMk cId="2614156275" sldId="2147483660"/>
              <pc:sldLayoutMk cId="2416240295" sldId="2147483681"/>
              <ac:grpSpMk id="4" creationId="{346020B5-4629-4D9D-918F-6781932D077B}"/>
            </ac:grpSpMkLst>
          </pc:grpChg>
          <pc:grpChg chg="mod">
            <ac:chgData name="varitsara monsiri" userId="d21832565e14aca8" providerId="LiveId" clId="{B398B86A-F9F4-44BF-A41F-CC1786BB354C}" dt="2022-05-09T08:44:32.164" v="2114" actId="27803"/>
            <ac:grpSpMkLst>
              <pc:docMk/>
              <pc:sldMasterMk cId="2614156275" sldId="2147483660"/>
              <pc:sldLayoutMk cId="2416240295" sldId="2147483681"/>
              <ac:grpSpMk id="5" creationId="{BF439A6B-224A-4ABD-938F-5B53C7DD0592}"/>
            </ac:grpSpMkLst>
          </pc:grpChg>
          <pc:grpChg chg="mod">
            <ac:chgData name="varitsara monsiri" userId="d21832565e14aca8" providerId="LiveId" clId="{B398B86A-F9F4-44BF-A41F-CC1786BB354C}" dt="2022-05-09T08:44:32.164" v="2114" actId="27803"/>
            <ac:grpSpMkLst>
              <pc:docMk/>
              <pc:sldMasterMk cId="2614156275" sldId="2147483660"/>
              <pc:sldLayoutMk cId="2416240295" sldId="2147483681"/>
              <ac:grpSpMk id="6" creationId="{8AC980FA-DE77-4233-8AFB-FF05A22DBB9C}"/>
            </ac:grpSpMkLst>
          </pc:grpChg>
          <pc:grpChg chg="del mod">
            <ac:chgData name="varitsara monsiri" userId="d21832565e14aca8" providerId="LiveId" clId="{B398B86A-F9F4-44BF-A41F-CC1786BB354C}" dt="2022-05-09T08:51:17.782" v="2115" actId="478"/>
            <ac:grpSpMkLst>
              <pc:docMk/>
              <pc:sldMasterMk cId="2614156275" sldId="2147483660"/>
              <pc:sldLayoutMk cId="2416240295" sldId="2147483681"/>
              <ac:grpSpMk id="21" creationId="{AA974A13-F4CC-4E3E-8E0D-72BE61863706}"/>
            </ac:grpSpMkLst>
          </pc:grpChg>
          <pc:grpChg chg="del mod">
            <ac:chgData name="varitsara monsiri" userId="d21832565e14aca8" providerId="LiveId" clId="{B398B86A-F9F4-44BF-A41F-CC1786BB354C}" dt="2022-05-09T08:53:26.508" v="2131" actId="21"/>
            <ac:grpSpMkLst>
              <pc:docMk/>
              <pc:sldMasterMk cId="2614156275" sldId="2147483660"/>
              <pc:sldLayoutMk cId="2416240295" sldId="2147483681"/>
              <ac:grpSpMk id="27" creationId="{AFE94ADC-FD5D-4588-95E3-A1D69AD6EB5F}"/>
            </ac:grpSpMkLst>
          </pc:grpChg>
          <pc:grpChg chg="mod">
            <ac:chgData name="varitsara monsiri" userId="d21832565e14aca8" providerId="LiveId" clId="{B398B86A-F9F4-44BF-A41F-CC1786BB354C}" dt="2022-05-09T08:44:32.164" v="2114" actId="27803"/>
            <ac:grpSpMkLst>
              <pc:docMk/>
              <pc:sldMasterMk cId="2614156275" sldId="2147483660"/>
              <pc:sldLayoutMk cId="2416240295" sldId="2147483681"/>
              <ac:grpSpMk id="31" creationId="{86DCF2D5-E856-4123-A63B-F922CF0557CE}"/>
            </ac:grpSpMkLst>
          </pc:grpChg>
          <pc:grpChg chg="del mod">
            <ac:chgData name="varitsara monsiri" userId="d21832565e14aca8" providerId="LiveId" clId="{B398B86A-F9F4-44BF-A41F-CC1786BB354C}" dt="2022-05-09T08:53:26.508" v="2131" actId="21"/>
            <ac:grpSpMkLst>
              <pc:docMk/>
              <pc:sldMasterMk cId="2614156275" sldId="2147483660"/>
              <pc:sldLayoutMk cId="2416240295" sldId="2147483681"/>
              <ac:grpSpMk id="56" creationId="{33CB0F06-7EB8-4472-BB3E-B443748FA2BF}"/>
            </ac:grpSpMkLst>
          </pc:grpChg>
          <pc:grpChg chg="mod">
            <ac:chgData name="varitsara monsiri" userId="d21832565e14aca8" providerId="LiveId" clId="{B398B86A-F9F4-44BF-A41F-CC1786BB354C}" dt="2022-05-09T08:44:32.164" v="2114" actId="27803"/>
            <ac:grpSpMkLst>
              <pc:docMk/>
              <pc:sldMasterMk cId="2614156275" sldId="2147483660"/>
              <pc:sldLayoutMk cId="2416240295" sldId="2147483681"/>
              <ac:grpSpMk id="60" creationId="{77CE11D5-2FFC-45F1-9D4A-892C6AA3FB69}"/>
            </ac:grpSpMkLst>
          </pc:grpChg>
          <pc:picChg chg="add del mod">
            <ac:chgData name="varitsara monsiri" userId="d21832565e14aca8" providerId="LiveId" clId="{B398B86A-F9F4-44BF-A41F-CC1786BB354C}" dt="2022-05-09T08:44:32.164" v="2114" actId="27803"/>
            <ac:picMkLst>
              <pc:docMk/>
              <pc:sldMasterMk cId="2614156275" sldId="2147483660"/>
              <pc:sldLayoutMk cId="2416240295" sldId="2147483681"/>
              <ac:picMk id="3" creationId="{E265E20E-2FF3-4353-B97D-0579C54451ED}"/>
            </ac:picMkLst>
          </pc:picChg>
        </pc:sldLayoutChg>
        <pc:sldLayoutChg chg="addSp delSp modSp mod">
          <pc:chgData name="varitsara monsiri" userId="d21832565e14aca8" providerId="LiveId" clId="{B398B86A-F9F4-44BF-A41F-CC1786BB354C}" dt="2022-05-09T09:02:26.034" v="2265"/>
          <pc:sldLayoutMkLst>
            <pc:docMk/>
            <pc:sldMasterMk cId="2614156275" sldId="2147483660"/>
            <pc:sldLayoutMk cId="370335784" sldId="2147483682"/>
          </pc:sldLayoutMkLst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7" creationId="{C0BC3891-C92E-4D4A-827A-B005ED0277F9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8" creationId="{E4F33939-FA9A-4BAB-BC42-5505DF6F1A6B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9" creationId="{538589D5-4E20-45F7-A61E-FE1E933A1048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10" creationId="{3A7F82CA-FA2F-4345-8115-3A06C1B0AFE2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11" creationId="{B58BB68B-7CC9-405B-B4CB-CE325D410782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12" creationId="{450ED63B-8B6B-45CF-92C8-CA073863E86D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13" creationId="{37170321-4AF7-4AA8-9EA1-85889EF55072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14" creationId="{3E002EFA-2437-4CAF-AF30-7D547CDA4422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15" creationId="{FCCE3932-1ED8-431F-ABE8-6D80D342B743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16" creationId="{5F95B0E5-A4E9-46B9-8548-7B5FCCFC0254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17" creationId="{3358171E-69F5-4742-B825-9C1C918F8098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18" creationId="{60D6535D-7529-4D0B-A5DB-103667B45BEC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19" creationId="{BE14F5D6-64A2-40D1-9F22-2145D7185469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20" creationId="{C3D6010C-7177-458C-B476-D1B9ED1C1E37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22" creationId="{35460A88-7043-4CAF-B5FC-41B106C9ECCA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23" creationId="{C765FA02-5AC6-400C-B197-5F5C0B829CF6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24" creationId="{33A555E6-E3CC-4B0F-A33B-B95A9E2AB2A4}"/>
            </ac:spMkLst>
          </pc:spChg>
          <pc:spChg chg="del mod">
            <ac:chgData name="varitsara monsiri" userId="d21832565e14aca8" providerId="LiveId" clId="{B398B86A-F9F4-44BF-A41F-CC1786BB354C}" dt="2022-05-09T08:57:26.253" v="2187" actId="478"/>
            <ac:spMkLst>
              <pc:docMk/>
              <pc:sldMasterMk cId="2614156275" sldId="2147483660"/>
              <pc:sldLayoutMk cId="370335784" sldId="2147483682"/>
              <ac:spMk id="25" creationId="{232BD0CA-7286-4192-8036-34B2D1909F42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27" creationId="{2AFC0B63-CBFC-454E-9320-C0CDBEE5C5FE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28" creationId="{D9B341EB-91D8-4A28-A8E0-2A46379688C2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29" creationId="{41EA978D-42FE-4F7F-A368-7876A277D993}"/>
            </ac:spMkLst>
          </pc:spChg>
          <pc:spChg chg="del mod">
            <ac:chgData name="varitsara monsiri" userId="d21832565e14aca8" providerId="LiveId" clId="{B398B86A-F9F4-44BF-A41F-CC1786BB354C}" dt="2022-05-09T08:57:26.253" v="2187" actId="478"/>
            <ac:spMkLst>
              <pc:docMk/>
              <pc:sldMasterMk cId="2614156275" sldId="2147483660"/>
              <pc:sldLayoutMk cId="370335784" sldId="2147483682"/>
              <ac:spMk id="30" creationId="{E8E519BC-22BE-465B-B540-E4060056D586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32" creationId="{DCCC6FCB-A67B-43B5-8DAB-01227913F63C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33" creationId="{9F0103A6-68AB-4290-8E39-152E537EF16B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34" creationId="{5095CCAC-4A96-4D9F-A6DB-29430AEC36B7}"/>
            </ac:spMkLst>
          </pc:spChg>
          <pc:spChg chg="del mod">
            <ac:chgData name="varitsara monsiri" userId="d21832565e14aca8" providerId="LiveId" clId="{B398B86A-F9F4-44BF-A41F-CC1786BB354C}" dt="2022-05-09T08:57:26.253" v="2187" actId="478"/>
            <ac:spMkLst>
              <pc:docMk/>
              <pc:sldMasterMk cId="2614156275" sldId="2147483660"/>
              <pc:sldLayoutMk cId="370335784" sldId="2147483682"/>
              <ac:spMk id="35" creationId="{0A8FA3A7-1904-40E4-8412-E3AE24F9C76A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37" creationId="{2D61D467-603C-4149-91D4-12A31E826D94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39" creationId="{CB3B0749-463D-4CAF-BF47-B1E256916477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40" creationId="{91CA9160-B4BE-4D5C-886A-426AEA5A1BBE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41" creationId="{80283E83-4EF8-48ED-8C17-72C82FD9A106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42" creationId="{6DDFD693-445C-4BBA-8A09-617BD93150BF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43" creationId="{AC11772E-671E-453E-BDF7-6253AD719CB7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44" creationId="{8B5F6F5B-9127-40B3-93DD-29CAB858CE6D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45" creationId="{0797BCEA-F186-4D7D-834B-CD17221CCE58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46" creationId="{F8EB6C6F-B773-4821-BBF0-4CB0C1A02871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47" creationId="{8DB797EB-2D76-449A-90A7-0FD94415322C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48" creationId="{1D072753-0BFC-41E2-8AF1-57419A10F4A9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49" creationId="{9ABDD632-D58B-4910-9CAB-8AB21871FB1E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50" creationId="{8BC3895F-5E92-45B9-B43E-B12A274BAC6C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51" creationId="{5E355B2F-F328-4FCE-8B15-AC54BB01A548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52" creationId="{147C71B8-3831-4BD4-BCC7-963B1C5BC23B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53" creationId="{2C27944E-8920-4F03-8F62-312B650185DA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54" creationId="{872E3506-E7BE-439F-AC73-6BA2B8BCE591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55" creationId="{FBBD136F-CCBC-462A-AD3F-46C80771EFB6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56" creationId="{B684BE00-83B5-4E94-8AC5-F2384A22CD5A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57" creationId="{654032E9-1C18-4998-A1F0-56AEE791A95C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59" creationId="{DB64E95D-6D78-4884-9C64-4D04D9059CF2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61" creationId="{48AA7B9F-83CA-44EA-8EA8-BD832548E8CD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62" creationId="{3AC2DE22-DEFB-4CDA-8C1E-A361D0F6FC73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63" creationId="{EF504B48-C7C2-47E4-83DF-005E0D71F136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64" creationId="{BC9E6D09-A2FE-44CF-AAE4-24B11F34BAC4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65" creationId="{9136CBD8-EDFD-42DA-A68D-C6C6043F011A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66" creationId="{98E95AB7-BFFE-4CB8-AE0A-77EAD9CDD038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68" creationId="{2DB1B90E-35B8-4601-B0E7-9DDF49A497EB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70" creationId="{4ACCE184-E4D5-47A7-9746-1B3CC6F8B2B7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71" creationId="{47A13F8E-BCCC-4ABB-BB9F-60FD0A10F3B0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72" creationId="{63A61D46-6FDB-4E8C-90E2-DC3ABD65BFAB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73" creationId="{DEEAD6F0-DA49-4B25-8B80-6A7DB01D5440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74" creationId="{AE2DB974-718C-48CB-AAF3-CD82F02B9442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75" creationId="{6A15BFB5-DBA2-4F6E-8CA2-D7D44092AB05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76" creationId="{C50039ED-39BB-4DE2-84EC-96332D34D750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77" creationId="{EB0AFBC6-BCF9-4C2B-8D60-5CF1721198AD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78" creationId="{32D80EFD-A0A1-4AC5-BC61-A02703BB2B66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79" creationId="{A8425A92-D4ED-4F5D-9B9D-B144B12F46FA}"/>
            </ac:spMkLst>
          </pc:spChg>
          <pc:spChg chg="mod">
            <ac:chgData name="varitsara monsiri" userId="d21832565e14aca8" providerId="LiveId" clId="{B398B86A-F9F4-44BF-A41F-CC1786BB354C}" dt="2022-05-09T08:56:54.333" v="2182" actId="27803"/>
            <ac:spMkLst>
              <pc:docMk/>
              <pc:sldMasterMk cId="2614156275" sldId="2147483660"/>
              <pc:sldLayoutMk cId="370335784" sldId="2147483682"/>
              <ac:spMk id="80" creationId="{63A7FE17-9150-4B7D-ADC1-80F43D91A38E}"/>
            </ac:spMkLst>
          </pc:spChg>
          <pc:spChg chg="del mod topLvl">
            <ac:chgData name="varitsara monsiri" userId="d21832565e14aca8" providerId="LiveId" clId="{B398B86A-F9F4-44BF-A41F-CC1786BB354C}" dt="2022-05-09T08:57:24.215" v="2186" actId="478"/>
            <ac:spMkLst>
              <pc:docMk/>
              <pc:sldMasterMk cId="2614156275" sldId="2147483660"/>
              <pc:sldLayoutMk cId="370335784" sldId="2147483682"/>
              <ac:spMk id="82" creationId="{8FBB36B8-283A-48EA-8743-039F78BC3074}"/>
            </ac:spMkLst>
          </pc:spChg>
          <pc:spChg chg="del mod topLvl">
            <ac:chgData name="varitsara monsiri" userId="d21832565e14aca8" providerId="LiveId" clId="{B398B86A-F9F4-44BF-A41F-CC1786BB354C}" dt="2022-05-09T08:59:55.453" v="2237" actId="478"/>
            <ac:spMkLst>
              <pc:docMk/>
              <pc:sldMasterMk cId="2614156275" sldId="2147483660"/>
              <pc:sldLayoutMk cId="370335784" sldId="2147483682"/>
              <ac:spMk id="83" creationId="{46E2DCA1-1B1C-45AB-A95A-1E536AE5EB46}"/>
            </ac:spMkLst>
          </pc:spChg>
          <pc:spChg chg="del mod topLvl">
            <ac:chgData name="varitsara monsiri" userId="d21832565e14aca8" providerId="LiveId" clId="{B398B86A-F9F4-44BF-A41F-CC1786BB354C}" dt="2022-05-09T08:59:55.453" v="2237" actId="478"/>
            <ac:spMkLst>
              <pc:docMk/>
              <pc:sldMasterMk cId="2614156275" sldId="2147483660"/>
              <pc:sldLayoutMk cId="370335784" sldId="2147483682"/>
              <ac:spMk id="84" creationId="{1095E459-23AA-4ABC-81CB-084EB162C3E6}"/>
            </ac:spMkLst>
          </pc:spChg>
          <pc:spChg chg="add mod">
            <ac:chgData name="varitsara monsiri" userId="d21832565e14aca8" providerId="LiveId" clId="{B398B86A-F9F4-44BF-A41F-CC1786BB354C}" dt="2022-05-09T09:02:26.034" v="2265"/>
            <ac:spMkLst>
              <pc:docMk/>
              <pc:sldMasterMk cId="2614156275" sldId="2147483660"/>
              <pc:sldLayoutMk cId="370335784" sldId="2147483682"/>
              <ac:spMk id="85" creationId="{326F40A6-2814-4B8B-A759-DCB83A605C4A}"/>
            </ac:spMkLst>
          </pc:spChg>
          <pc:spChg chg="add mod">
            <ac:chgData name="varitsara monsiri" userId="d21832565e14aca8" providerId="LiveId" clId="{B398B86A-F9F4-44BF-A41F-CC1786BB354C}" dt="2022-05-09T08:59:39.964" v="2235" actId="12789"/>
            <ac:spMkLst>
              <pc:docMk/>
              <pc:sldMasterMk cId="2614156275" sldId="2147483660"/>
              <pc:sldLayoutMk cId="370335784" sldId="2147483682"/>
              <ac:spMk id="86" creationId="{E624FA4C-93DD-481A-B767-C4F2938FD3A0}"/>
            </ac:spMkLst>
          </pc:spChg>
          <pc:spChg chg="add mod">
            <ac:chgData name="varitsara monsiri" userId="d21832565e14aca8" providerId="LiveId" clId="{B398B86A-F9F4-44BF-A41F-CC1786BB354C}" dt="2022-05-09T08:59:46.895" v="2236" actId="12789"/>
            <ac:spMkLst>
              <pc:docMk/>
              <pc:sldMasterMk cId="2614156275" sldId="2147483660"/>
              <pc:sldLayoutMk cId="370335784" sldId="2147483682"/>
              <ac:spMk id="87" creationId="{695E9AE1-E2D1-40A0-A06C-2169B94DC69F}"/>
            </ac:spMkLst>
          </pc:spChg>
          <pc:spChg chg="add mod">
            <ac:chgData name="varitsara monsiri" userId="d21832565e14aca8" providerId="LiveId" clId="{B398B86A-F9F4-44BF-A41F-CC1786BB354C}" dt="2022-05-09T08:59:39.964" v="2235" actId="12789"/>
            <ac:spMkLst>
              <pc:docMk/>
              <pc:sldMasterMk cId="2614156275" sldId="2147483660"/>
              <pc:sldLayoutMk cId="370335784" sldId="2147483682"/>
              <ac:spMk id="88" creationId="{A2D23A90-1CF0-45E8-955C-E6354D8693F3}"/>
            </ac:spMkLst>
          </pc:spChg>
          <pc:spChg chg="add mod">
            <ac:chgData name="varitsara monsiri" userId="d21832565e14aca8" providerId="LiveId" clId="{B398B86A-F9F4-44BF-A41F-CC1786BB354C}" dt="2022-05-09T08:59:46.895" v="2236" actId="12789"/>
            <ac:spMkLst>
              <pc:docMk/>
              <pc:sldMasterMk cId="2614156275" sldId="2147483660"/>
              <pc:sldLayoutMk cId="370335784" sldId="2147483682"/>
              <ac:spMk id="89" creationId="{506AAA2C-89D2-4F58-A787-B0C17ADF9C5D}"/>
            </ac:spMkLst>
          </pc:spChg>
          <pc:spChg chg="add mod">
            <ac:chgData name="varitsara monsiri" userId="d21832565e14aca8" providerId="LiveId" clId="{B398B86A-F9F4-44BF-A41F-CC1786BB354C}" dt="2022-05-09T08:59:39.964" v="2235" actId="12789"/>
            <ac:spMkLst>
              <pc:docMk/>
              <pc:sldMasterMk cId="2614156275" sldId="2147483660"/>
              <pc:sldLayoutMk cId="370335784" sldId="2147483682"/>
              <ac:spMk id="90" creationId="{4EFAFEE9-D642-4F8A-AF56-5AB2D2D6CE5A}"/>
            </ac:spMkLst>
          </pc:spChg>
          <pc:spChg chg="add mod">
            <ac:chgData name="varitsara monsiri" userId="d21832565e14aca8" providerId="LiveId" clId="{B398B86A-F9F4-44BF-A41F-CC1786BB354C}" dt="2022-05-09T08:59:46.895" v="2236" actId="12789"/>
            <ac:spMkLst>
              <pc:docMk/>
              <pc:sldMasterMk cId="2614156275" sldId="2147483660"/>
              <pc:sldLayoutMk cId="370335784" sldId="2147483682"/>
              <ac:spMk id="91" creationId="{E57B07CF-1B7E-4451-896C-E0AC1B3C6D07}"/>
            </ac:spMkLst>
          </pc:spChg>
          <pc:grpChg chg="del mod">
            <ac:chgData name="varitsara monsiri" userId="d21832565e14aca8" providerId="LiveId" clId="{B398B86A-F9F4-44BF-A41F-CC1786BB354C}" dt="2022-05-09T08:56:54.333" v="2182" actId="27803"/>
            <ac:grpSpMkLst>
              <pc:docMk/>
              <pc:sldMasterMk cId="2614156275" sldId="2147483660"/>
              <pc:sldLayoutMk cId="370335784" sldId="2147483682"/>
              <ac:grpSpMk id="4" creationId="{05226827-53DD-4DED-9BA7-84D820D89930}"/>
            </ac:grpSpMkLst>
          </pc:grpChg>
          <pc:grpChg chg="mod">
            <ac:chgData name="varitsara monsiri" userId="d21832565e14aca8" providerId="LiveId" clId="{B398B86A-F9F4-44BF-A41F-CC1786BB354C}" dt="2022-05-09T08:56:54.333" v="2182" actId="27803"/>
            <ac:grpSpMkLst>
              <pc:docMk/>
              <pc:sldMasterMk cId="2614156275" sldId="2147483660"/>
              <pc:sldLayoutMk cId="370335784" sldId="2147483682"/>
              <ac:grpSpMk id="5" creationId="{904F8EAC-A799-4D44-A235-8212472F59E3}"/>
            </ac:grpSpMkLst>
          </pc:grpChg>
          <pc:grpChg chg="mod">
            <ac:chgData name="varitsara monsiri" userId="d21832565e14aca8" providerId="LiveId" clId="{B398B86A-F9F4-44BF-A41F-CC1786BB354C}" dt="2022-05-09T08:56:54.333" v="2182" actId="27803"/>
            <ac:grpSpMkLst>
              <pc:docMk/>
              <pc:sldMasterMk cId="2614156275" sldId="2147483660"/>
              <pc:sldLayoutMk cId="370335784" sldId="2147483682"/>
              <ac:grpSpMk id="6" creationId="{032F8B17-9A2E-4D2C-9E9C-B5CC8FC1F4F1}"/>
            </ac:grpSpMkLst>
          </pc:grpChg>
          <pc:grpChg chg="del mod">
            <ac:chgData name="varitsara monsiri" userId="d21832565e14aca8" providerId="LiveId" clId="{B398B86A-F9F4-44BF-A41F-CC1786BB354C}" dt="2022-05-09T08:57:26.253" v="2187" actId="478"/>
            <ac:grpSpMkLst>
              <pc:docMk/>
              <pc:sldMasterMk cId="2614156275" sldId="2147483660"/>
              <pc:sldLayoutMk cId="370335784" sldId="2147483682"/>
              <ac:grpSpMk id="21" creationId="{F5512DD6-7499-41D7-8A8D-9BA4B8F42266}"/>
            </ac:grpSpMkLst>
          </pc:grpChg>
          <pc:grpChg chg="del mod">
            <ac:chgData name="varitsara monsiri" userId="d21832565e14aca8" providerId="LiveId" clId="{B398B86A-F9F4-44BF-A41F-CC1786BB354C}" dt="2022-05-09T08:57:26.253" v="2187" actId="478"/>
            <ac:grpSpMkLst>
              <pc:docMk/>
              <pc:sldMasterMk cId="2614156275" sldId="2147483660"/>
              <pc:sldLayoutMk cId="370335784" sldId="2147483682"/>
              <ac:grpSpMk id="26" creationId="{21DC5858-1437-40C4-AB22-AAB156D04F4A}"/>
            </ac:grpSpMkLst>
          </pc:grpChg>
          <pc:grpChg chg="del mod">
            <ac:chgData name="varitsara monsiri" userId="d21832565e14aca8" providerId="LiveId" clId="{B398B86A-F9F4-44BF-A41F-CC1786BB354C}" dt="2022-05-09T08:57:26.253" v="2187" actId="478"/>
            <ac:grpSpMkLst>
              <pc:docMk/>
              <pc:sldMasterMk cId="2614156275" sldId="2147483660"/>
              <pc:sldLayoutMk cId="370335784" sldId="2147483682"/>
              <ac:grpSpMk id="31" creationId="{EBFE25AC-625B-4574-8F6A-7E8F7D8C59B7}"/>
            </ac:grpSpMkLst>
          </pc:grpChg>
          <pc:grpChg chg="del mod">
            <ac:chgData name="varitsara monsiri" userId="d21832565e14aca8" providerId="LiveId" clId="{B398B86A-F9F4-44BF-A41F-CC1786BB354C}" dt="2022-05-09T08:59:55.453" v="2237" actId="478"/>
            <ac:grpSpMkLst>
              <pc:docMk/>
              <pc:sldMasterMk cId="2614156275" sldId="2147483660"/>
              <pc:sldLayoutMk cId="370335784" sldId="2147483682"/>
              <ac:grpSpMk id="36" creationId="{F7A9EB76-FE6F-4E22-B6F9-92F24DFF090A}"/>
            </ac:grpSpMkLst>
          </pc:grpChg>
          <pc:grpChg chg="mod">
            <ac:chgData name="varitsara monsiri" userId="d21832565e14aca8" providerId="LiveId" clId="{B398B86A-F9F4-44BF-A41F-CC1786BB354C}" dt="2022-05-09T08:56:54.333" v="2182" actId="27803"/>
            <ac:grpSpMkLst>
              <pc:docMk/>
              <pc:sldMasterMk cId="2614156275" sldId="2147483660"/>
              <pc:sldLayoutMk cId="370335784" sldId="2147483682"/>
              <ac:grpSpMk id="38" creationId="{D8D1E9D5-CF15-44C7-A220-E5CB85772691}"/>
            </ac:grpSpMkLst>
          </pc:grpChg>
          <pc:grpChg chg="del mod">
            <ac:chgData name="varitsara monsiri" userId="d21832565e14aca8" providerId="LiveId" clId="{B398B86A-F9F4-44BF-A41F-CC1786BB354C}" dt="2022-05-09T08:59:55.453" v="2237" actId="478"/>
            <ac:grpSpMkLst>
              <pc:docMk/>
              <pc:sldMasterMk cId="2614156275" sldId="2147483660"/>
              <pc:sldLayoutMk cId="370335784" sldId="2147483682"/>
              <ac:grpSpMk id="58" creationId="{625EE61B-3CE9-496E-9F5E-6E28007C7E9E}"/>
            </ac:grpSpMkLst>
          </pc:grpChg>
          <pc:grpChg chg="mod">
            <ac:chgData name="varitsara monsiri" userId="d21832565e14aca8" providerId="LiveId" clId="{B398B86A-F9F4-44BF-A41F-CC1786BB354C}" dt="2022-05-09T08:56:54.333" v="2182" actId="27803"/>
            <ac:grpSpMkLst>
              <pc:docMk/>
              <pc:sldMasterMk cId="2614156275" sldId="2147483660"/>
              <pc:sldLayoutMk cId="370335784" sldId="2147483682"/>
              <ac:grpSpMk id="60" creationId="{DF47B1A9-2DB5-4B83-A691-77EA21C52DD8}"/>
            </ac:grpSpMkLst>
          </pc:grpChg>
          <pc:grpChg chg="del mod">
            <ac:chgData name="varitsara monsiri" userId="d21832565e14aca8" providerId="LiveId" clId="{B398B86A-F9F4-44BF-A41F-CC1786BB354C}" dt="2022-05-09T08:59:55.453" v="2237" actId="478"/>
            <ac:grpSpMkLst>
              <pc:docMk/>
              <pc:sldMasterMk cId="2614156275" sldId="2147483660"/>
              <pc:sldLayoutMk cId="370335784" sldId="2147483682"/>
              <ac:grpSpMk id="67" creationId="{EB7C6D10-7028-4E04-9108-8D7454F5A9D5}"/>
            </ac:grpSpMkLst>
          </pc:grpChg>
          <pc:grpChg chg="mod">
            <ac:chgData name="varitsara monsiri" userId="d21832565e14aca8" providerId="LiveId" clId="{B398B86A-F9F4-44BF-A41F-CC1786BB354C}" dt="2022-05-09T08:56:54.333" v="2182" actId="27803"/>
            <ac:grpSpMkLst>
              <pc:docMk/>
              <pc:sldMasterMk cId="2614156275" sldId="2147483660"/>
              <pc:sldLayoutMk cId="370335784" sldId="2147483682"/>
              <ac:grpSpMk id="69" creationId="{E1781B05-7995-45C2-9109-38CBD4CE73BA}"/>
            </ac:grpSpMkLst>
          </pc:grpChg>
          <pc:grpChg chg="del mod">
            <ac:chgData name="varitsara monsiri" userId="d21832565e14aca8" providerId="LiveId" clId="{B398B86A-F9F4-44BF-A41F-CC1786BB354C}" dt="2022-05-09T08:57:03.303" v="2183" actId="165"/>
            <ac:grpSpMkLst>
              <pc:docMk/>
              <pc:sldMasterMk cId="2614156275" sldId="2147483660"/>
              <pc:sldLayoutMk cId="370335784" sldId="2147483682"/>
              <ac:grpSpMk id="81" creationId="{E1CA6390-85FE-4002-8833-E17C5B3C8B3E}"/>
            </ac:grpSpMkLst>
          </pc:grpChg>
          <pc:picChg chg="add del mod">
            <ac:chgData name="varitsara monsiri" userId="d21832565e14aca8" providerId="LiveId" clId="{B398B86A-F9F4-44BF-A41F-CC1786BB354C}" dt="2022-05-09T08:56:54.333" v="2182" actId="27803"/>
            <ac:picMkLst>
              <pc:docMk/>
              <pc:sldMasterMk cId="2614156275" sldId="2147483660"/>
              <pc:sldLayoutMk cId="370335784" sldId="2147483682"/>
              <ac:picMk id="3" creationId="{FE7D7B7D-B2D7-4E52-954B-B1C99D4C45D7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A0-4289-A938-BDFAEE33181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A0-4289-A938-BDFAEE33181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DA0-4289-A938-BDFAEE331815}"/>
              </c:ext>
            </c:extLst>
          </c:dPt>
          <c:dLbls>
            <c:dLbl>
              <c:idx val="0"/>
              <c:spPr>
                <a:xfrm>
                  <a:off x="4356373" y="255712"/>
                  <a:ext cx="566505" cy="405239"/>
                </a:xfr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77772"/>
                        <a:gd name="adj2" fmla="val 65977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8.2370343099621726E-2"/>
                      <c:h val="0.119213046041460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DA0-4289-A938-BDFAEE331815}"/>
                </c:ext>
              </c:extLst>
            </c:dLbl>
            <c:dLbl>
              <c:idx val="1"/>
              <c:layout>
                <c:manualLayout>
                  <c:x val="0.11541197312525875"/>
                  <c:y val="-6.3513375169594544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err="1"/>
                      <a:t>Pwalk</a:t>
                    </a:r>
                    <a:endParaRPr lang="en-US" dirty="0"/>
                  </a:p>
                  <a:p>
                    <a:pPr>
                      <a:defRPr sz="1100" b="1"/>
                    </a:pPr>
                    <a:r>
                      <a:rPr lang="en-US" b="1" dirty="0"/>
                      <a:t>46</a:t>
                    </a:r>
                    <a:r>
                      <a:rPr lang="en-US" sz="1100" b="1" i="0" u="none" strike="noStrike" baseline="0" dirty="0">
                        <a:effectLst/>
                      </a:rPr>
                      <a:t>%</a:t>
                    </a:r>
                    <a:endParaRPr lang="en-US" b="1" dirty="0"/>
                  </a:p>
                </c:rich>
              </c:tx>
              <c:spPr>
                <a:xfrm>
                  <a:off x="4180446" y="2608804"/>
                  <a:ext cx="695895" cy="405239"/>
                </a:xfr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85846"/>
                        <a:gd name="adj2" fmla="val -59921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0118376697701037"/>
                      <c:h val="0.11921304604146049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4DA0-4289-A938-BDFAEE331815}"/>
                </c:ext>
              </c:extLst>
            </c:dLbl>
            <c:dLbl>
              <c:idx val="2"/>
              <c:layout>
                <c:manualLayout>
                  <c:x val="6.2695113148614881E-2"/>
                  <c:y val="-0.1268464149855472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Pmc
</a:t>
                    </a:r>
                    <a:fld id="{1D968B71-A5BE-4EF6-A39D-572D2831787C}" type="PERCENTAGE">
                      <a:rPr lang="en-US" baseline="0"/>
                      <a:pPr>
                        <a:defRPr sz="1100" b="1"/>
                      </a:pPr>
                      <a:t>[PERCENTAGE]</a:t>
                    </a:fld>
                    <a:endParaRPr lang="en-US" baseline="0"/>
                  </a:p>
                </c:rich>
              </c:tx>
              <c:spPr>
                <a:xfrm>
                  <a:off x="2447294" y="48537"/>
                  <a:ext cx="533699" cy="441621"/>
                </a:xfr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55408"/>
                        <a:gd name="adj2" fmla="val 101053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7.1207333556669125E-2"/>
                      <c:h val="0.1192130460414604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DA0-4289-A938-BDFAEE331815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(form3!$F$17,form3!$F$22,form3!$F$27)</c:f>
              <c:strCache>
                <c:ptCount val="3"/>
                <c:pt idx="0">
                  <c:v>Pbus</c:v>
                </c:pt>
                <c:pt idx="1">
                  <c:v>PWALK</c:v>
                </c:pt>
                <c:pt idx="2">
                  <c:v>Pmb</c:v>
                </c:pt>
              </c:strCache>
            </c:strRef>
          </c:cat>
          <c:val>
            <c:numRef>
              <c:f>(form3!$H$18,form3!$H$23,form3!$H$28)</c:f>
              <c:numCache>
                <c:formatCode>General</c:formatCode>
                <c:ptCount val="3"/>
                <c:pt idx="0">
                  <c:v>0.25047376626397377</c:v>
                </c:pt>
                <c:pt idx="1">
                  <c:v>0.45905653897565413</c:v>
                </c:pt>
                <c:pt idx="2">
                  <c:v>0.29046969476037215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DA0-4289-A938-BDFAEE3318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3C6-4DE9-AFB2-4C3BDEB750C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3C6-4DE9-AFB2-4C3BDEB750C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3C6-4DE9-AFB2-4C3BDEB750C2}"/>
              </c:ext>
            </c:extLst>
          </c:dPt>
          <c:dLbls>
            <c:dLbl>
              <c:idx val="0"/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9695"/>
                        <a:gd name="adj2" fmla="val 105030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F3C6-4DE9-AFB2-4C3BDEB750C2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Pwalk</a:t>
                    </a:r>
                    <a:r>
                      <a:rPr lang="en-US" baseline="0" dirty="0"/>
                      <a:t>
</a:t>
                    </a:r>
                    <a:fld id="{38001011-0736-4662-844D-C6A7E64C4BA8}" type="PERCENTAGE">
                      <a:rPr lang="en-US" baseline="0"/>
                      <a:pPr>
                        <a:defRPr sz="1100" b="1"/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12123"/>
                        <a:gd name="adj2" fmla="val -15192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3C6-4DE9-AFB2-4C3BDEB750C2}"/>
                </c:ext>
              </c:extLst>
            </c:dLbl>
            <c:dLbl>
              <c:idx val="2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Pmc
</a:t>
                    </a:r>
                    <a:fld id="{1D968B71-A5BE-4EF6-A39D-572D2831787C}" type="PERCENTAGE">
                      <a:rPr lang="en-US" baseline="0"/>
                      <a:pPr>
                        <a:defRPr sz="1100" b="1"/>
                      </a:pPr>
                      <a:t>[PERCENTAGE]</a:t>
                    </a:fld>
                    <a:endParaRPr lang="en-US" baseline="0"/>
                  </a:p>
                </c:rich>
              </c:tx>
              <c:spPr>
                <a:xfrm>
                  <a:off x="1724975" y="1762745"/>
                  <a:ext cx="413531" cy="405239"/>
                </a:xfr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16266"/>
                        <a:gd name="adj2" fmla="val 50488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6.3374201293990309E-2"/>
                      <c:h val="0.1176905367850632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3C6-4DE9-AFB2-4C3BDEB750C2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(form3!$F$17,form3!$F$22,form3!$F$27)</c:f>
              <c:strCache>
                <c:ptCount val="3"/>
                <c:pt idx="0">
                  <c:v>Pbus</c:v>
                </c:pt>
                <c:pt idx="1">
                  <c:v>PWALK</c:v>
                </c:pt>
                <c:pt idx="2">
                  <c:v>Pmb</c:v>
                </c:pt>
              </c:strCache>
            </c:strRef>
          </c:cat>
          <c:val>
            <c:numRef>
              <c:f>(form3!$H$18,form3!$H$23,form3!$H$28)</c:f>
              <c:numCache>
                <c:formatCode>General</c:formatCode>
                <c:ptCount val="3"/>
                <c:pt idx="0">
                  <c:v>0.15745512661328387</c:v>
                </c:pt>
                <c:pt idx="1">
                  <c:v>0.28857635090970329</c:v>
                </c:pt>
                <c:pt idx="2">
                  <c:v>0.55396852247701289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3C6-4DE9-AFB2-4C3BDEB750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2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83C-44A8-A62A-EC1FC20BDCD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83C-44A8-A62A-EC1FC20BDCD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83C-44A8-A62A-EC1FC20BDCD1}"/>
              </c:ext>
            </c:extLst>
          </c:dPt>
          <c:dLbls>
            <c:dLbl>
              <c:idx val="0"/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96893"/>
                        <a:gd name="adj2" fmla="val 45163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483C-44A8-A62A-EC1FC20BDCD1}"/>
                </c:ext>
              </c:extLst>
            </c:dLbl>
            <c:dLbl>
              <c:idx val="1"/>
              <c:layout>
                <c:manualLayout>
                  <c:x val="-7.7664124066909382E-2"/>
                  <c:y val="-7.3589750523295694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Pwalk
</a:t>
                    </a:r>
                    <a:fld id="{9DC78B6B-C956-4437-A5EC-235B8B981F03}" type="PERCENTAGE">
                      <a:rPr lang="en-US" baseline="0"/>
                      <a:pPr>
                        <a:defRPr sz="1100" b="1"/>
                      </a:pPr>
                      <a:t>[PERCENTAGE]</a:t>
                    </a:fld>
                    <a:endParaRPr lang="en-US" baseline="0"/>
                  </a:p>
                </c:rich>
              </c:tx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69274"/>
                        <a:gd name="adj2" fmla="val -100720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83C-44A8-A62A-EC1FC20BDCD1}"/>
                </c:ext>
              </c:extLst>
            </c:dLbl>
            <c:dLbl>
              <c:idx val="2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Pmc
</a:t>
                    </a:r>
                    <a:fld id="{1D968B71-A5BE-4EF6-A39D-572D2831787C}" type="PERCENTAGE">
                      <a:rPr lang="en-US" baseline="0"/>
                      <a:pPr>
                        <a:defRPr sz="1100" b="1"/>
                      </a:pPr>
                      <a:t>[PERCENTAGE]</a:t>
                    </a:fld>
                    <a:endParaRPr lang="en-US" baseline="0"/>
                  </a:p>
                </c:rich>
              </c:tx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14091"/>
                        <a:gd name="adj2" fmla="val 47883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83C-44A8-A62A-EC1FC20BDCD1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(form3!$F$17,form3!$F$22,form3!$F$27)</c:f>
              <c:strCache>
                <c:ptCount val="3"/>
                <c:pt idx="0">
                  <c:v>Pbus</c:v>
                </c:pt>
                <c:pt idx="1">
                  <c:v>PWALK</c:v>
                </c:pt>
                <c:pt idx="2">
                  <c:v>Pmb</c:v>
                </c:pt>
              </c:strCache>
            </c:strRef>
          </c:cat>
          <c:val>
            <c:numRef>
              <c:f>(form3!$H$18,form3!$H$23,form3!$H$28)</c:f>
              <c:numCache>
                <c:formatCode>General</c:formatCode>
                <c:ptCount val="3"/>
                <c:pt idx="0">
                  <c:v>0.34771617872675675</c:v>
                </c:pt>
                <c:pt idx="1">
                  <c:v>0.39949923024170825</c:v>
                </c:pt>
                <c:pt idx="2">
                  <c:v>0.25278459103153494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83C-44A8-A62A-EC1FC20BDC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CC4F5-FD10-4E8A-83DE-2155B21A91C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5612B-E7D6-44A4-8855-6B48EF34D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88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32E42B-D047-4E51-9964-9F9E78FAE9E0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453D4-0178-4C44-B6F7-EAA1BF33E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09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453D4-0178-4C44-B6F7-EAA1BF33E4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กราฟิก 7">
            <a:extLst>
              <a:ext uri="{FF2B5EF4-FFF2-40B4-BE49-F238E27FC236}">
                <a16:creationId xmlns:a16="http://schemas.microsoft.com/office/drawing/2014/main" id="{553D4AC8-81A1-4349-BB7D-94D3FCDA0E86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98" name="กราฟิก 7">
              <a:extLst>
                <a:ext uri="{FF2B5EF4-FFF2-40B4-BE49-F238E27FC236}">
                  <a16:creationId xmlns:a16="http://schemas.microsoft.com/office/drawing/2014/main" id="{13F4FA66-9A60-4E1E-90C5-44431FE486ED}"/>
                </a:ext>
              </a:extLst>
            </p:cNvPr>
            <p:cNvGrpSpPr/>
            <p:nvPr/>
          </p:nvGrpSpPr>
          <p:grpSpPr>
            <a:xfrm>
              <a:off x="0" y="387350"/>
              <a:ext cx="9144000" cy="4341812"/>
              <a:chOff x="0" y="387350"/>
              <a:chExt cx="9144000" cy="4341812"/>
            </a:xfrm>
          </p:grpSpPr>
          <p:sp>
            <p:nvSpPr>
              <p:cNvPr id="99" name="รูปแบบอิสระ: รูปร่าง 98">
                <a:extLst>
                  <a:ext uri="{FF2B5EF4-FFF2-40B4-BE49-F238E27FC236}">
                    <a16:creationId xmlns:a16="http://schemas.microsoft.com/office/drawing/2014/main" id="{8D7C2F22-92AC-47FB-AC6E-6D3690813FF7}"/>
                  </a:ext>
                </a:extLst>
              </p:cNvPr>
              <p:cNvSpPr/>
              <p:nvPr/>
            </p:nvSpPr>
            <p:spPr>
              <a:xfrm>
                <a:off x="0" y="3873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รูปแบบอิสระ: รูปร่าง 99">
                <a:extLst>
                  <a:ext uri="{FF2B5EF4-FFF2-40B4-BE49-F238E27FC236}">
                    <a16:creationId xmlns:a16="http://schemas.microsoft.com/office/drawing/2014/main" id="{2FDADEBC-DE2B-4654-9290-4A82D275A0E6}"/>
                  </a:ext>
                </a:extLst>
              </p:cNvPr>
              <p:cNvSpPr/>
              <p:nvPr/>
            </p:nvSpPr>
            <p:spPr>
              <a:xfrm>
                <a:off x="0" y="7493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รูปแบบอิสระ: รูปร่าง 100">
                <a:extLst>
                  <a:ext uri="{FF2B5EF4-FFF2-40B4-BE49-F238E27FC236}">
                    <a16:creationId xmlns:a16="http://schemas.microsoft.com/office/drawing/2014/main" id="{A5DC7F0E-763D-4A55-B3D3-880EE49470E4}"/>
                  </a:ext>
                </a:extLst>
              </p:cNvPr>
              <p:cNvSpPr/>
              <p:nvPr/>
            </p:nvSpPr>
            <p:spPr>
              <a:xfrm>
                <a:off x="0" y="11112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รูปแบบอิสระ: รูปร่าง 101">
                <a:extLst>
                  <a:ext uri="{FF2B5EF4-FFF2-40B4-BE49-F238E27FC236}">
                    <a16:creationId xmlns:a16="http://schemas.microsoft.com/office/drawing/2014/main" id="{8E72A5BC-F15A-4388-81C8-9391E851C32F}"/>
                  </a:ext>
                </a:extLst>
              </p:cNvPr>
              <p:cNvSpPr/>
              <p:nvPr/>
            </p:nvSpPr>
            <p:spPr>
              <a:xfrm>
                <a:off x="0" y="14732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รูปแบบอิสระ: รูปร่าง 102">
                <a:extLst>
                  <a:ext uri="{FF2B5EF4-FFF2-40B4-BE49-F238E27FC236}">
                    <a16:creationId xmlns:a16="http://schemas.microsoft.com/office/drawing/2014/main" id="{760F0260-FA6B-45D8-9399-8EB730B1A05E}"/>
                  </a:ext>
                </a:extLst>
              </p:cNvPr>
              <p:cNvSpPr/>
              <p:nvPr/>
            </p:nvSpPr>
            <p:spPr>
              <a:xfrm>
                <a:off x="0" y="18351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รูปแบบอิสระ: รูปร่าง 103">
                <a:extLst>
                  <a:ext uri="{FF2B5EF4-FFF2-40B4-BE49-F238E27FC236}">
                    <a16:creationId xmlns:a16="http://schemas.microsoft.com/office/drawing/2014/main" id="{0869DC72-A691-462F-9971-435D3C90ED41}"/>
                  </a:ext>
                </a:extLst>
              </p:cNvPr>
              <p:cNvSpPr/>
              <p:nvPr/>
            </p:nvSpPr>
            <p:spPr>
              <a:xfrm>
                <a:off x="0" y="21971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รูปแบบอิสระ: รูปร่าง 104">
                <a:extLst>
                  <a:ext uri="{FF2B5EF4-FFF2-40B4-BE49-F238E27FC236}">
                    <a16:creationId xmlns:a16="http://schemas.microsoft.com/office/drawing/2014/main" id="{C26342BA-D0AC-4193-9D54-6BDB16A11735}"/>
                  </a:ext>
                </a:extLst>
              </p:cNvPr>
              <p:cNvSpPr/>
              <p:nvPr/>
            </p:nvSpPr>
            <p:spPr>
              <a:xfrm>
                <a:off x="0" y="25590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รูปแบบอิสระ: รูปร่าง 105">
                <a:extLst>
                  <a:ext uri="{FF2B5EF4-FFF2-40B4-BE49-F238E27FC236}">
                    <a16:creationId xmlns:a16="http://schemas.microsoft.com/office/drawing/2014/main" id="{2A3C521F-D012-4A62-8240-6FEEC45449E6}"/>
                  </a:ext>
                </a:extLst>
              </p:cNvPr>
              <p:cNvSpPr/>
              <p:nvPr/>
            </p:nvSpPr>
            <p:spPr>
              <a:xfrm>
                <a:off x="0" y="29210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รูปแบบอิสระ: รูปร่าง 106">
                <a:extLst>
                  <a:ext uri="{FF2B5EF4-FFF2-40B4-BE49-F238E27FC236}">
                    <a16:creationId xmlns:a16="http://schemas.microsoft.com/office/drawing/2014/main" id="{00380CA3-4664-42F5-BCB1-A779908F797D}"/>
                  </a:ext>
                </a:extLst>
              </p:cNvPr>
              <p:cNvSpPr/>
              <p:nvPr/>
            </p:nvSpPr>
            <p:spPr>
              <a:xfrm>
                <a:off x="0" y="32813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รูปแบบอิสระ: รูปร่าง 107">
                <a:extLst>
                  <a:ext uri="{FF2B5EF4-FFF2-40B4-BE49-F238E27FC236}">
                    <a16:creationId xmlns:a16="http://schemas.microsoft.com/office/drawing/2014/main" id="{63117941-7279-4392-B5A2-3FE5CF2BB499}"/>
                  </a:ext>
                </a:extLst>
              </p:cNvPr>
              <p:cNvSpPr/>
              <p:nvPr/>
            </p:nvSpPr>
            <p:spPr>
              <a:xfrm>
                <a:off x="0" y="36433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รูปแบบอิสระ: รูปร่าง 108">
                <a:extLst>
                  <a:ext uri="{FF2B5EF4-FFF2-40B4-BE49-F238E27FC236}">
                    <a16:creationId xmlns:a16="http://schemas.microsoft.com/office/drawing/2014/main" id="{C7A1098B-98D1-4431-9C62-02CD5A5F064E}"/>
                  </a:ext>
                </a:extLst>
              </p:cNvPr>
              <p:cNvSpPr/>
              <p:nvPr/>
            </p:nvSpPr>
            <p:spPr>
              <a:xfrm>
                <a:off x="0" y="40052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รูปแบบอิสระ: รูปร่าง 109">
                <a:extLst>
                  <a:ext uri="{FF2B5EF4-FFF2-40B4-BE49-F238E27FC236}">
                    <a16:creationId xmlns:a16="http://schemas.microsoft.com/office/drawing/2014/main" id="{477FC26A-CF3A-4164-966E-A6F37CD47810}"/>
                  </a:ext>
                </a:extLst>
              </p:cNvPr>
              <p:cNvSpPr/>
              <p:nvPr/>
            </p:nvSpPr>
            <p:spPr>
              <a:xfrm>
                <a:off x="0" y="43672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รูปแบบอิสระ: รูปร่าง 110">
                <a:extLst>
                  <a:ext uri="{FF2B5EF4-FFF2-40B4-BE49-F238E27FC236}">
                    <a16:creationId xmlns:a16="http://schemas.microsoft.com/office/drawing/2014/main" id="{B2679218-FA14-4F39-99AE-EA262EEE2176}"/>
                  </a:ext>
                </a:extLst>
              </p:cNvPr>
              <p:cNvSpPr/>
              <p:nvPr/>
            </p:nvSpPr>
            <p:spPr>
              <a:xfrm>
                <a:off x="0" y="47291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2" name="รูปแบบอิสระ: รูปร่าง 111">
              <a:extLst>
                <a:ext uri="{FF2B5EF4-FFF2-40B4-BE49-F238E27FC236}">
                  <a16:creationId xmlns:a16="http://schemas.microsoft.com/office/drawing/2014/main" id="{DBCF0E05-02D3-4448-9F97-A9A05F124244}"/>
                </a:ext>
              </a:extLst>
            </p:cNvPr>
            <p:cNvSpPr/>
            <p:nvPr/>
          </p:nvSpPr>
          <p:spPr>
            <a:xfrm>
              <a:off x="576262" y="0"/>
              <a:ext cx="15875" cy="5143500"/>
            </a:xfrm>
            <a:custGeom>
              <a:avLst/>
              <a:gdLst>
                <a:gd name="connsiteX0" fmla="*/ 0 w 15875"/>
                <a:gd name="connsiteY0" fmla="*/ 0 h 5143500"/>
                <a:gd name="connsiteX1" fmla="*/ 0 w 15875"/>
                <a:gd name="connsiteY1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" h="5143500">
                  <a:moveTo>
                    <a:pt x="0" y="0"/>
                  </a:moveTo>
                  <a:lnTo>
                    <a:pt x="0" y="514350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4" name="กลุ่ม 183">
            <a:extLst>
              <a:ext uri="{FF2B5EF4-FFF2-40B4-BE49-F238E27FC236}">
                <a16:creationId xmlns:a16="http://schemas.microsoft.com/office/drawing/2014/main" id="{DC940EB2-9891-4BDF-985E-399C6FE3BD83}"/>
              </a:ext>
            </a:extLst>
          </p:cNvPr>
          <p:cNvGrpSpPr/>
          <p:nvPr userDrawn="1"/>
        </p:nvGrpSpPr>
        <p:grpSpPr>
          <a:xfrm>
            <a:off x="3830198" y="2035126"/>
            <a:ext cx="1489711" cy="2695972"/>
            <a:chOff x="3830198" y="2035126"/>
            <a:chExt cx="1489711" cy="2695972"/>
          </a:xfrm>
        </p:grpSpPr>
        <p:sp>
          <p:nvSpPr>
            <p:cNvPr id="116" name="รูปแบบอิสระ: รูปร่าง 115">
              <a:extLst>
                <a:ext uri="{FF2B5EF4-FFF2-40B4-BE49-F238E27FC236}">
                  <a16:creationId xmlns:a16="http://schemas.microsoft.com/office/drawing/2014/main" id="{0BD294F7-396B-4F16-A1C4-7E1B2732F2F2}"/>
                </a:ext>
              </a:extLst>
            </p:cNvPr>
            <p:cNvSpPr/>
            <p:nvPr/>
          </p:nvSpPr>
          <p:spPr>
            <a:xfrm>
              <a:off x="4229099" y="4179707"/>
              <a:ext cx="233685" cy="362952"/>
            </a:xfrm>
            <a:custGeom>
              <a:avLst/>
              <a:gdLst>
                <a:gd name="connsiteX0" fmla="*/ 111125 w 233685"/>
                <a:gd name="connsiteY0" fmla="*/ 19230 h 362952"/>
                <a:gd name="connsiteX1" fmla="*/ 104775 w 233685"/>
                <a:gd name="connsiteY1" fmla="*/ 19230 h 362952"/>
                <a:gd name="connsiteX2" fmla="*/ 65088 w 233685"/>
                <a:gd name="connsiteY2" fmla="*/ 25580 h 362952"/>
                <a:gd name="connsiteX3" fmla="*/ 19050 w 233685"/>
                <a:gd name="connsiteY3" fmla="*/ 66855 h 362952"/>
                <a:gd name="connsiteX4" fmla="*/ 0 w 233685"/>
                <a:gd name="connsiteY4" fmla="*/ 116068 h 362952"/>
                <a:gd name="connsiteX5" fmla="*/ 6350 w 233685"/>
                <a:gd name="connsiteY5" fmla="*/ 290693 h 362952"/>
                <a:gd name="connsiteX6" fmla="*/ 96838 w 233685"/>
                <a:gd name="connsiteY6" fmla="*/ 358955 h 362952"/>
                <a:gd name="connsiteX7" fmla="*/ 128588 w 233685"/>
                <a:gd name="connsiteY7" fmla="*/ 343080 h 362952"/>
                <a:gd name="connsiteX8" fmla="*/ 215900 w 233685"/>
                <a:gd name="connsiteY8" fmla="*/ 276405 h 362952"/>
                <a:gd name="connsiteX9" fmla="*/ 233363 w 233685"/>
                <a:gd name="connsiteY9" fmla="*/ 71617 h 362952"/>
                <a:gd name="connsiteX10" fmla="*/ 111125 w 233685"/>
                <a:gd name="connsiteY10" fmla="*/ 19230 h 362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685" h="362952">
                  <a:moveTo>
                    <a:pt x="111125" y="19230"/>
                  </a:moveTo>
                  <a:cubicBezTo>
                    <a:pt x="109537" y="19230"/>
                    <a:pt x="106363" y="19230"/>
                    <a:pt x="104775" y="19230"/>
                  </a:cubicBezTo>
                  <a:cubicBezTo>
                    <a:pt x="92075" y="20818"/>
                    <a:pt x="77787" y="22405"/>
                    <a:pt x="65088" y="25580"/>
                  </a:cubicBezTo>
                  <a:cubicBezTo>
                    <a:pt x="42863" y="28755"/>
                    <a:pt x="26988" y="46218"/>
                    <a:pt x="19050" y="66855"/>
                  </a:cubicBezTo>
                  <a:cubicBezTo>
                    <a:pt x="7938" y="77968"/>
                    <a:pt x="0" y="95430"/>
                    <a:pt x="0" y="116068"/>
                  </a:cubicBezTo>
                  <a:cubicBezTo>
                    <a:pt x="1588" y="174805"/>
                    <a:pt x="3175" y="231955"/>
                    <a:pt x="6350" y="290693"/>
                  </a:cubicBezTo>
                  <a:cubicBezTo>
                    <a:pt x="7938" y="333555"/>
                    <a:pt x="50800" y="376418"/>
                    <a:pt x="96838" y="358955"/>
                  </a:cubicBezTo>
                  <a:cubicBezTo>
                    <a:pt x="107950" y="354193"/>
                    <a:pt x="119063" y="349430"/>
                    <a:pt x="128588" y="343080"/>
                  </a:cubicBezTo>
                  <a:cubicBezTo>
                    <a:pt x="166688" y="351017"/>
                    <a:pt x="212725" y="327205"/>
                    <a:pt x="215900" y="276405"/>
                  </a:cubicBezTo>
                  <a:cubicBezTo>
                    <a:pt x="220662" y="208142"/>
                    <a:pt x="227013" y="139880"/>
                    <a:pt x="233363" y="71617"/>
                  </a:cubicBezTo>
                  <a:cubicBezTo>
                    <a:pt x="239713" y="3355"/>
                    <a:pt x="150813" y="-20457"/>
                    <a:pt x="111125" y="1923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รูปแบบอิสระ: รูปร่าง 116">
              <a:extLst>
                <a:ext uri="{FF2B5EF4-FFF2-40B4-BE49-F238E27FC236}">
                  <a16:creationId xmlns:a16="http://schemas.microsoft.com/office/drawing/2014/main" id="{86053C52-933A-4419-A0D1-41B903BC81A5}"/>
                </a:ext>
              </a:extLst>
            </p:cNvPr>
            <p:cNvSpPr/>
            <p:nvPr/>
          </p:nvSpPr>
          <p:spPr>
            <a:xfrm>
              <a:off x="4559340" y="4135221"/>
              <a:ext cx="208443" cy="434400"/>
            </a:xfrm>
            <a:custGeom>
              <a:avLst/>
              <a:gdLst>
                <a:gd name="connsiteX0" fmla="*/ 152359 w 208443"/>
                <a:gd name="connsiteY0" fmla="*/ 38316 h 434400"/>
                <a:gd name="connsiteX1" fmla="*/ 19009 w 208443"/>
                <a:gd name="connsiteY1" fmla="*/ 51017 h 434400"/>
                <a:gd name="connsiteX2" fmla="*/ 1547 w 208443"/>
                <a:gd name="connsiteY2" fmla="*/ 225642 h 434400"/>
                <a:gd name="connsiteX3" fmla="*/ 4722 w 208443"/>
                <a:gd name="connsiteY3" fmla="*/ 244691 h 434400"/>
                <a:gd name="connsiteX4" fmla="*/ 111085 w 208443"/>
                <a:gd name="connsiteY4" fmla="*/ 430429 h 434400"/>
                <a:gd name="connsiteX5" fmla="*/ 187284 w 208443"/>
                <a:gd name="connsiteY5" fmla="*/ 312954 h 434400"/>
                <a:gd name="connsiteX6" fmla="*/ 207922 w 208443"/>
                <a:gd name="connsiteY6" fmla="*/ 106579 h 434400"/>
                <a:gd name="connsiteX7" fmla="*/ 152359 w 208443"/>
                <a:gd name="connsiteY7" fmla="*/ 38316 h 43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443" h="434400">
                  <a:moveTo>
                    <a:pt x="152359" y="38316"/>
                  </a:moveTo>
                  <a:cubicBezTo>
                    <a:pt x="125372" y="-10896"/>
                    <a:pt x="38059" y="-18834"/>
                    <a:pt x="19009" y="51017"/>
                  </a:cubicBezTo>
                  <a:cubicBezTo>
                    <a:pt x="3134" y="108166"/>
                    <a:pt x="-3216" y="166904"/>
                    <a:pt x="1547" y="225642"/>
                  </a:cubicBezTo>
                  <a:cubicBezTo>
                    <a:pt x="1547" y="231992"/>
                    <a:pt x="3134" y="238341"/>
                    <a:pt x="4722" y="244691"/>
                  </a:cubicBezTo>
                  <a:cubicBezTo>
                    <a:pt x="-3216" y="341529"/>
                    <a:pt x="-40" y="457416"/>
                    <a:pt x="111085" y="430429"/>
                  </a:cubicBezTo>
                  <a:cubicBezTo>
                    <a:pt x="168234" y="416142"/>
                    <a:pt x="180935" y="363754"/>
                    <a:pt x="187284" y="312954"/>
                  </a:cubicBezTo>
                  <a:cubicBezTo>
                    <a:pt x="195222" y="244691"/>
                    <a:pt x="201572" y="174841"/>
                    <a:pt x="207922" y="106579"/>
                  </a:cubicBezTo>
                  <a:cubicBezTo>
                    <a:pt x="212685" y="65304"/>
                    <a:pt x="184109" y="41492"/>
                    <a:pt x="152359" y="38316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รูปแบบอิสระ: รูปร่าง 117">
              <a:extLst>
                <a:ext uri="{FF2B5EF4-FFF2-40B4-BE49-F238E27FC236}">
                  <a16:creationId xmlns:a16="http://schemas.microsoft.com/office/drawing/2014/main" id="{1B4F0C71-48AE-4725-B14A-A2918BBA3A16}"/>
                </a:ext>
              </a:extLst>
            </p:cNvPr>
            <p:cNvSpPr/>
            <p:nvPr/>
          </p:nvSpPr>
          <p:spPr>
            <a:xfrm>
              <a:off x="3873373" y="2045105"/>
              <a:ext cx="1397642" cy="1294994"/>
            </a:xfrm>
            <a:custGeom>
              <a:avLst/>
              <a:gdLst>
                <a:gd name="connsiteX0" fmla="*/ 1339976 w 1397642"/>
                <a:gd name="connsiteY0" fmla="*/ 388532 h 1294994"/>
                <a:gd name="connsiteX1" fmla="*/ 1338389 w 1397642"/>
                <a:gd name="connsiteY1" fmla="*/ 386944 h 1294994"/>
                <a:gd name="connsiteX2" fmla="*/ 1138364 w 1397642"/>
                <a:gd name="connsiteY2" fmla="*/ 159932 h 1294994"/>
                <a:gd name="connsiteX3" fmla="*/ 844677 w 1397642"/>
                <a:gd name="connsiteY3" fmla="*/ 2769 h 1294994"/>
                <a:gd name="connsiteX4" fmla="*/ 751014 w 1397642"/>
                <a:gd name="connsiteY4" fmla="*/ 5944 h 1294994"/>
                <a:gd name="connsiteX5" fmla="*/ 689101 w 1397642"/>
                <a:gd name="connsiteY5" fmla="*/ 2769 h 1294994"/>
                <a:gd name="connsiteX6" fmla="*/ 295402 w 1397642"/>
                <a:gd name="connsiteY6" fmla="*/ 80557 h 1294994"/>
                <a:gd name="connsiteX7" fmla="*/ 174751 w 1397642"/>
                <a:gd name="connsiteY7" fmla="*/ 190094 h 1294994"/>
                <a:gd name="connsiteX8" fmla="*/ 171577 w 1397642"/>
                <a:gd name="connsiteY8" fmla="*/ 193269 h 1294994"/>
                <a:gd name="connsiteX9" fmla="*/ 100139 w 1397642"/>
                <a:gd name="connsiteY9" fmla="*/ 294869 h 1294994"/>
                <a:gd name="connsiteX10" fmla="*/ 57277 w 1397642"/>
                <a:gd name="connsiteY10" fmla="*/ 390119 h 1294994"/>
                <a:gd name="connsiteX11" fmla="*/ 39814 w 1397642"/>
                <a:gd name="connsiteY11" fmla="*/ 426632 h 1294994"/>
                <a:gd name="connsiteX12" fmla="*/ 4889 w 1397642"/>
                <a:gd name="connsiteY12" fmla="*/ 583794 h 1294994"/>
                <a:gd name="connsiteX13" fmla="*/ 203326 w 1397642"/>
                <a:gd name="connsiteY13" fmla="*/ 1010832 h 1294994"/>
                <a:gd name="connsiteX14" fmla="*/ 438277 w 1397642"/>
                <a:gd name="connsiteY14" fmla="*/ 1129894 h 1294994"/>
                <a:gd name="connsiteX15" fmla="*/ 441451 w 1397642"/>
                <a:gd name="connsiteY15" fmla="*/ 1155294 h 1294994"/>
                <a:gd name="connsiteX16" fmla="*/ 474789 w 1397642"/>
                <a:gd name="connsiteY16" fmla="*/ 1220382 h 1294994"/>
                <a:gd name="connsiteX17" fmla="*/ 509714 w 1397642"/>
                <a:gd name="connsiteY17" fmla="*/ 1255307 h 1294994"/>
                <a:gd name="connsiteX18" fmla="*/ 574802 w 1397642"/>
                <a:gd name="connsiteY18" fmla="*/ 1288644 h 1294994"/>
                <a:gd name="connsiteX19" fmla="*/ 625601 w 1397642"/>
                <a:gd name="connsiteY19" fmla="*/ 1294994 h 1294994"/>
                <a:gd name="connsiteX20" fmla="*/ 676402 w 1397642"/>
                <a:gd name="connsiteY20" fmla="*/ 1288644 h 1294994"/>
                <a:gd name="connsiteX21" fmla="*/ 741489 w 1397642"/>
                <a:gd name="connsiteY21" fmla="*/ 1255307 h 1294994"/>
                <a:gd name="connsiteX22" fmla="*/ 790701 w 1397642"/>
                <a:gd name="connsiteY22" fmla="*/ 1201332 h 1294994"/>
                <a:gd name="connsiteX23" fmla="*/ 809751 w 1397642"/>
                <a:gd name="connsiteY23" fmla="*/ 1158469 h 1294994"/>
                <a:gd name="connsiteX24" fmla="*/ 816101 w 1397642"/>
                <a:gd name="connsiteY24" fmla="*/ 1155294 h 1294994"/>
                <a:gd name="connsiteX25" fmla="*/ 1274889 w 1397642"/>
                <a:gd name="connsiteY25" fmla="*/ 931457 h 1294994"/>
                <a:gd name="connsiteX26" fmla="*/ 1368552 w 1397642"/>
                <a:gd name="connsiteY26" fmla="*/ 723494 h 1294994"/>
                <a:gd name="connsiteX27" fmla="*/ 1339976 w 1397642"/>
                <a:gd name="connsiteY27" fmla="*/ 388532 h 129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97642" h="1294994">
                  <a:moveTo>
                    <a:pt x="1339976" y="388532"/>
                  </a:moveTo>
                  <a:cubicBezTo>
                    <a:pt x="1339976" y="388532"/>
                    <a:pt x="1338389" y="386944"/>
                    <a:pt x="1338389" y="386944"/>
                  </a:cubicBezTo>
                  <a:cubicBezTo>
                    <a:pt x="1300289" y="296457"/>
                    <a:pt x="1225677" y="215494"/>
                    <a:pt x="1138364" y="159932"/>
                  </a:cubicBezTo>
                  <a:cubicBezTo>
                    <a:pt x="1060576" y="78969"/>
                    <a:pt x="958976" y="21819"/>
                    <a:pt x="844677" y="2769"/>
                  </a:cubicBezTo>
                  <a:cubicBezTo>
                    <a:pt x="809751" y="-1993"/>
                    <a:pt x="778001" y="-406"/>
                    <a:pt x="751014" y="5944"/>
                  </a:cubicBezTo>
                  <a:cubicBezTo>
                    <a:pt x="728789" y="2769"/>
                    <a:pt x="709739" y="1182"/>
                    <a:pt x="689101" y="2769"/>
                  </a:cubicBezTo>
                  <a:cubicBezTo>
                    <a:pt x="557339" y="-6756"/>
                    <a:pt x="403351" y="7532"/>
                    <a:pt x="295402" y="80557"/>
                  </a:cubicBezTo>
                  <a:cubicBezTo>
                    <a:pt x="254126" y="107544"/>
                    <a:pt x="212851" y="145644"/>
                    <a:pt x="174751" y="190094"/>
                  </a:cubicBezTo>
                  <a:cubicBezTo>
                    <a:pt x="173164" y="191682"/>
                    <a:pt x="173164" y="191682"/>
                    <a:pt x="171577" y="193269"/>
                  </a:cubicBezTo>
                  <a:cubicBezTo>
                    <a:pt x="138239" y="223432"/>
                    <a:pt x="114426" y="258357"/>
                    <a:pt x="100139" y="294869"/>
                  </a:cubicBezTo>
                  <a:cubicBezTo>
                    <a:pt x="82676" y="326619"/>
                    <a:pt x="68389" y="358369"/>
                    <a:pt x="57277" y="390119"/>
                  </a:cubicBezTo>
                  <a:cubicBezTo>
                    <a:pt x="50926" y="402819"/>
                    <a:pt x="46164" y="413932"/>
                    <a:pt x="39814" y="426632"/>
                  </a:cubicBezTo>
                  <a:cubicBezTo>
                    <a:pt x="16001" y="479019"/>
                    <a:pt x="-1461" y="528232"/>
                    <a:pt x="4889" y="583794"/>
                  </a:cubicBezTo>
                  <a:cubicBezTo>
                    <a:pt x="-22098" y="748894"/>
                    <a:pt x="65214" y="904469"/>
                    <a:pt x="203326" y="1010832"/>
                  </a:cubicBezTo>
                  <a:cubicBezTo>
                    <a:pt x="273177" y="1064807"/>
                    <a:pt x="354139" y="1102907"/>
                    <a:pt x="438277" y="1129894"/>
                  </a:cubicBezTo>
                  <a:cubicBezTo>
                    <a:pt x="439864" y="1137832"/>
                    <a:pt x="439864" y="1147357"/>
                    <a:pt x="441451" y="1155294"/>
                  </a:cubicBezTo>
                  <a:cubicBezTo>
                    <a:pt x="447802" y="1180694"/>
                    <a:pt x="458914" y="1201332"/>
                    <a:pt x="474789" y="1220382"/>
                  </a:cubicBezTo>
                  <a:cubicBezTo>
                    <a:pt x="482726" y="1234669"/>
                    <a:pt x="495427" y="1245782"/>
                    <a:pt x="509714" y="1255307"/>
                  </a:cubicBezTo>
                  <a:cubicBezTo>
                    <a:pt x="528764" y="1272769"/>
                    <a:pt x="549402" y="1283882"/>
                    <a:pt x="574802" y="1288644"/>
                  </a:cubicBezTo>
                  <a:lnTo>
                    <a:pt x="625601" y="1294994"/>
                  </a:lnTo>
                  <a:cubicBezTo>
                    <a:pt x="643064" y="1293407"/>
                    <a:pt x="658939" y="1290232"/>
                    <a:pt x="676402" y="1288644"/>
                  </a:cubicBezTo>
                  <a:cubicBezTo>
                    <a:pt x="701802" y="1282294"/>
                    <a:pt x="722439" y="1271182"/>
                    <a:pt x="741489" y="1255307"/>
                  </a:cubicBezTo>
                  <a:cubicBezTo>
                    <a:pt x="762126" y="1242607"/>
                    <a:pt x="778001" y="1223557"/>
                    <a:pt x="790701" y="1201332"/>
                  </a:cubicBezTo>
                  <a:cubicBezTo>
                    <a:pt x="797052" y="1187044"/>
                    <a:pt x="803402" y="1172757"/>
                    <a:pt x="809751" y="1158469"/>
                  </a:cubicBezTo>
                  <a:cubicBezTo>
                    <a:pt x="811339" y="1158469"/>
                    <a:pt x="814514" y="1156882"/>
                    <a:pt x="816101" y="1155294"/>
                  </a:cubicBezTo>
                  <a:cubicBezTo>
                    <a:pt x="987552" y="1171169"/>
                    <a:pt x="1176464" y="1060044"/>
                    <a:pt x="1274889" y="931457"/>
                  </a:cubicBezTo>
                  <a:cubicBezTo>
                    <a:pt x="1319339" y="872719"/>
                    <a:pt x="1352677" y="799694"/>
                    <a:pt x="1368552" y="723494"/>
                  </a:cubicBezTo>
                  <a:cubicBezTo>
                    <a:pt x="1414589" y="617132"/>
                    <a:pt x="1406652" y="485369"/>
                    <a:pt x="1339976" y="388532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9" name="กราฟิก 7">
              <a:extLst>
                <a:ext uri="{FF2B5EF4-FFF2-40B4-BE49-F238E27FC236}">
                  <a16:creationId xmlns:a16="http://schemas.microsoft.com/office/drawing/2014/main" id="{FD504A6B-2895-47DA-8E03-95596D09CBCE}"/>
                </a:ext>
              </a:extLst>
            </p:cNvPr>
            <p:cNvGrpSpPr/>
            <p:nvPr userDrawn="1"/>
          </p:nvGrpSpPr>
          <p:grpSpPr>
            <a:xfrm>
              <a:off x="3830198" y="2035126"/>
              <a:ext cx="1489711" cy="2695972"/>
              <a:chOff x="3830198" y="2028199"/>
              <a:chExt cx="1489711" cy="2695972"/>
            </a:xfrm>
          </p:grpSpPr>
          <p:sp>
            <p:nvSpPr>
              <p:cNvPr id="120" name="รูปแบบอิสระ: รูปร่าง 119">
                <a:extLst>
                  <a:ext uri="{FF2B5EF4-FFF2-40B4-BE49-F238E27FC236}">
                    <a16:creationId xmlns:a16="http://schemas.microsoft.com/office/drawing/2014/main" id="{0B5311D3-37EC-4CFE-B60C-ABEC1F2C6128}"/>
                  </a:ext>
                </a:extLst>
              </p:cNvPr>
              <p:cNvSpPr/>
              <p:nvPr/>
            </p:nvSpPr>
            <p:spPr>
              <a:xfrm>
                <a:off x="3944937" y="3159388"/>
                <a:ext cx="1202726" cy="927968"/>
              </a:xfrm>
              <a:custGeom>
                <a:avLst/>
                <a:gdLst>
                  <a:gd name="connsiteX0" fmla="*/ 1201738 w 1202726"/>
                  <a:gd name="connsiteY0" fmla="*/ 604574 h 927968"/>
                  <a:gd name="connsiteX1" fmla="*/ 1174750 w 1202726"/>
                  <a:gd name="connsiteY1" fmla="*/ 526786 h 927968"/>
                  <a:gd name="connsiteX2" fmla="*/ 1052512 w 1202726"/>
                  <a:gd name="connsiteY2" fmla="*/ 290249 h 927968"/>
                  <a:gd name="connsiteX3" fmla="*/ 1052512 w 1202726"/>
                  <a:gd name="connsiteY3" fmla="*/ 290249 h 927968"/>
                  <a:gd name="connsiteX4" fmla="*/ 1047750 w 1202726"/>
                  <a:gd name="connsiteY4" fmla="*/ 264849 h 927968"/>
                  <a:gd name="connsiteX5" fmla="*/ 950912 w 1202726"/>
                  <a:gd name="connsiteY5" fmla="*/ 128324 h 927968"/>
                  <a:gd name="connsiteX6" fmla="*/ 938213 w 1202726"/>
                  <a:gd name="connsiteY6" fmla="*/ 112449 h 927968"/>
                  <a:gd name="connsiteX7" fmla="*/ 936625 w 1202726"/>
                  <a:gd name="connsiteY7" fmla="*/ 109274 h 927968"/>
                  <a:gd name="connsiteX8" fmla="*/ 923925 w 1202726"/>
                  <a:gd name="connsiteY8" fmla="*/ 96574 h 927968"/>
                  <a:gd name="connsiteX9" fmla="*/ 908050 w 1202726"/>
                  <a:gd name="connsiteY9" fmla="*/ 83874 h 927968"/>
                  <a:gd name="connsiteX10" fmla="*/ 892175 w 1202726"/>
                  <a:gd name="connsiteY10" fmla="*/ 63236 h 927968"/>
                  <a:gd name="connsiteX11" fmla="*/ 885825 w 1202726"/>
                  <a:gd name="connsiteY11" fmla="*/ 60062 h 927968"/>
                  <a:gd name="connsiteX12" fmla="*/ 860425 w 1202726"/>
                  <a:gd name="connsiteY12" fmla="*/ 52124 h 927968"/>
                  <a:gd name="connsiteX13" fmla="*/ 815975 w 1202726"/>
                  <a:gd name="connsiteY13" fmla="*/ 64824 h 927968"/>
                  <a:gd name="connsiteX14" fmla="*/ 788988 w 1202726"/>
                  <a:gd name="connsiteY14" fmla="*/ 74349 h 927968"/>
                  <a:gd name="connsiteX15" fmla="*/ 781050 w 1202726"/>
                  <a:gd name="connsiteY15" fmla="*/ 75937 h 927968"/>
                  <a:gd name="connsiteX16" fmla="*/ 773113 w 1202726"/>
                  <a:gd name="connsiteY16" fmla="*/ 77524 h 927968"/>
                  <a:gd name="connsiteX17" fmla="*/ 766762 w 1202726"/>
                  <a:gd name="connsiteY17" fmla="*/ 77524 h 927968"/>
                  <a:gd name="connsiteX18" fmla="*/ 749300 w 1202726"/>
                  <a:gd name="connsiteY18" fmla="*/ 77524 h 927968"/>
                  <a:gd name="connsiteX19" fmla="*/ 738188 w 1202726"/>
                  <a:gd name="connsiteY19" fmla="*/ 75937 h 927968"/>
                  <a:gd name="connsiteX20" fmla="*/ 712787 w 1202726"/>
                  <a:gd name="connsiteY20" fmla="*/ 64824 h 927968"/>
                  <a:gd name="connsiteX21" fmla="*/ 660400 w 1202726"/>
                  <a:gd name="connsiteY21" fmla="*/ 69586 h 927968"/>
                  <a:gd name="connsiteX22" fmla="*/ 663575 w 1202726"/>
                  <a:gd name="connsiteY22" fmla="*/ 74349 h 927968"/>
                  <a:gd name="connsiteX23" fmla="*/ 668338 w 1202726"/>
                  <a:gd name="connsiteY23" fmla="*/ 79111 h 927968"/>
                  <a:gd name="connsiteX24" fmla="*/ 677863 w 1202726"/>
                  <a:gd name="connsiteY24" fmla="*/ 94986 h 927968"/>
                  <a:gd name="connsiteX25" fmla="*/ 682625 w 1202726"/>
                  <a:gd name="connsiteY25" fmla="*/ 114036 h 927968"/>
                  <a:gd name="connsiteX26" fmla="*/ 673100 w 1202726"/>
                  <a:gd name="connsiteY26" fmla="*/ 153724 h 927968"/>
                  <a:gd name="connsiteX27" fmla="*/ 646113 w 1202726"/>
                  <a:gd name="connsiteY27" fmla="*/ 180711 h 927968"/>
                  <a:gd name="connsiteX28" fmla="*/ 627063 w 1202726"/>
                  <a:gd name="connsiteY28" fmla="*/ 188649 h 927968"/>
                  <a:gd name="connsiteX29" fmla="*/ 604838 w 1202726"/>
                  <a:gd name="connsiteY29" fmla="*/ 191824 h 927968"/>
                  <a:gd name="connsiteX30" fmla="*/ 569912 w 1202726"/>
                  <a:gd name="connsiteY30" fmla="*/ 188649 h 927968"/>
                  <a:gd name="connsiteX31" fmla="*/ 557213 w 1202726"/>
                  <a:gd name="connsiteY31" fmla="*/ 182299 h 927968"/>
                  <a:gd name="connsiteX32" fmla="*/ 482600 w 1202726"/>
                  <a:gd name="connsiteY32" fmla="*/ 168012 h 927968"/>
                  <a:gd name="connsiteX33" fmla="*/ 482600 w 1202726"/>
                  <a:gd name="connsiteY33" fmla="*/ 168012 h 927968"/>
                  <a:gd name="connsiteX34" fmla="*/ 469900 w 1202726"/>
                  <a:gd name="connsiteY34" fmla="*/ 164836 h 927968"/>
                  <a:gd name="connsiteX35" fmla="*/ 465137 w 1202726"/>
                  <a:gd name="connsiteY35" fmla="*/ 160074 h 927968"/>
                  <a:gd name="connsiteX36" fmla="*/ 458787 w 1202726"/>
                  <a:gd name="connsiteY36" fmla="*/ 148961 h 927968"/>
                  <a:gd name="connsiteX37" fmla="*/ 457200 w 1202726"/>
                  <a:gd name="connsiteY37" fmla="*/ 142611 h 927968"/>
                  <a:gd name="connsiteX38" fmla="*/ 457200 w 1202726"/>
                  <a:gd name="connsiteY38" fmla="*/ 141024 h 927968"/>
                  <a:gd name="connsiteX39" fmla="*/ 469900 w 1202726"/>
                  <a:gd name="connsiteY39" fmla="*/ 115624 h 927968"/>
                  <a:gd name="connsiteX40" fmla="*/ 541338 w 1202726"/>
                  <a:gd name="connsiteY40" fmla="*/ 79111 h 927968"/>
                  <a:gd name="connsiteX41" fmla="*/ 508000 w 1202726"/>
                  <a:gd name="connsiteY41" fmla="*/ 77524 h 927968"/>
                  <a:gd name="connsiteX42" fmla="*/ 471488 w 1202726"/>
                  <a:gd name="connsiteY42" fmla="*/ 63236 h 927968"/>
                  <a:gd name="connsiteX43" fmla="*/ 463550 w 1202726"/>
                  <a:gd name="connsiteY43" fmla="*/ 64824 h 927968"/>
                  <a:gd name="connsiteX44" fmla="*/ 460375 w 1202726"/>
                  <a:gd name="connsiteY44" fmla="*/ 63236 h 927968"/>
                  <a:gd name="connsiteX45" fmla="*/ 428625 w 1202726"/>
                  <a:gd name="connsiteY45" fmla="*/ 42599 h 927968"/>
                  <a:gd name="connsiteX46" fmla="*/ 398463 w 1202726"/>
                  <a:gd name="connsiteY46" fmla="*/ 41012 h 927968"/>
                  <a:gd name="connsiteX47" fmla="*/ 392113 w 1202726"/>
                  <a:gd name="connsiteY47" fmla="*/ 39424 h 927968"/>
                  <a:gd name="connsiteX48" fmla="*/ 376238 w 1202726"/>
                  <a:gd name="connsiteY48" fmla="*/ 36249 h 927968"/>
                  <a:gd name="connsiteX49" fmla="*/ 357188 w 1202726"/>
                  <a:gd name="connsiteY49" fmla="*/ 31486 h 927968"/>
                  <a:gd name="connsiteX50" fmla="*/ 355600 w 1202726"/>
                  <a:gd name="connsiteY50" fmla="*/ 29899 h 927968"/>
                  <a:gd name="connsiteX51" fmla="*/ 315912 w 1202726"/>
                  <a:gd name="connsiteY51" fmla="*/ 4499 h 927968"/>
                  <a:gd name="connsiteX52" fmla="*/ 266700 w 1202726"/>
                  <a:gd name="connsiteY52" fmla="*/ 17199 h 927968"/>
                  <a:gd name="connsiteX53" fmla="*/ 204787 w 1202726"/>
                  <a:gd name="connsiteY53" fmla="*/ 131499 h 927968"/>
                  <a:gd name="connsiteX54" fmla="*/ 185738 w 1202726"/>
                  <a:gd name="connsiteY54" fmla="*/ 141024 h 927968"/>
                  <a:gd name="connsiteX55" fmla="*/ 115888 w 1202726"/>
                  <a:gd name="connsiteY55" fmla="*/ 256911 h 927968"/>
                  <a:gd name="connsiteX56" fmla="*/ 55563 w 1202726"/>
                  <a:gd name="connsiteY56" fmla="*/ 442649 h 927968"/>
                  <a:gd name="connsiteX57" fmla="*/ 36513 w 1202726"/>
                  <a:gd name="connsiteY57" fmla="*/ 474399 h 927968"/>
                  <a:gd name="connsiteX58" fmla="*/ 0 w 1202726"/>
                  <a:gd name="connsiteY58" fmla="*/ 564887 h 927968"/>
                  <a:gd name="connsiteX59" fmla="*/ 44450 w 1202726"/>
                  <a:gd name="connsiteY59" fmla="*/ 642674 h 927968"/>
                  <a:gd name="connsiteX60" fmla="*/ 98425 w 1202726"/>
                  <a:gd name="connsiteY60" fmla="*/ 612512 h 927968"/>
                  <a:gd name="connsiteX61" fmla="*/ 98425 w 1202726"/>
                  <a:gd name="connsiteY61" fmla="*/ 607749 h 927968"/>
                  <a:gd name="connsiteX62" fmla="*/ 109537 w 1202726"/>
                  <a:gd name="connsiteY62" fmla="*/ 604574 h 927968"/>
                  <a:gd name="connsiteX63" fmla="*/ 127000 w 1202726"/>
                  <a:gd name="connsiteY63" fmla="*/ 595049 h 927968"/>
                  <a:gd name="connsiteX64" fmla="*/ 127000 w 1202726"/>
                  <a:gd name="connsiteY64" fmla="*/ 606161 h 927968"/>
                  <a:gd name="connsiteX65" fmla="*/ 158750 w 1202726"/>
                  <a:gd name="connsiteY65" fmla="*/ 826824 h 927968"/>
                  <a:gd name="connsiteX66" fmla="*/ 200025 w 1202726"/>
                  <a:gd name="connsiteY66" fmla="*/ 850637 h 927968"/>
                  <a:gd name="connsiteX67" fmla="*/ 201613 w 1202726"/>
                  <a:gd name="connsiteY67" fmla="*/ 850637 h 927968"/>
                  <a:gd name="connsiteX68" fmla="*/ 312738 w 1202726"/>
                  <a:gd name="connsiteY68" fmla="*/ 879211 h 927968"/>
                  <a:gd name="connsiteX69" fmla="*/ 344488 w 1202726"/>
                  <a:gd name="connsiteY69" fmla="*/ 901437 h 927968"/>
                  <a:gd name="connsiteX70" fmla="*/ 504825 w 1202726"/>
                  <a:gd name="connsiteY70" fmla="*/ 904612 h 927968"/>
                  <a:gd name="connsiteX71" fmla="*/ 536575 w 1202726"/>
                  <a:gd name="connsiteY71" fmla="*/ 925249 h 927968"/>
                  <a:gd name="connsiteX72" fmla="*/ 795338 w 1202726"/>
                  <a:gd name="connsiteY72" fmla="*/ 917311 h 927968"/>
                  <a:gd name="connsiteX73" fmla="*/ 795338 w 1202726"/>
                  <a:gd name="connsiteY73" fmla="*/ 917311 h 927968"/>
                  <a:gd name="connsiteX74" fmla="*/ 965200 w 1202726"/>
                  <a:gd name="connsiteY74" fmla="*/ 906199 h 927968"/>
                  <a:gd name="connsiteX75" fmla="*/ 1000125 w 1202726"/>
                  <a:gd name="connsiteY75" fmla="*/ 869687 h 927968"/>
                  <a:gd name="connsiteX76" fmla="*/ 1022350 w 1202726"/>
                  <a:gd name="connsiteY76" fmla="*/ 837937 h 927968"/>
                  <a:gd name="connsiteX77" fmla="*/ 1009650 w 1202726"/>
                  <a:gd name="connsiteY77" fmla="*/ 545836 h 927968"/>
                  <a:gd name="connsiteX78" fmla="*/ 1055688 w 1202726"/>
                  <a:gd name="connsiteY78" fmla="*/ 601399 h 927968"/>
                  <a:gd name="connsiteX79" fmla="*/ 1071563 w 1202726"/>
                  <a:gd name="connsiteY79" fmla="*/ 622036 h 927968"/>
                  <a:gd name="connsiteX80" fmla="*/ 1089025 w 1202726"/>
                  <a:gd name="connsiteY80" fmla="*/ 671249 h 927968"/>
                  <a:gd name="connsiteX81" fmla="*/ 1157287 w 1202726"/>
                  <a:gd name="connsiteY81" fmla="*/ 671249 h 927968"/>
                  <a:gd name="connsiteX82" fmla="*/ 1158875 w 1202726"/>
                  <a:gd name="connsiteY82" fmla="*/ 653786 h 927968"/>
                  <a:gd name="connsiteX83" fmla="*/ 1158875 w 1202726"/>
                  <a:gd name="connsiteY83" fmla="*/ 653786 h 927968"/>
                  <a:gd name="connsiteX84" fmla="*/ 1201738 w 1202726"/>
                  <a:gd name="connsiteY84" fmla="*/ 604574 h 927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1202726" h="927968">
                    <a:moveTo>
                      <a:pt x="1201738" y="604574"/>
                    </a:moveTo>
                    <a:cubicBezTo>
                      <a:pt x="1195387" y="577586"/>
                      <a:pt x="1185863" y="552187"/>
                      <a:pt x="1174750" y="526786"/>
                    </a:cubicBezTo>
                    <a:cubicBezTo>
                      <a:pt x="1143000" y="444237"/>
                      <a:pt x="1101725" y="364862"/>
                      <a:pt x="1052512" y="290249"/>
                    </a:cubicBezTo>
                    <a:cubicBezTo>
                      <a:pt x="1052512" y="290249"/>
                      <a:pt x="1052512" y="290249"/>
                      <a:pt x="1052512" y="290249"/>
                    </a:cubicBezTo>
                    <a:cubicBezTo>
                      <a:pt x="1054100" y="282312"/>
                      <a:pt x="1054100" y="272786"/>
                      <a:pt x="1047750" y="264849"/>
                    </a:cubicBezTo>
                    <a:cubicBezTo>
                      <a:pt x="1016000" y="218812"/>
                      <a:pt x="984250" y="172774"/>
                      <a:pt x="950912" y="128324"/>
                    </a:cubicBezTo>
                    <a:cubicBezTo>
                      <a:pt x="946150" y="123562"/>
                      <a:pt x="942975" y="117211"/>
                      <a:pt x="938213" y="112449"/>
                    </a:cubicBezTo>
                    <a:cubicBezTo>
                      <a:pt x="938213" y="110861"/>
                      <a:pt x="936625" y="110861"/>
                      <a:pt x="936625" y="109274"/>
                    </a:cubicBezTo>
                    <a:cubicBezTo>
                      <a:pt x="933450" y="102924"/>
                      <a:pt x="928688" y="99749"/>
                      <a:pt x="923925" y="96574"/>
                    </a:cubicBezTo>
                    <a:cubicBezTo>
                      <a:pt x="919162" y="91812"/>
                      <a:pt x="914400" y="87049"/>
                      <a:pt x="908050" y="83874"/>
                    </a:cubicBezTo>
                    <a:cubicBezTo>
                      <a:pt x="904875" y="75937"/>
                      <a:pt x="900113" y="67999"/>
                      <a:pt x="892175" y="63236"/>
                    </a:cubicBezTo>
                    <a:cubicBezTo>
                      <a:pt x="890588" y="61649"/>
                      <a:pt x="887412" y="61649"/>
                      <a:pt x="885825" y="60062"/>
                    </a:cubicBezTo>
                    <a:cubicBezTo>
                      <a:pt x="879475" y="55299"/>
                      <a:pt x="871537" y="52124"/>
                      <a:pt x="860425" y="52124"/>
                    </a:cubicBezTo>
                    <a:cubicBezTo>
                      <a:pt x="844550" y="50536"/>
                      <a:pt x="830262" y="56887"/>
                      <a:pt x="815975" y="64824"/>
                    </a:cubicBezTo>
                    <a:cubicBezTo>
                      <a:pt x="806450" y="66411"/>
                      <a:pt x="798512" y="69586"/>
                      <a:pt x="788988" y="74349"/>
                    </a:cubicBezTo>
                    <a:cubicBezTo>
                      <a:pt x="785813" y="74349"/>
                      <a:pt x="784225" y="75937"/>
                      <a:pt x="781050" y="75937"/>
                    </a:cubicBezTo>
                    <a:cubicBezTo>
                      <a:pt x="777875" y="75937"/>
                      <a:pt x="776287" y="77524"/>
                      <a:pt x="773113" y="77524"/>
                    </a:cubicBezTo>
                    <a:cubicBezTo>
                      <a:pt x="771525" y="77524"/>
                      <a:pt x="766762" y="77524"/>
                      <a:pt x="766762" y="77524"/>
                    </a:cubicBezTo>
                    <a:cubicBezTo>
                      <a:pt x="760412" y="77524"/>
                      <a:pt x="754063" y="77524"/>
                      <a:pt x="749300" y="77524"/>
                    </a:cubicBezTo>
                    <a:cubicBezTo>
                      <a:pt x="746125" y="77524"/>
                      <a:pt x="741363" y="75937"/>
                      <a:pt x="738188" y="75937"/>
                    </a:cubicBezTo>
                    <a:cubicBezTo>
                      <a:pt x="731838" y="69586"/>
                      <a:pt x="723900" y="64824"/>
                      <a:pt x="712787" y="64824"/>
                    </a:cubicBezTo>
                    <a:cubicBezTo>
                      <a:pt x="695325" y="64824"/>
                      <a:pt x="677863" y="66411"/>
                      <a:pt x="660400" y="69586"/>
                    </a:cubicBezTo>
                    <a:cubicBezTo>
                      <a:pt x="661988" y="71174"/>
                      <a:pt x="661988" y="72762"/>
                      <a:pt x="663575" y="74349"/>
                    </a:cubicBezTo>
                    <a:cubicBezTo>
                      <a:pt x="665162" y="75937"/>
                      <a:pt x="666750" y="77524"/>
                      <a:pt x="668338" y="79111"/>
                    </a:cubicBezTo>
                    <a:cubicBezTo>
                      <a:pt x="673100" y="83874"/>
                      <a:pt x="676275" y="88637"/>
                      <a:pt x="677863" y="94986"/>
                    </a:cubicBezTo>
                    <a:cubicBezTo>
                      <a:pt x="681037" y="101336"/>
                      <a:pt x="682625" y="107687"/>
                      <a:pt x="682625" y="114036"/>
                    </a:cubicBezTo>
                    <a:cubicBezTo>
                      <a:pt x="682625" y="128324"/>
                      <a:pt x="679450" y="141024"/>
                      <a:pt x="673100" y="153724"/>
                    </a:cubicBezTo>
                    <a:cubicBezTo>
                      <a:pt x="666750" y="164836"/>
                      <a:pt x="657225" y="174361"/>
                      <a:pt x="646113" y="180711"/>
                    </a:cubicBezTo>
                    <a:cubicBezTo>
                      <a:pt x="639762" y="183887"/>
                      <a:pt x="633412" y="187062"/>
                      <a:pt x="627063" y="188649"/>
                    </a:cubicBezTo>
                    <a:cubicBezTo>
                      <a:pt x="620713" y="190236"/>
                      <a:pt x="612775" y="191824"/>
                      <a:pt x="604838" y="191824"/>
                    </a:cubicBezTo>
                    <a:cubicBezTo>
                      <a:pt x="593725" y="193411"/>
                      <a:pt x="582613" y="190236"/>
                      <a:pt x="569912" y="188649"/>
                    </a:cubicBezTo>
                    <a:cubicBezTo>
                      <a:pt x="565150" y="187062"/>
                      <a:pt x="560387" y="185474"/>
                      <a:pt x="557213" y="182299"/>
                    </a:cubicBezTo>
                    <a:cubicBezTo>
                      <a:pt x="531813" y="180711"/>
                      <a:pt x="506412" y="175949"/>
                      <a:pt x="482600" y="168012"/>
                    </a:cubicBezTo>
                    <a:lnTo>
                      <a:pt x="482600" y="168012"/>
                    </a:lnTo>
                    <a:cubicBezTo>
                      <a:pt x="477838" y="168012"/>
                      <a:pt x="473075" y="166424"/>
                      <a:pt x="469900" y="164836"/>
                    </a:cubicBezTo>
                    <a:cubicBezTo>
                      <a:pt x="468313" y="163249"/>
                      <a:pt x="466725" y="161661"/>
                      <a:pt x="465137" y="160074"/>
                    </a:cubicBezTo>
                    <a:cubicBezTo>
                      <a:pt x="461963" y="156899"/>
                      <a:pt x="460375" y="153724"/>
                      <a:pt x="458787" y="148961"/>
                    </a:cubicBezTo>
                    <a:cubicBezTo>
                      <a:pt x="458787" y="147374"/>
                      <a:pt x="458787" y="144199"/>
                      <a:pt x="457200" y="142611"/>
                    </a:cubicBezTo>
                    <a:cubicBezTo>
                      <a:pt x="457200" y="142611"/>
                      <a:pt x="457200" y="141024"/>
                      <a:pt x="457200" y="141024"/>
                    </a:cubicBezTo>
                    <a:cubicBezTo>
                      <a:pt x="455613" y="131499"/>
                      <a:pt x="461963" y="121974"/>
                      <a:pt x="469900" y="115624"/>
                    </a:cubicBezTo>
                    <a:cubicBezTo>
                      <a:pt x="492125" y="99749"/>
                      <a:pt x="515938" y="88637"/>
                      <a:pt x="541338" y="79111"/>
                    </a:cubicBezTo>
                    <a:cubicBezTo>
                      <a:pt x="530225" y="79111"/>
                      <a:pt x="519113" y="77524"/>
                      <a:pt x="508000" y="77524"/>
                    </a:cubicBezTo>
                    <a:cubicBezTo>
                      <a:pt x="500063" y="66411"/>
                      <a:pt x="487363" y="60062"/>
                      <a:pt x="471488" y="63236"/>
                    </a:cubicBezTo>
                    <a:cubicBezTo>
                      <a:pt x="468313" y="63236"/>
                      <a:pt x="466725" y="63236"/>
                      <a:pt x="463550" y="64824"/>
                    </a:cubicBezTo>
                    <a:cubicBezTo>
                      <a:pt x="461963" y="64824"/>
                      <a:pt x="461963" y="63236"/>
                      <a:pt x="460375" y="63236"/>
                    </a:cubicBezTo>
                    <a:cubicBezTo>
                      <a:pt x="454025" y="52124"/>
                      <a:pt x="442912" y="42599"/>
                      <a:pt x="428625" y="42599"/>
                    </a:cubicBezTo>
                    <a:cubicBezTo>
                      <a:pt x="419100" y="42599"/>
                      <a:pt x="407988" y="41012"/>
                      <a:pt x="398463" y="41012"/>
                    </a:cubicBezTo>
                    <a:cubicBezTo>
                      <a:pt x="396875" y="41012"/>
                      <a:pt x="392113" y="39424"/>
                      <a:pt x="392113" y="39424"/>
                    </a:cubicBezTo>
                    <a:cubicBezTo>
                      <a:pt x="387350" y="37836"/>
                      <a:pt x="382588" y="37836"/>
                      <a:pt x="376238" y="36249"/>
                    </a:cubicBezTo>
                    <a:cubicBezTo>
                      <a:pt x="369887" y="34661"/>
                      <a:pt x="363537" y="33074"/>
                      <a:pt x="357188" y="31486"/>
                    </a:cubicBezTo>
                    <a:cubicBezTo>
                      <a:pt x="357188" y="31486"/>
                      <a:pt x="355600" y="29899"/>
                      <a:pt x="355600" y="29899"/>
                    </a:cubicBezTo>
                    <a:cubicBezTo>
                      <a:pt x="344488" y="18786"/>
                      <a:pt x="330200" y="10849"/>
                      <a:pt x="315912" y="4499"/>
                    </a:cubicBezTo>
                    <a:cubicBezTo>
                      <a:pt x="298450" y="-3438"/>
                      <a:pt x="277813" y="-1851"/>
                      <a:pt x="266700" y="17199"/>
                    </a:cubicBezTo>
                    <a:cubicBezTo>
                      <a:pt x="246063" y="55299"/>
                      <a:pt x="225425" y="93399"/>
                      <a:pt x="204787" y="131499"/>
                    </a:cubicBezTo>
                    <a:cubicBezTo>
                      <a:pt x="198438" y="133086"/>
                      <a:pt x="190500" y="134674"/>
                      <a:pt x="185738" y="141024"/>
                    </a:cubicBezTo>
                    <a:cubicBezTo>
                      <a:pt x="153988" y="174361"/>
                      <a:pt x="130175" y="214049"/>
                      <a:pt x="115888" y="256911"/>
                    </a:cubicBezTo>
                    <a:cubicBezTo>
                      <a:pt x="85725" y="315649"/>
                      <a:pt x="61912" y="375974"/>
                      <a:pt x="55563" y="442649"/>
                    </a:cubicBezTo>
                    <a:cubicBezTo>
                      <a:pt x="49213" y="453762"/>
                      <a:pt x="42862" y="463286"/>
                      <a:pt x="36513" y="474399"/>
                    </a:cubicBezTo>
                    <a:cubicBezTo>
                      <a:pt x="19050" y="502974"/>
                      <a:pt x="1588" y="531549"/>
                      <a:pt x="0" y="564887"/>
                    </a:cubicBezTo>
                    <a:cubicBezTo>
                      <a:pt x="0" y="595049"/>
                      <a:pt x="15875" y="629974"/>
                      <a:pt x="44450" y="642674"/>
                    </a:cubicBezTo>
                    <a:cubicBezTo>
                      <a:pt x="68263" y="653786"/>
                      <a:pt x="96838" y="641086"/>
                      <a:pt x="98425" y="612512"/>
                    </a:cubicBezTo>
                    <a:cubicBezTo>
                      <a:pt x="98425" y="610924"/>
                      <a:pt x="98425" y="609336"/>
                      <a:pt x="98425" y="607749"/>
                    </a:cubicBezTo>
                    <a:cubicBezTo>
                      <a:pt x="101600" y="607749"/>
                      <a:pt x="106362" y="606161"/>
                      <a:pt x="109537" y="604574"/>
                    </a:cubicBezTo>
                    <a:cubicBezTo>
                      <a:pt x="115888" y="601399"/>
                      <a:pt x="122238" y="598224"/>
                      <a:pt x="127000" y="595049"/>
                    </a:cubicBezTo>
                    <a:cubicBezTo>
                      <a:pt x="127000" y="598224"/>
                      <a:pt x="127000" y="602987"/>
                      <a:pt x="127000" y="606161"/>
                    </a:cubicBezTo>
                    <a:cubicBezTo>
                      <a:pt x="127000" y="680774"/>
                      <a:pt x="138113" y="755387"/>
                      <a:pt x="158750" y="826824"/>
                    </a:cubicBezTo>
                    <a:cubicBezTo>
                      <a:pt x="165100" y="849049"/>
                      <a:pt x="184150" y="855399"/>
                      <a:pt x="200025" y="850637"/>
                    </a:cubicBezTo>
                    <a:cubicBezTo>
                      <a:pt x="200025" y="850637"/>
                      <a:pt x="201613" y="850637"/>
                      <a:pt x="201613" y="850637"/>
                    </a:cubicBezTo>
                    <a:lnTo>
                      <a:pt x="312738" y="879211"/>
                    </a:lnTo>
                    <a:cubicBezTo>
                      <a:pt x="317500" y="890324"/>
                      <a:pt x="327025" y="899849"/>
                      <a:pt x="344488" y="901437"/>
                    </a:cubicBezTo>
                    <a:cubicBezTo>
                      <a:pt x="398463" y="904612"/>
                      <a:pt x="450850" y="906199"/>
                      <a:pt x="504825" y="904612"/>
                    </a:cubicBezTo>
                    <a:cubicBezTo>
                      <a:pt x="509588" y="915724"/>
                      <a:pt x="519113" y="925249"/>
                      <a:pt x="536575" y="925249"/>
                    </a:cubicBezTo>
                    <a:cubicBezTo>
                      <a:pt x="622300" y="928424"/>
                      <a:pt x="709613" y="925249"/>
                      <a:pt x="795338" y="917311"/>
                    </a:cubicBezTo>
                    <a:cubicBezTo>
                      <a:pt x="795338" y="917311"/>
                      <a:pt x="795338" y="917311"/>
                      <a:pt x="795338" y="917311"/>
                    </a:cubicBezTo>
                    <a:cubicBezTo>
                      <a:pt x="849313" y="931599"/>
                      <a:pt x="917575" y="934774"/>
                      <a:pt x="965200" y="906199"/>
                    </a:cubicBezTo>
                    <a:cubicBezTo>
                      <a:pt x="981075" y="896674"/>
                      <a:pt x="992188" y="883974"/>
                      <a:pt x="1000125" y="869687"/>
                    </a:cubicBezTo>
                    <a:cubicBezTo>
                      <a:pt x="1011238" y="864924"/>
                      <a:pt x="1020762" y="855399"/>
                      <a:pt x="1022350" y="837937"/>
                    </a:cubicBezTo>
                    <a:cubicBezTo>
                      <a:pt x="1027113" y="739512"/>
                      <a:pt x="1022350" y="642674"/>
                      <a:pt x="1009650" y="545836"/>
                    </a:cubicBezTo>
                    <a:cubicBezTo>
                      <a:pt x="1023938" y="564887"/>
                      <a:pt x="1039813" y="583937"/>
                      <a:pt x="1055688" y="601399"/>
                    </a:cubicBezTo>
                    <a:cubicBezTo>
                      <a:pt x="1060450" y="607749"/>
                      <a:pt x="1066800" y="614099"/>
                      <a:pt x="1071563" y="622036"/>
                    </a:cubicBezTo>
                    <a:cubicBezTo>
                      <a:pt x="1077912" y="637911"/>
                      <a:pt x="1084262" y="653786"/>
                      <a:pt x="1089025" y="671249"/>
                    </a:cubicBezTo>
                    <a:cubicBezTo>
                      <a:pt x="1098550" y="701411"/>
                      <a:pt x="1150938" y="707762"/>
                      <a:pt x="1157287" y="671249"/>
                    </a:cubicBezTo>
                    <a:cubicBezTo>
                      <a:pt x="1158875" y="664899"/>
                      <a:pt x="1158875" y="660137"/>
                      <a:pt x="1158875" y="653786"/>
                    </a:cubicBezTo>
                    <a:cubicBezTo>
                      <a:pt x="1158875" y="653786"/>
                      <a:pt x="1158875" y="653786"/>
                      <a:pt x="1158875" y="653786"/>
                    </a:cubicBezTo>
                    <a:cubicBezTo>
                      <a:pt x="1182688" y="652199"/>
                      <a:pt x="1208088" y="634737"/>
                      <a:pt x="1201738" y="604574"/>
                    </a:cubicBezTo>
                    <a:close/>
                  </a:path>
                </a:pathLst>
              </a:custGeom>
              <a:solidFill>
                <a:srgbClr val="0F408C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1" name="รูปแบบอิสระ: รูปร่าง 120">
                <a:extLst>
                  <a:ext uri="{FF2B5EF4-FFF2-40B4-BE49-F238E27FC236}">
                    <a16:creationId xmlns:a16="http://schemas.microsoft.com/office/drawing/2014/main" id="{FC5718B2-9370-4496-8A8A-99A8A25A842F}"/>
                  </a:ext>
                </a:extLst>
              </p:cNvPr>
              <p:cNvSpPr/>
              <p:nvPr/>
            </p:nvSpPr>
            <p:spPr>
              <a:xfrm>
                <a:off x="4247650" y="3153536"/>
                <a:ext cx="199408" cy="170688"/>
              </a:xfrm>
              <a:custGeom>
                <a:avLst/>
                <a:gdLst>
                  <a:gd name="connsiteX0" fmla="*/ 183062 w 199408"/>
                  <a:gd name="connsiteY0" fmla="*/ 75438 h 170688"/>
                  <a:gd name="connsiteX1" fmla="*/ 159249 w 199408"/>
                  <a:gd name="connsiteY1" fmla="*/ 64326 h 170688"/>
                  <a:gd name="connsiteX2" fmla="*/ 130674 w 199408"/>
                  <a:gd name="connsiteY2" fmla="*/ 51626 h 170688"/>
                  <a:gd name="connsiteX3" fmla="*/ 17962 w 199408"/>
                  <a:gd name="connsiteY3" fmla="*/ 826 h 170688"/>
                  <a:gd name="connsiteX4" fmla="*/ 499 w 199408"/>
                  <a:gd name="connsiteY4" fmla="*/ 13526 h 170688"/>
                  <a:gd name="connsiteX5" fmla="*/ 29074 w 199408"/>
                  <a:gd name="connsiteY5" fmla="*/ 78614 h 170688"/>
                  <a:gd name="connsiteX6" fmla="*/ 41774 w 199408"/>
                  <a:gd name="connsiteY6" fmla="*/ 140526 h 170688"/>
                  <a:gd name="connsiteX7" fmla="*/ 43361 w 199408"/>
                  <a:gd name="connsiteY7" fmla="*/ 142114 h 170688"/>
                  <a:gd name="connsiteX8" fmla="*/ 43361 w 199408"/>
                  <a:gd name="connsiteY8" fmla="*/ 146876 h 170688"/>
                  <a:gd name="connsiteX9" fmla="*/ 44949 w 199408"/>
                  <a:gd name="connsiteY9" fmla="*/ 156401 h 170688"/>
                  <a:gd name="connsiteX10" fmla="*/ 48124 w 199408"/>
                  <a:gd name="connsiteY10" fmla="*/ 161164 h 170688"/>
                  <a:gd name="connsiteX11" fmla="*/ 54474 w 199408"/>
                  <a:gd name="connsiteY11" fmla="*/ 167513 h 170688"/>
                  <a:gd name="connsiteX12" fmla="*/ 60824 w 199408"/>
                  <a:gd name="connsiteY12" fmla="*/ 169101 h 170688"/>
                  <a:gd name="connsiteX13" fmla="*/ 67174 w 199408"/>
                  <a:gd name="connsiteY13" fmla="*/ 170688 h 170688"/>
                  <a:gd name="connsiteX14" fmla="*/ 76699 w 199408"/>
                  <a:gd name="connsiteY14" fmla="*/ 169101 h 170688"/>
                  <a:gd name="connsiteX15" fmla="*/ 84637 w 199408"/>
                  <a:gd name="connsiteY15" fmla="*/ 164338 h 170688"/>
                  <a:gd name="connsiteX16" fmla="*/ 87812 w 199408"/>
                  <a:gd name="connsiteY16" fmla="*/ 161164 h 170688"/>
                  <a:gd name="connsiteX17" fmla="*/ 92574 w 199408"/>
                  <a:gd name="connsiteY17" fmla="*/ 154813 h 170688"/>
                  <a:gd name="connsiteX18" fmla="*/ 92574 w 199408"/>
                  <a:gd name="connsiteY18" fmla="*/ 154813 h 170688"/>
                  <a:gd name="connsiteX19" fmla="*/ 125912 w 199408"/>
                  <a:gd name="connsiteY19" fmla="*/ 134176 h 170688"/>
                  <a:gd name="connsiteX20" fmla="*/ 137024 w 199408"/>
                  <a:gd name="connsiteY20" fmla="*/ 129413 h 170688"/>
                  <a:gd name="connsiteX21" fmla="*/ 141787 w 199408"/>
                  <a:gd name="connsiteY21" fmla="*/ 127826 h 170688"/>
                  <a:gd name="connsiteX22" fmla="*/ 141787 w 199408"/>
                  <a:gd name="connsiteY22" fmla="*/ 127826 h 170688"/>
                  <a:gd name="connsiteX23" fmla="*/ 141787 w 199408"/>
                  <a:gd name="connsiteY23" fmla="*/ 127826 h 170688"/>
                  <a:gd name="connsiteX24" fmla="*/ 164012 w 199408"/>
                  <a:gd name="connsiteY24" fmla="*/ 119888 h 170688"/>
                  <a:gd name="connsiteX25" fmla="*/ 178299 w 199408"/>
                  <a:gd name="connsiteY25" fmla="*/ 107188 h 170688"/>
                  <a:gd name="connsiteX26" fmla="*/ 186236 w 199408"/>
                  <a:gd name="connsiteY26" fmla="*/ 102426 h 170688"/>
                  <a:gd name="connsiteX27" fmla="*/ 194174 w 199408"/>
                  <a:gd name="connsiteY27" fmla="*/ 99251 h 170688"/>
                  <a:gd name="connsiteX28" fmla="*/ 183062 w 199408"/>
                  <a:gd name="connsiteY28" fmla="*/ 75438 h 17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99408" h="170688">
                    <a:moveTo>
                      <a:pt x="183062" y="75438"/>
                    </a:moveTo>
                    <a:cubicBezTo>
                      <a:pt x="176712" y="70676"/>
                      <a:pt x="167187" y="67501"/>
                      <a:pt x="159249" y="64326"/>
                    </a:cubicBezTo>
                    <a:cubicBezTo>
                      <a:pt x="149724" y="59563"/>
                      <a:pt x="140199" y="56388"/>
                      <a:pt x="130674" y="51626"/>
                    </a:cubicBezTo>
                    <a:lnTo>
                      <a:pt x="17962" y="826"/>
                    </a:lnTo>
                    <a:cubicBezTo>
                      <a:pt x="10024" y="-2349"/>
                      <a:pt x="-2676" y="4001"/>
                      <a:pt x="499" y="13526"/>
                    </a:cubicBezTo>
                    <a:cubicBezTo>
                      <a:pt x="8437" y="35751"/>
                      <a:pt x="17962" y="57976"/>
                      <a:pt x="29074" y="78614"/>
                    </a:cubicBezTo>
                    <a:cubicBezTo>
                      <a:pt x="27486" y="99251"/>
                      <a:pt x="30662" y="119888"/>
                      <a:pt x="41774" y="140526"/>
                    </a:cubicBezTo>
                    <a:cubicBezTo>
                      <a:pt x="41774" y="140526"/>
                      <a:pt x="43361" y="142114"/>
                      <a:pt x="43361" y="142114"/>
                    </a:cubicBezTo>
                    <a:cubicBezTo>
                      <a:pt x="43361" y="143701"/>
                      <a:pt x="43361" y="145289"/>
                      <a:pt x="43361" y="146876"/>
                    </a:cubicBezTo>
                    <a:cubicBezTo>
                      <a:pt x="43361" y="150051"/>
                      <a:pt x="43361" y="153226"/>
                      <a:pt x="44949" y="156401"/>
                    </a:cubicBezTo>
                    <a:cubicBezTo>
                      <a:pt x="44949" y="157989"/>
                      <a:pt x="46537" y="159576"/>
                      <a:pt x="48124" y="161164"/>
                    </a:cubicBezTo>
                    <a:cubicBezTo>
                      <a:pt x="49712" y="164338"/>
                      <a:pt x="51299" y="165926"/>
                      <a:pt x="54474" y="167513"/>
                    </a:cubicBezTo>
                    <a:cubicBezTo>
                      <a:pt x="56062" y="167513"/>
                      <a:pt x="57649" y="169101"/>
                      <a:pt x="60824" y="169101"/>
                    </a:cubicBezTo>
                    <a:cubicBezTo>
                      <a:pt x="62412" y="169101"/>
                      <a:pt x="65587" y="169101"/>
                      <a:pt x="67174" y="170688"/>
                    </a:cubicBezTo>
                    <a:cubicBezTo>
                      <a:pt x="70349" y="170688"/>
                      <a:pt x="73524" y="170688"/>
                      <a:pt x="76699" y="169101"/>
                    </a:cubicBezTo>
                    <a:cubicBezTo>
                      <a:pt x="79874" y="167513"/>
                      <a:pt x="81462" y="165926"/>
                      <a:pt x="84637" y="164338"/>
                    </a:cubicBezTo>
                    <a:cubicBezTo>
                      <a:pt x="86224" y="162751"/>
                      <a:pt x="86224" y="162751"/>
                      <a:pt x="87812" y="161164"/>
                    </a:cubicBezTo>
                    <a:cubicBezTo>
                      <a:pt x="89399" y="159576"/>
                      <a:pt x="90986" y="156401"/>
                      <a:pt x="92574" y="154813"/>
                    </a:cubicBezTo>
                    <a:cubicBezTo>
                      <a:pt x="92574" y="154813"/>
                      <a:pt x="92574" y="154813"/>
                      <a:pt x="92574" y="154813"/>
                    </a:cubicBezTo>
                    <a:cubicBezTo>
                      <a:pt x="103687" y="146876"/>
                      <a:pt x="114799" y="140526"/>
                      <a:pt x="125912" y="134176"/>
                    </a:cubicBezTo>
                    <a:cubicBezTo>
                      <a:pt x="129087" y="132588"/>
                      <a:pt x="132262" y="131001"/>
                      <a:pt x="137024" y="129413"/>
                    </a:cubicBezTo>
                    <a:cubicBezTo>
                      <a:pt x="138611" y="129413"/>
                      <a:pt x="140199" y="127826"/>
                      <a:pt x="141787" y="127826"/>
                    </a:cubicBezTo>
                    <a:cubicBezTo>
                      <a:pt x="141787" y="127826"/>
                      <a:pt x="141787" y="127826"/>
                      <a:pt x="141787" y="127826"/>
                    </a:cubicBezTo>
                    <a:cubicBezTo>
                      <a:pt x="141787" y="127826"/>
                      <a:pt x="141787" y="127826"/>
                      <a:pt x="141787" y="127826"/>
                    </a:cubicBezTo>
                    <a:cubicBezTo>
                      <a:pt x="149724" y="124651"/>
                      <a:pt x="156074" y="123063"/>
                      <a:pt x="164012" y="119888"/>
                    </a:cubicBezTo>
                    <a:cubicBezTo>
                      <a:pt x="170361" y="118301"/>
                      <a:pt x="175124" y="113538"/>
                      <a:pt x="178299" y="107188"/>
                    </a:cubicBezTo>
                    <a:cubicBezTo>
                      <a:pt x="181474" y="107188"/>
                      <a:pt x="184649" y="105601"/>
                      <a:pt x="186236" y="102426"/>
                    </a:cubicBezTo>
                    <a:cubicBezTo>
                      <a:pt x="189412" y="100838"/>
                      <a:pt x="190999" y="100838"/>
                      <a:pt x="194174" y="99251"/>
                    </a:cubicBezTo>
                    <a:cubicBezTo>
                      <a:pt x="205287" y="88138"/>
                      <a:pt x="197349" y="70676"/>
                      <a:pt x="183062" y="75438"/>
                    </a:cubicBezTo>
                    <a:close/>
                  </a:path>
                </a:pathLst>
              </a:custGeom>
              <a:solidFill>
                <a:srgbClr val="ED2307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รูปแบบอิสระ: รูปร่าง 121">
                <a:extLst>
                  <a:ext uri="{FF2B5EF4-FFF2-40B4-BE49-F238E27FC236}">
                    <a16:creationId xmlns:a16="http://schemas.microsoft.com/office/drawing/2014/main" id="{2C60B324-8F2A-47D6-B46C-0D332867E996}"/>
                  </a:ext>
                </a:extLst>
              </p:cNvPr>
              <p:cNvSpPr/>
              <p:nvPr/>
            </p:nvSpPr>
            <p:spPr>
              <a:xfrm>
                <a:off x="4627419" y="3193424"/>
                <a:ext cx="176498" cy="139928"/>
              </a:xfrm>
              <a:custGeom>
                <a:avLst/>
                <a:gdLst>
                  <a:gd name="connsiteX0" fmla="*/ 173180 w 176498"/>
                  <a:gd name="connsiteY0" fmla="*/ 3800 h 139928"/>
                  <a:gd name="connsiteX1" fmla="*/ 158893 w 176498"/>
                  <a:gd name="connsiteY1" fmla="*/ 2213 h 139928"/>
                  <a:gd name="connsiteX2" fmla="*/ 33480 w 176498"/>
                  <a:gd name="connsiteY2" fmla="*/ 35550 h 139928"/>
                  <a:gd name="connsiteX3" fmla="*/ 30305 w 176498"/>
                  <a:gd name="connsiteY3" fmla="*/ 37138 h 139928"/>
                  <a:gd name="connsiteX4" fmla="*/ 19193 w 176498"/>
                  <a:gd name="connsiteY4" fmla="*/ 35550 h 139928"/>
                  <a:gd name="connsiteX5" fmla="*/ 16018 w 176498"/>
                  <a:gd name="connsiteY5" fmla="*/ 35550 h 139928"/>
                  <a:gd name="connsiteX6" fmla="*/ 4905 w 176498"/>
                  <a:gd name="connsiteY6" fmla="*/ 56188 h 139928"/>
                  <a:gd name="connsiteX7" fmla="*/ 52530 w 176498"/>
                  <a:gd name="connsiteY7" fmla="*/ 99050 h 139928"/>
                  <a:gd name="connsiteX8" fmla="*/ 68405 w 176498"/>
                  <a:gd name="connsiteY8" fmla="*/ 121275 h 139928"/>
                  <a:gd name="connsiteX9" fmla="*/ 74755 w 176498"/>
                  <a:gd name="connsiteY9" fmla="*/ 133975 h 139928"/>
                  <a:gd name="connsiteX10" fmla="*/ 95393 w 176498"/>
                  <a:gd name="connsiteY10" fmla="*/ 133975 h 139928"/>
                  <a:gd name="connsiteX11" fmla="*/ 103330 w 176498"/>
                  <a:gd name="connsiteY11" fmla="*/ 121275 h 139928"/>
                  <a:gd name="connsiteX12" fmla="*/ 108092 w 176498"/>
                  <a:gd name="connsiteY12" fmla="*/ 118100 h 139928"/>
                  <a:gd name="connsiteX13" fmla="*/ 174768 w 176498"/>
                  <a:gd name="connsiteY13" fmla="*/ 19675 h 139928"/>
                  <a:gd name="connsiteX14" fmla="*/ 173180 w 176498"/>
                  <a:gd name="connsiteY14" fmla="*/ 3800 h 139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6498" h="139928">
                    <a:moveTo>
                      <a:pt x="173180" y="3800"/>
                    </a:moveTo>
                    <a:cubicBezTo>
                      <a:pt x="168418" y="-962"/>
                      <a:pt x="163655" y="-962"/>
                      <a:pt x="158893" y="2213"/>
                    </a:cubicBezTo>
                    <a:cubicBezTo>
                      <a:pt x="119205" y="19675"/>
                      <a:pt x="76342" y="30788"/>
                      <a:pt x="33480" y="35550"/>
                    </a:cubicBezTo>
                    <a:cubicBezTo>
                      <a:pt x="31893" y="35550"/>
                      <a:pt x="31893" y="35550"/>
                      <a:pt x="30305" y="37138"/>
                    </a:cubicBezTo>
                    <a:cubicBezTo>
                      <a:pt x="27130" y="37138"/>
                      <a:pt x="22367" y="37138"/>
                      <a:pt x="19193" y="35550"/>
                    </a:cubicBezTo>
                    <a:cubicBezTo>
                      <a:pt x="17605" y="35550"/>
                      <a:pt x="17605" y="35550"/>
                      <a:pt x="16018" y="35550"/>
                    </a:cubicBezTo>
                    <a:cubicBezTo>
                      <a:pt x="3318" y="29200"/>
                      <a:pt x="-6207" y="48250"/>
                      <a:pt x="4905" y="56188"/>
                    </a:cubicBezTo>
                    <a:cubicBezTo>
                      <a:pt x="22367" y="68888"/>
                      <a:pt x="38242" y="83175"/>
                      <a:pt x="52530" y="99050"/>
                    </a:cubicBezTo>
                    <a:cubicBezTo>
                      <a:pt x="57293" y="106988"/>
                      <a:pt x="63643" y="113338"/>
                      <a:pt x="68405" y="121275"/>
                    </a:cubicBezTo>
                    <a:cubicBezTo>
                      <a:pt x="69992" y="126038"/>
                      <a:pt x="73168" y="129213"/>
                      <a:pt x="74755" y="133975"/>
                    </a:cubicBezTo>
                    <a:cubicBezTo>
                      <a:pt x="77930" y="141913"/>
                      <a:pt x="90630" y="141913"/>
                      <a:pt x="95393" y="133975"/>
                    </a:cubicBezTo>
                    <a:cubicBezTo>
                      <a:pt x="96980" y="129213"/>
                      <a:pt x="100155" y="124450"/>
                      <a:pt x="103330" y="121275"/>
                    </a:cubicBezTo>
                    <a:cubicBezTo>
                      <a:pt x="104918" y="119688"/>
                      <a:pt x="106505" y="119688"/>
                      <a:pt x="108092" y="118100"/>
                    </a:cubicBezTo>
                    <a:cubicBezTo>
                      <a:pt x="130318" y="84763"/>
                      <a:pt x="152543" y="53013"/>
                      <a:pt x="174768" y="19675"/>
                    </a:cubicBezTo>
                    <a:cubicBezTo>
                      <a:pt x="177943" y="13325"/>
                      <a:pt x="176355" y="6975"/>
                      <a:pt x="173180" y="3800"/>
                    </a:cubicBezTo>
                    <a:close/>
                  </a:path>
                </a:pathLst>
              </a:custGeom>
              <a:solidFill>
                <a:srgbClr val="ED2307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รูปแบบอิสระ: รูปร่าง 122">
                <a:extLst>
                  <a:ext uri="{FF2B5EF4-FFF2-40B4-BE49-F238E27FC236}">
                    <a16:creationId xmlns:a16="http://schemas.microsoft.com/office/drawing/2014/main" id="{937621B5-0707-46C2-9F85-241979F43E83}"/>
                  </a:ext>
                </a:extLst>
              </p:cNvPr>
              <p:cNvSpPr/>
              <p:nvPr/>
            </p:nvSpPr>
            <p:spPr>
              <a:xfrm>
                <a:off x="4147132" y="3997325"/>
                <a:ext cx="728089" cy="245897"/>
              </a:xfrm>
              <a:custGeom>
                <a:avLst/>
                <a:gdLst>
                  <a:gd name="connsiteX0" fmla="*/ 716967 w 728089"/>
                  <a:gd name="connsiteY0" fmla="*/ 106362 h 245897"/>
                  <a:gd name="connsiteX1" fmla="*/ 691567 w 728089"/>
                  <a:gd name="connsiteY1" fmla="*/ 46037 h 245897"/>
                  <a:gd name="connsiteX2" fmla="*/ 369305 w 728089"/>
                  <a:gd name="connsiteY2" fmla="*/ 36513 h 245897"/>
                  <a:gd name="connsiteX3" fmla="*/ 305805 w 728089"/>
                  <a:gd name="connsiteY3" fmla="*/ 34925 h 245897"/>
                  <a:gd name="connsiteX4" fmla="*/ 277230 w 728089"/>
                  <a:gd name="connsiteY4" fmla="*/ 14287 h 245897"/>
                  <a:gd name="connsiteX5" fmla="*/ 66092 w 728089"/>
                  <a:gd name="connsiteY5" fmla="*/ 0 h 245897"/>
                  <a:gd name="connsiteX6" fmla="*/ 34342 w 728089"/>
                  <a:gd name="connsiteY6" fmla="*/ 17462 h 245897"/>
                  <a:gd name="connsiteX7" fmla="*/ 12117 w 728089"/>
                  <a:gd name="connsiteY7" fmla="*/ 28575 h 245897"/>
                  <a:gd name="connsiteX8" fmla="*/ 2592 w 728089"/>
                  <a:gd name="connsiteY8" fmla="*/ 87312 h 245897"/>
                  <a:gd name="connsiteX9" fmla="*/ 18467 w 728089"/>
                  <a:gd name="connsiteY9" fmla="*/ 138112 h 245897"/>
                  <a:gd name="connsiteX10" fmla="*/ 20055 w 728089"/>
                  <a:gd name="connsiteY10" fmla="*/ 141288 h 245897"/>
                  <a:gd name="connsiteX11" fmla="*/ 35930 w 728089"/>
                  <a:gd name="connsiteY11" fmla="*/ 204788 h 245897"/>
                  <a:gd name="connsiteX12" fmla="*/ 78793 w 728089"/>
                  <a:gd name="connsiteY12" fmla="*/ 230187 h 245897"/>
                  <a:gd name="connsiteX13" fmla="*/ 91492 w 728089"/>
                  <a:gd name="connsiteY13" fmla="*/ 225425 h 245897"/>
                  <a:gd name="connsiteX14" fmla="*/ 150230 w 728089"/>
                  <a:gd name="connsiteY14" fmla="*/ 223837 h 245897"/>
                  <a:gd name="connsiteX15" fmla="*/ 150230 w 728089"/>
                  <a:gd name="connsiteY15" fmla="*/ 223837 h 245897"/>
                  <a:gd name="connsiteX16" fmla="*/ 266117 w 728089"/>
                  <a:gd name="connsiteY16" fmla="*/ 239712 h 245897"/>
                  <a:gd name="connsiteX17" fmla="*/ 310567 w 728089"/>
                  <a:gd name="connsiteY17" fmla="*/ 204788 h 245897"/>
                  <a:gd name="connsiteX18" fmla="*/ 312155 w 728089"/>
                  <a:gd name="connsiteY18" fmla="*/ 188913 h 245897"/>
                  <a:gd name="connsiteX19" fmla="*/ 315330 w 728089"/>
                  <a:gd name="connsiteY19" fmla="*/ 171450 h 245897"/>
                  <a:gd name="connsiteX20" fmla="*/ 324855 w 728089"/>
                  <a:gd name="connsiteY20" fmla="*/ 130175 h 245897"/>
                  <a:gd name="connsiteX21" fmla="*/ 342317 w 728089"/>
                  <a:gd name="connsiteY21" fmla="*/ 106362 h 245897"/>
                  <a:gd name="connsiteX22" fmla="*/ 353430 w 728089"/>
                  <a:gd name="connsiteY22" fmla="*/ 106362 h 245897"/>
                  <a:gd name="connsiteX23" fmla="*/ 361367 w 728089"/>
                  <a:gd name="connsiteY23" fmla="*/ 106362 h 245897"/>
                  <a:gd name="connsiteX24" fmla="*/ 361367 w 728089"/>
                  <a:gd name="connsiteY24" fmla="*/ 109538 h 245897"/>
                  <a:gd name="connsiteX25" fmla="*/ 366130 w 728089"/>
                  <a:gd name="connsiteY25" fmla="*/ 190500 h 245897"/>
                  <a:gd name="connsiteX26" fmla="*/ 391530 w 728089"/>
                  <a:gd name="connsiteY26" fmla="*/ 225425 h 245897"/>
                  <a:gd name="connsiteX27" fmla="*/ 415342 w 728089"/>
                  <a:gd name="connsiteY27" fmla="*/ 230187 h 245897"/>
                  <a:gd name="connsiteX28" fmla="*/ 421692 w 728089"/>
                  <a:gd name="connsiteY28" fmla="*/ 231775 h 245897"/>
                  <a:gd name="connsiteX29" fmla="*/ 421692 w 728089"/>
                  <a:gd name="connsiteY29" fmla="*/ 231775 h 245897"/>
                  <a:gd name="connsiteX30" fmla="*/ 486780 w 728089"/>
                  <a:gd name="connsiteY30" fmla="*/ 241300 h 245897"/>
                  <a:gd name="connsiteX31" fmla="*/ 556630 w 728089"/>
                  <a:gd name="connsiteY31" fmla="*/ 236538 h 245897"/>
                  <a:gd name="connsiteX32" fmla="*/ 602668 w 728089"/>
                  <a:gd name="connsiteY32" fmla="*/ 228600 h 245897"/>
                  <a:gd name="connsiteX33" fmla="*/ 610605 w 728089"/>
                  <a:gd name="connsiteY33" fmla="*/ 238125 h 245897"/>
                  <a:gd name="connsiteX34" fmla="*/ 650293 w 728089"/>
                  <a:gd name="connsiteY34" fmla="*/ 241300 h 245897"/>
                  <a:gd name="connsiteX35" fmla="*/ 682043 w 728089"/>
                  <a:gd name="connsiteY35" fmla="*/ 174625 h 245897"/>
                  <a:gd name="connsiteX36" fmla="*/ 705855 w 728089"/>
                  <a:gd name="connsiteY36" fmla="*/ 142875 h 245897"/>
                  <a:gd name="connsiteX37" fmla="*/ 716967 w 728089"/>
                  <a:gd name="connsiteY37" fmla="*/ 106362 h 245897"/>
                  <a:gd name="connsiteX38" fmla="*/ 716967 w 728089"/>
                  <a:gd name="connsiteY38" fmla="*/ 106362 h 24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28089" h="245897">
                    <a:moveTo>
                      <a:pt x="716967" y="106362"/>
                    </a:moveTo>
                    <a:cubicBezTo>
                      <a:pt x="742367" y="85725"/>
                      <a:pt x="720142" y="46037"/>
                      <a:pt x="691567" y="46037"/>
                    </a:cubicBezTo>
                    <a:cubicBezTo>
                      <a:pt x="583617" y="42862"/>
                      <a:pt x="475668" y="39688"/>
                      <a:pt x="369305" y="36513"/>
                    </a:cubicBezTo>
                    <a:cubicBezTo>
                      <a:pt x="348668" y="36513"/>
                      <a:pt x="326442" y="34925"/>
                      <a:pt x="305805" y="34925"/>
                    </a:cubicBezTo>
                    <a:cubicBezTo>
                      <a:pt x="301043" y="23813"/>
                      <a:pt x="291517" y="15875"/>
                      <a:pt x="277230" y="14287"/>
                    </a:cubicBezTo>
                    <a:cubicBezTo>
                      <a:pt x="207380" y="6350"/>
                      <a:pt x="137530" y="1587"/>
                      <a:pt x="66092" y="0"/>
                    </a:cubicBezTo>
                    <a:cubicBezTo>
                      <a:pt x="50217" y="0"/>
                      <a:pt x="39105" y="7938"/>
                      <a:pt x="34342" y="17462"/>
                    </a:cubicBezTo>
                    <a:cubicBezTo>
                      <a:pt x="26405" y="19050"/>
                      <a:pt x="20055" y="22225"/>
                      <a:pt x="12117" y="28575"/>
                    </a:cubicBezTo>
                    <a:cubicBezTo>
                      <a:pt x="-3758" y="44450"/>
                      <a:pt x="-582" y="66675"/>
                      <a:pt x="2592" y="87312"/>
                    </a:cubicBezTo>
                    <a:cubicBezTo>
                      <a:pt x="5767" y="104775"/>
                      <a:pt x="12117" y="120650"/>
                      <a:pt x="18467" y="138112"/>
                    </a:cubicBezTo>
                    <a:cubicBezTo>
                      <a:pt x="18467" y="139700"/>
                      <a:pt x="20055" y="139700"/>
                      <a:pt x="20055" y="141288"/>
                    </a:cubicBezTo>
                    <a:cubicBezTo>
                      <a:pt x="23230" y="163513"/>
                      <a:pt x="29580" y="184150"/>
                      <a:pt x="35930" y="204788"/>
                    </a:cubicBezTo>
                    <a:cubicBezTo>
                      <a:pt x="42280" y="222250"/>
                      <a:pt x="59742" y="234950"/>
                      <a:pt x="78793" y="230187"/>
                    </a:cubicBezTo>
                    <a:cubicBezTo>
                      <a:pt x="83555" y="228600"/>
                      <a:pt x="88317" y="227013"/>
                      <a:pt x="91492" y="225425"/>
                    </a:cubicBezTo>
                    <a:cubicBezTo>
                      <a:pt x="110543" y="230187"/>
                      <a:pt x="131180" y="228600"/>
                      <a:pt x="150230" y="223837"/>
                    </a:cubicBezTo>
                    <a:cubicBezTo>
                      <a:pt x="150230" y="223837"/>
                      <a:pt x="150230" y="223837"/>
                      <a:pt x="150230" y="223837"/>
                    </a:cubicBezTo>
                    <a:cubicBezTo>
                      <a:pt x="188330" y="227013"/>
                      <a:pt x="228017" y="233362"/>
                      <a:pt x="266117" y="239712"/>
                    </a:cubicBezTo>
                    <a:cubicBezTo>
                      <a:pt x="289930" y="244475"/>
                      <a:pt x="308980" y="230187"/>
                      <a:pt x="310567" y="204788"/>
                    </a:cubicBezTo>
                    <a:cubicBezTo>
                      <a:pt x="310567" y="200025"/>
                      <a:pt x="310567" y="193675"/>
                      <a:pt x="312155" y="188913"/>
                    </a:cubicBezTo>
                    <a:cubicBezTo>
                      <a:pt x="315330" y="184150"/>
                      <a:pt x="316918" y="177800"/>
                      <a:pt x="315330" y="171450"/>
                    </a:cubicBezTo>
                    <a:cubicBezTo>
                      <a:pt x="313742" y="155575"/>
                      <a:pt x="316918" y="142875"/>
                      <a:pt x="324855" y="130175"/>
                    </a:cubicBezTo>
                    <a:cubicBezTo>
                      <a:pt x="334380" y="125413"/>
                      <a:pt x="340730" y="115888"/>
                      <a:pt x="342317" y="106362"/>
                    </a:cubicBezTo>
                    <a:cubicBezTo>
                      <a:pt x="345492" y="106362"/>
                      <a:pt x="350255" y="106362"/>
                      <a:pt x="353430" y="106362"/>
                    </a:cubicBezTo>
                    <a:cubicBezTo>
                      <a:pt x="356605" y="106362"/>
                      <a:pt x="358192" y="106362"/>
                      <a:pt x="361367" y="106362"/>
                    </a:cubicBezTo>
                    <a:cubicBezTo>
                      <a:pt x="361367" y="107950"/>
                      <a:pt x="361367" y="107950"/>
                      <a:pt x="361367" y="109538"/>
                    </a:cubicBezTo>
                    <a:cubicBezTo>
                      <a:pt x="362955" y="136525"/>
                      <a:pt x="364543" y="163513"/>
                      <a:pt x="366130" y="190500"/>
                    </a:cubicBezTo>
                    <a:cubicBezTo>
                      <a:pt x="367717" y="204788"/>
                      <a:pt x="377242" y="220663"/>
                      <a:pt x="391530" y="225425"/>
                    </a:cubicBezTo>
                    <a:cubicBezTo>
                      <a:pt x="399467" y="227013"/>
                      <a:pt x="407405" y="228600"/>
                      <a:pt x="415342" y="230187"/>
                    </a:cubicBezTo>
                    <a:cubicBezTo>
                      <a:pt x="416930" y="230187"/>
                      <a:pt x="420105" y="230187"/>
                      <a:pt x="421692" y="231775"/>
                    </a:cubicBezTo>
                    <a:cubicBezTo>
                      <a:pt x="421692" y="231775"/>
                      <a:pt x="421692" y="231775"/>
                      <a:pt x="421692" y="231775"/>
                    </a:cubicBezTo>
                    <a:cubicBezTo>
                      <a:pt x="442330" y="242888"/>
                      <a:pt x="464555" y="241300"/>
                      <a:pt x="486780" y="241300"/>
                    </a:cubicBezTo>
                    <a:cubicBezTo>
                      <a:pt x="510592" y="241300"/>
                      <a:pt x="532817" y="239712"/>
                      <a:pt x="556630" y="236538"/>
                    </a:cubicBezTo>
                    <a:cubicBezTo>
                      <a:pt x="572505" y="234950"/>
                      <a:pt x="588380" y="231775"/>
                      <a:pt x="602668" y="228600"/>
                    </a:cubicBezTo>
                    <a:cubicBezTo>
                      <a:pt x="604255" y="231775"/>
                      <a:pt x="607430" y="234950"/>
                      <a:pt x="610605" y="238125"/>
                    </a:cubicBezTo>
                    <a:cubicBezTo>
                      <a:pt x="621717" y="246062"/>
                      <a:pt x="637592" y="249237"/>
                      <a:pt x="650293" y="241300"/>
                    </a:cubicBezTo>
                    <a:cubicBezTo>
                      <a:pt x="672517" y="225425"/>
                      <a:pt x="685217" y="200025"/>
                      <a:pt x="682043" y="174625"/>
                    </a:cubicBezTo>
                    <a:cubicBezTo>
                      <a:pt x="688392" y="163513"/>
                      <a:pt x="696330" y="152400"/>
                      <a:pt x="705855" y="142875"/>
                    </a:cubicBezTo>
                    <a:cubicBezTo>
                      <a:pt x="718555" y="133350"/>
                      <a:pt x="720142" y="119062"/>
                      <a:pt x="716967" y="106362"/>
                    </a:cubicBezTo>
                    <a:cubicBezTo>
                      <a:pt x="716967" y="106362"/>
                      <a:pt x="716967" y="106362"/>
                      <a:pt x="716967" y="1063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รูปแบบอิสระ: รูปร่าง 123">
                <a:extLst>
                  <a:ext uri="{FF2B5EF4-FFF2-40B4-BE49-F238E27FC236}">
                    <a16:creationId xmlns:a16="http://schemas.microsoft.com/office/drawing/2014/main" id="{3C22680E-1F85-4D7F-BE84-A8EB6B2DDACD}"/>
                  </a:ext>
                </a:extLst>
              </p:cNvPr>
              <p:cNvSpPr/>
              <p:nvPr/>
            </p:nvSpPr>
            <p:spPr>
              <a:xfrm>
                <a:off x="3855585" y="2028199"/>
                <a:ext cx="1418209" cy="1216650"/>
              </a:xfrm>
              <a:custGeom>
                <a:avLst/>
                <a:gdLst>
                  <a:gd name="connsiteX0" fmla="*/ 741814 w 1418209"/>
                  <a:gd name="connsiteY0" fmla="*/ 1216650 h 1216650"/>
                  <a:gd name="connsiteX1" fmla="*/ 657676 w 1418209"/>
                  <a:gd name="connsiteY1" fmla="*/ 1211888 h 1216650"/>
                  <a:gd name="connsiteX2" fmla="*/ 525914 w 1418209"/>
                  <a:gd name="connsiteY2" fmla="*/ 1197600 h 1216650"/>
                  <a:gd name="connsiteX3" fmla="*/ 451 w 1418209"/>
                  <a:gd name="connsiteY3" fmla="*/ 627688 h 1216650"/>
                  <a:gd name="connsiteX4" fmla="*/ 106814 w 1418209"/>
                  <a:gd name="connsiteY4" fmla="*/ 286375 h 1216650"/>
                  <a:gd name="connsiteX5" fmla="*/ 187777 w 1418209"/>
                  <a:gd name="connsiteY5" fmla="*/ 178425 h 1216650"/>
                  <a:gd name="connsiteX6" fmla="*/ 486227 w 1418209"/>
                  <a:gd name="connsiteY6" fmla="*/ 13325 h 1216650"/>
                  <a:gd name="connsiteX7" fmla="*/ 589414 w 1418209"/>
                  <a:gd name="connsiteY7" fmla="*/ 2213 h 1216650"/>
                  <a:gd name="connsiteX8" fmla="*/ 697364 w 1418209"/>
                  <a:gd name="connsiteY8" fmla="*/ 3800 h 1216650"/>
                  <a:gd name="connsiteX9" fmla="*/ 829127 w 1418209"/>
                  <a:gd name="connsiteY9" fmla="*/ 11738 h 1216650"/>
                  <a:gd name="connsiteX10" fmla="*/ 867227 w 1418209"/>
                  <a:gd name="connsiteY10" fmla="*/ 21263 h 1216650"/>
                  <a:gd name="connsiteX11" fmla="*/ 1384752 w 1418209"/>
                  <a:gd name="connsiteY11" fmla="*/ 461000 h 1216650"/>
                  <a:gd name="connsiteX12" fmla="*/ 1384752 w 1418209"/>
                  <a:gd name="connsiteY12" fmla="*/ 461000 h 1216650"/>
                  <a:gd name="connsiteX13" fmla="*/ 1349827 w 1418209"/>
                  <a:gd name="connsiteY13" fmla="*/ 886450 h 1216650"/>
                  <a:gd name="connsiteX14" fmla="*/ 960889 w 1418209"/>
                  <a:gd name="connsiteY14" fmla="*/ 1183313 h 1216650"/>
                  <a:gd name="connsiteX15" fmla="*/ 933902 w 1418209"/>
                  <a:gd name="connsiteY15" fmla="*/ 1186488 h 1216650"/>
                  <a:gd name="connsiteX16" fmla="*/ 741814 w 1418209"/>
                  <a:gd name="connsiteY16" fmla="*/ 1216650 h 1216650"/>
                  <a:gd name="connsiteX17" fmla="*/ 657676 w 1418209"/>
                  <a:gd name="connsiteY17" fmla="*/ 1188075 h 1216650"/>
                  <a:gd name="connsiteX18" fmla="*/ 657676 w 1418209"/>
                  <a:gd name="connsiteY18" fmla="*/ 1188075 h 1216650"/>
                  <a:gd name="connsiteX19" fmla="*/ 932314 w 1418209"/>
                  <a:gd name="connsiteY19" fmla="*/ 1164263 h 1216650"/>
                  <a:gd name="connsiteX20" fmla="*/ 960889 w 1418209"/>
                  <a:gd name="connsiteY20" fmla="*/ 1159500 h 1216650"/>
                  <a:gd name="connsiteX21" fmla="*/ 1333952 w 1418209"/>
                  <a:gd name="connsiteY21" fmla="*/ 875338 h 1216650"/>
                  <a:gd name="connsiteX22" fmla="*/ 1367289 w 1418209"/>
                  <a:gd name="connsiteY22" fmla="*/ 470525 h 1216650"/>
                  <a:gd name="connsiteX23" fmla="*/ 1367289 w 1418209"/>
                  <a:gd name="connsiteY23" fmla="*/ 470525 h 1216650"/>
                  <a:gd name="connsiteX24" fmla="*/ 867227 w 1418209"/>
                  <a:gd name="connsiteY24" fmla="*/ 45075 h 1216650"/>
                  <a:gd name="connsiteX25" fmla="*/ 829127 w 1418209"/>
                  <a:gd name="connsiteY25" fmla="*/ 35550 h 1216650"/>
                  <a:gd name="connsiteX26" fmla="*/ 702127 w 1418209"/>
                  <a:gd name="connsiteY26" fmla="*/ 27613 h 1216650"/>
                  <a:gd name="connsiteX27" fmla="*/ 700539 w 1418209"/>
                  <a:gd name="connsiteY27" fmla="*/ 27613 h 1216650"/>
                  <a:gd name="connsiteX28" fmla="*/ 698952 w 1418209"/>
                  <a:gd name="connsiteY28" fmla="*/ 27613 h 1216650"/>
                  <a:gd name="connsiteX29" fmla="*/ 594176 w 1418209"/>
                  <a:gd name="connsiteY29" fmla="*/ 24438 h 1216650"/>
                  <a:gd name="connsiteX30" fmla="*/ 494164 w 1418209"/>
                  <a:gd name="connsiteY30" fmla="*/ 35550 h 1216650"/>
                  <a:gd name="connsiteX31" fmla="*/ 208414 w 1418209"/>
                  <a:gd name="connsiteY31" fmla="*/ 194300 h 1216650"/>
                  <a:gd name="connsiteX32" fmla="*/ 130627 w 1418209"/>
                  <a:gd name="connsiteY32" fmla="*/ 299075 h 1216650"/>
                  <a:gd name="connsiteX33" fmla="*/ 27439 w 1418209"/>
                  <a:gd name="connsiteY33" fmla="*/ 629275 h 1216650"/>
                  <a:gd name="connsiteX34" fmla="*/ 538614 w 1418209"/>
                  <a:gd name="connsiteY34" fmla="*/ 1176963 h 1216650"/>
                  <a:gd name="connsiteX35" fmla="*/ 657676 w 1418209"/>
                  <a:gd name="connsiteY35" fmla="*/ 1188075 h 1216650"/>
                  <a:gd name="connsiteX36" fmla="*/ 657676 w 1418209"/>
                  <a:gd name="connsiteY36" fmla="*/ 1188075 h 121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418209" h="1216650">
                    <a:moveTo>
                      <a:pt x="741814" y="1216650"/>
                    </a:moveTo>
                    <a:cubicBezTo>
                      <a:pt x="714827" y="1216650"/>
                      <a:pt x="686252" y="1215063"/>
                      <a:pt x="657676" y="1211888"/>
                    </a:cubicBezTo>
                    <a:cubicBezTo>
                      <a:pt x="610051" y="1218238"/>
                      <a:pt x="565602" y="1213475"/>
                      <a:pt x="525914" y="1197600"/>
                    </a:cubicBezTo>
                    <a:cubicBezTo>
                      <a:pt x="244926" y="1091238"/>
                      <a:pt x="-12248" y="946775"/>
                      <a:pt x="451" y="627688"/>
                    </a:cubicBezTo>
                    <a:cubicBezTo>
                      <a:pt x="5214" y="500688"/>
                      <a:pt x="41727" y="384800"/>
                      <a:pt x="106814" y="286375"/>
                    </a:cubicBezTo>
                    <a:cubicBezTo>
                      <a:pt x="129039" y="246688"/>
                      <a:pt x="156027" y="210175"/>
                      <a:pt x="187777" y="178425"/>
                    </a:cubicBezTo>
                    <a:cubicBezTo>
                      <a:pt x="267152" y="94288"/>
                      <a:pt x="379864" y="32375"/>
                      <a:pt x="486227" y="13325"/>
                    </a:cubicBezTo>
                    <a:cubicBezTo>
                      <a:pt x="521152" y="6975"/>
                      <a:pt x="554489" y="3800"/>
                      <a:pt x="589414" y="2213"/>
                    </a:cubicBezTo>
                    <a:cubicBezTo>
                      <a:pt x="621164" y="-962"/>
                      <a:pt x="657676" y="-962"/>
                      <a:pt x="697364" y="3800"/>
                    </a:cubicBezTo>
                    <a:cubicBezTo>
                      <a:pt x="738639" y="625"/>
                      <a:pt x="781502" y="2213"/>
                      <a:pt x="829127" y="11738"/>
                    </a:cubicBezTo>
                    <a:cubicBezTo>
                      <a:pt x="841827" y="14913"/>
                      <a:pt x="854527" y="18088"/>
                      <a:pt x="867227" y="21263"/>
                    </a:cubicBezTo>
                    <a:cubicBezTo>
                      <a:pt x="1035502" y="43488"/>
                      <a:pt x="1270452" y="191125"/>
                      <a:pt x="1384752" y="461000"/>
                    </a:cubicBezTo>
                    <a:lnTo>
                      <a:pt x="1384752" y="461000"/>
                    </a:lnTo>
                    <a:cubicBezTo>
                      <a:pt x="1438727" y="591175"/>
                      <a:pt x="1427614" y="745163"/>
                      <a:pt x="1349827" y="886450"/>
                    </a:cubicBezTo>
                    <a:cubicBezTo>
                      <a:pt x="1265689" y="1042025"/>
                      <a:pt x="1116464" y="1154738"/>
                      <a:pt x="960889" y="1183313"/>
                    </a:cubicBezTo>
                    <a:cubicBezTo>
                      <a:pt x="951364" y="1184900"/>
                      <a:pt x="943426" y="1186488"/>
                      <a:pt x="933902" y="1186488"/>
                    </a:cubicBezTo>
                    <a:cubicBezTo>
                      <a:pt x="876752" y="1207125"/>
                      <a:pt x="810077" y="1216650"/>
                      <a:pt x="741814" y="1216650"/>
                    </a:cubicBezTo>
                    <a:close/>
                    <a:moveTo>
                      <a:pt x="657676" y="1188075"/>
                    </a:moveTo>
                    <a:lnTo>
                      <a:pt x="657676" y="1188075"/>
                    </a:lnTo>
                    <a:cubicBezTo>
                      <a:pt x="756102" y="1199188"/>
                      <a:pt x="848176" y="1191250"/>
                      <a:pt x="932314" y="1164263"/>
                    </a:cubicBezTo>
                    <a:cubicBezTo>
                      <a:pt x="943426" y="1162675"/>
                      <a:pt x="951364" y="1161088"/>
                      <a:pt x="960889" y="1159500"/>
                    </a:cubicBezTo>
                    <a:cubicBezTo>
                      <a:pt x="1110114" y="1132513"/>
                      <a:pt x="1252989" y="1022975"/>
                      <a:pt x="1333952" y="875338"/>
                    </a:cubicBezTo>
                    <a:cubicBezTo>
                      <a:pt x="1406977" y="740400"/>
                      <a:pt x="1419676" y="592763"/>
                      <a:pt x="1367289" y="470525"/>
                    </a:cubicBezTo>
                    <a:lnTo>
                      <a:pt x="1367289" y="470525"/>
                    </a:lnTo>
                    <a:cubicBezTo>
                      <a:pt x="1287914" y="281613"/>
                      <a:pt x="1089477" y="75238"/>
                      <a:pt x="867227" y="45075"/>
                    </a:cubicBezTo>
                    <a:cubicBezTo>
                      <a:pt x="852939" y="41900"/>
                      <a:pt x="841827" y="38725"/>
                      <a:pt x="829127" y="35550"/>
                    </a:cubicBezTo>
                    <a:cubicBezTo>
                      <a:pt x="783089" y="26025"/>
                      <a:pt x="741814" y="24438"/>
                      <a:pt x="702127" y="27613"/>
                    </a:cubicBezTo>
                    <a:lnTo>
                      <a:pt x="700539" y="27613"/>
                    </a:lnTo>
                    <a:lnTo>
                      <a:pt x="698952" y="27613"/>
                    </a:lnTo>
                    <a:cubicBezTo>
                      <a:pt x="659264" y="22850"/>
                      <a:pt x="625926" y="21263"/>
                      <a:pt x="594176" y="24438"/>
                    </a:cubicBezTo>
                    <a:cubicBezTo>
                      <a:pt x="559252" y="26025"/>
                      <a:pt x="527502" y="29200"/>
                      <a:pt x="494164" y="35550"/>
                    </a:cubicBezTo>
                    <a:cubicBezTo>
                      <a:pt x="390977" y="54600"/>
                      <a:pt x="284614" y="113338"/>
                      <a:pt x="208414" y="194300"/>
                    </a:cubicBezTo>
                    <a:cubicBezTo>
                      <a:pt x="178252" y="226050"/>
                      <a:pt x="152852" y="260975"/>
                      <a:pt x="130627" y="299075"/>
                    </a:cubicBezTo>
                    <a:cubicBezTo>
                      <a:pt x="65539" y="394325"/>
                      <a:pt x="32201" y="505450"/>
                      <a:pt x="27439" y="629275"/>
                    </a:cubicBezTo>
                    <a:cubicBezTo>
                      <a:pt x="16326" y="934075"/>
                      <a:pt x="265564" y="1072188"/>
                      <a:pt x="538614" y="1176963"/>
                    </a:cubicBezTo>
                    <a:cubicBezTo>
                      <a:pt x="571952" y="1189663"/>
                      <a:pt x="611639" y="1194425"/>
                      <a:pt x="657676" y="1188075"/>
                    </a:cubicBezTo>
                    <a:lnTo>
                      <a:pt x="657676" y="1188075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รูปแบบอิสระ: รูปร่าง 124">
                <a:extLst>
                  <a:ext uri="{FF2B5EF4-FFF2-40B4-BE49-F238E27FC236}">
                    <a16:creationId xmlns:a16="http://schemas.microsoft.com/office/drawing/2014/main" id="{2502C848-CA1B-437B-B8F0-6E9517C9BFF6}"/>
                  </a:ext>
                </a:extLst>
              </p:cNvPr>
              <p:cNvSpPr/>
              <p:nvPr/>
            </p:nvSpPr>
            <p:spPr>
              <a:xfrm>
                <a:off x="4336852" y="2046265"/>
                <a:ext cx="169601" cy="306907"/>
              </a:xfrm>
              <a:custGeom>
                <a:avLst/>
                <a:gdLst>
                  <a:gd name="connsiteX0" fmla="*/ 146248 w 169601"/>
                  <a:gd name="connsiteY0" fmla="*/ 7959 h 306907"/>
                  <a:gd name="connsiteX1" fmla="*/ 1785 w 169601"/>
                  <a:gd name="connsiteY1" fmla="*/ 288947 h 306907"/>
                  <a:gd name="connsiteX2" fmla="*/ 22423 w 169601"/>
                  <a:gd name="connsiteY2" fmla="*/ 301647 h 306907"/>
                  <a:gd name="connsiteX3" fmla="*/ 168473 w 169601"/>
                  <a:gd name="connsiteY3" fmla="*/ 15897 h 306907"/>
                  <a:gd name="connsiteX4" fmla="*/ 146248 w 169601"/>
                  <a:gd name="connsiteY4" fmla="*/ 7959 h 306907"/>
                  <a:gd name="connsiteX5" fmla="*/ 146248 w 169601"/>
                  <a:gd name="connsiteY5" fmla="*/ 7959 h 306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9601" h="306907">
                    <a:moveTo>
                      <a:pt x="146248" y="7959"/>
                    </a:moveTo>
                    <a:cubicBezTo>
                      <a:pt x="106560" y="104797"/>
                      <a:pt x="58935" y="200047"/>
                      <a:pt x="1785" y="288947"/>
                    </a:cubicBezTo>
                    <a:cubicBezTo>
                      <a:pt x="-6152" y="301647"/>
                      <a:pt x="14486" y="314347"/>
                      <a:pt x="22423" y="301647"/>
                    </a:cubicBezTo>
                    <a:cubicBezTo>
                      <a:pt x="79573" y="211159"/>
                      <a:pt x="128785" y="114322"/>
                      <a:pt x="168473" y="15897"/>
                    </a:cubicBezTo>
                    <a:cubicBezTo>
                      <a:pt x="174823" y="22"/>
                      <a:pt x="152598" y="-6328"/>
                      <a:pt x="146248" y="7959"/>
                    </a:cubicBezTo>
                    <a:lnTo>
                      <a:pt x="146248" y="7959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รูปแบบอิสระ: รูปร่าง 125">
                <a:extLst>
                  <a:ext uri="{FF2B5EF4-FFF2-40B4-BE49-F238E27FC236}">
                    <a16:creationId xmlns:a16="http://schemas.microsoft.com/office/drawing/2014/main" id="{7ECC55CE-B1FC-4247-80CD-C217E82DB40C}"/>
                  </a:ext>
                </a:extLst>
              </p:cNvPr>
              <p:cNvSpPr/>
              <p:nvPr/>
            </p:nvSpPr>
            <p:spPr>
              <a:xfrm>
                <a:off x="4195182" y="2053645"/>
                <a:ext cx="298776" cy="280544"/>
              </a:xfrm>
              <a:custGeom>
                <a:avLst/>
                <a:gdLst>
                  <a:gd name="connsiteX0" fmla="*/ 278392 w 298776"/>
                  <a:gd name="connsiteY0" fmla="*/ 3755 h 280544"/>
                  <a:gd name="connsiteX1" fmla="*/ 3755 w 298776"/>
                  <a:gd name="connsiteY1" fmla="*/ 260930 h 280544"/>
                  <a:gd name="connsiteX2" fmla="*/ 21218 w 298776"/>
                  <a:gd name="connsiteY2" fmla="*/ 278392 h 280544"/>
                  <a:gd name="connsiteX3" fmla="*/ 295855 w 298776"/>
                  <a:gd name="connsiteY3" fmla="*/ 21217 h 280544"/>
                  <a:gd name="connsiteX4" fmla="*/ 278392 w 298776"/>
                  <a:gd name="connsiteY4" fmla="*/ 3755 h 280544"/>
                  <a:gd name="connsiteX5" fmla="*/ 278392 w 298776"/>
                  <a:gd name="connsiteY5" fmla="*/ 3755 h 280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776" h="280544">
                    <a:moveTo>
                      <a:pt x="278392" y="3755"/>
                    </a:moveTo>
                    <a:cubicBezTo>
                      <a:pt x="194255" y="97417"/>
                      <a:pt x="102180" y="183142"/>
                      <a:pt x="3755" y="260930"/>
                    </a:cubicBezTo>
                    <a:cubicBezTo>
                      <a:pt x="-7358" y="270455"/>
                      <a:pt x="8517" y="286330"/>
                      <a:pt x="21218" y="278392"/>
                    </a:cubicBezTo>
                    <a:cubicBezTo>
                      <a:pt x="119642" y="200605"/>
                      <a:pt x="211718" y="113292"/>
                      <a:pt x="295855" y="21217"/>
                    </a:cubicBezTo>
                    <a:cubicBezTo>
                      <a:pt x="305380" y="8517"/>
                      <a:pt x="289505" y="-7358"/>
                      <a:pt x="278392" y="3755"/>
                    </a:cubicBezTo>
                    <a:lnTo>
                      <a:pt x="278392" y="3755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รูปแบบอิสระ: รูปร่าง 126">
                <a:extLst>
                  <a:ext uri="{FF2B5EF4-FFF2-40B4-BE49-F238E27FC236}">
                    <a16:creationId xmlns:a16="http://schemas.microsoft.com/office/drawing/2014/main" id="{EF168689-4878-4C7E-9463-65AEF7D513C4}"/>
                  </a:ext>
                </a:extLst>
              </p:cNvPr>
              <p:cNvSpPr/>
              <p:nvPr/>
            </p:nvSpPr>
            <p:spPr>
              <a:xfrm>
                <a:off x="4093364" y="2047211"/>
                <a:ext cx="386350" cy="305661"/>
              </a:xfrm>
              <a:custGeom>
                <a:avLst/>
                <a:gdLst>
                  <a:gd name="connsiteX0" fmla="*/ 372273 w 386350"/>
                  <a:gd name="connsiteY0" fmla="*/ 663 h 305661"/>
                  <a:gd name="connsiteX1" fmla="*/ 5561 w 386350"/>
                  <a:gd name="connsiteY1" fmla="*/ 283238 h 305661"/>
                  <a:gd name="connsiteX2" fmla="*/ 18261 w 386350"/>
                  <a:gd name="connsiteY2" fmla="*/ 303876 h 305661"/>
                  <a:gd name="connsiteX3" fmla="*/ 380211 w 386350"/>
                  <a:gd name="connsiteY3" fmla="*/ 24476 h 305661"/>
                  <a:gd name="connsiteX4" fmla="*/ 372273 w 386350"/>
                  <a:gd name="connsiteY4" fmla="*/ 663 h 305661"/>
                  <a:gd name="connsiteX5" fmla="*/ 372273 w 386350"/>
                  <a:gd name="connsiteY5" fmla="*/ 663 h 30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6350" h="305661">
                    <a:moveTo>
                      <a:pt x="372273" y="663"/>
                    </a:moveTo>
                    <a:cubicBezTo>
                      <a:pt x="224636" y="59401"/>
                      <a:pt x="134148" y="197513"/>
                      <a:pt x="5561" y="283238"/>
                    </a:cubicBezTo>
                    <a:cubicBezTo>
                      <a:pt x="-7139" y="291176"/>
                      <a:pt x="3974" y="311814"/>
                      <a:pt x="18261" y="303876"/>
                    </a:cubicBezTo>
                    <a:cubicBezTo>
                      <a:pt x="145261" y="219738"/>
                      <a:pt x="235749" y="81626"/>
                      <a:pt x="380211" y="24476"/>
                    </a:cubicBezTo>
                    <a:cubicBezTo>
                      <a:pt x="391323" y="18126"/>
                      <a:pt x="386561" y="-4099"/>
                      <a:pt x="372273" y="663"/>
                    </a:cubicBezTo>
                    <a:lnTo>
                      <a:pt x="372273" y="663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รูปแบบอิสระ: รูปร่าง 127">
                <a:extLst>
                  <a:ext uri="{FF2B5EF4-FFF2-40B4-BE49-F238E27FC236}">
                    <a16:creationId xmlns:a16="http://schemas.microsoft.com/office/drawing/2014/main" id="{409EF8BC-8F43-4640-86E9-DB8DFB875A50}"/>
                  </a:ext>
                </a:extLst>
              </p:cNvPr>
              <p:cNvSpPr/>
              <p:nvPr/>
            </p:nvSpPr>
            <p:spPr>
              <a:xfrm>
                <a:off x="3879056" y="2044700"/>
                <a:ext cx="563371" cy="225424"/>
              </a:xfrm>
              <a:custGeom>
                <a:avLst/>
                <a:gdLst>
                  <a:gd name="connsiteX0" fmla="*/ 551656 w 563371"/>
                  <a:gd name="connsiteY0" fmla="*/ 0 h 225424"/>
                  <a:gd name="connsiteX1" fmla="*/ 424656 w 563371"/>
                  <a:gd name="connsiteY1" fmla="*/ 46037 h 225424"/>
                  <a:gd name="connsiteX2" fmla="*/ 304006 w 563371"/>
                  <a:gd name="connsiteY2" fmla="*/ 127000 h 225424"/>
                  <a:gd name="connsiteX3" fmla="*/ 11906 w 563371"/>
                  <a:gd name="connsiteY3" fmla="*/ 201612 h 225424"/>
                  <a:gd name="connsiteX4" fmla="*/ 11906 w 563371"/>
                  <a:gd name="connsiteY4" fmla="*/ 225425 h 225424"/>
                  <a:gd name="connsiteX5" fmla="*/ 297656 w 563371"/>
                  <a:gd name="connsiteY5" fmla="*/ 157162 h 225424"/>
                  <a:gd name="connsiteX6" fmla="*/ 419893 w 563371"/>
                  <a:gd name="connsiteY6" fmla="*/ 77787 h 225424"/>
                  <a:gd name="connsiteX7" fmla="*/ 550069 w 563371"/>
                  <a:gd name="connsiteY7" fmla="*/ 23813 h 225424"/>
                  <a:gd name="connsiteX8" fmla="*/ 551656 w 563371"/>
                  <a:gd name="connsiteY8" fmla="*/ 0 h 225424"/>
                  <a:gd name="connsiteX9" fmla="*/ 551656 w 563371"/>
                  <a:gd name="connsiteY9" fmla="*/ 0 h 225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3371" h="225424">
                    <a:moveTo>
                      <a:pt x="551656" y="0"/>
                    </a:moveTo>
                    <a:cubicBezTo>
                      <a:pt x="505619" y="0"/>
                      <a:pt x="462756" y="20638"/>
                      <a:pt x="424656" y="46037"/>
                    </a:cubicBezTo>
                    <a:cubicBezTo>
                      <a:pt x="384969" y="73025"/>
                      <a:pt x="346869" y="103188"/>
                      <a:pt x="304006" y="127000"/>
                    </a:cubicBezTo>
                    <a:cubicBezTo>
                      <a:pt x="215106" y="176212"/>
                      <a:pt x="113506" y="201612"/>
                      <a:pt x="11906" y="201612"/>
                    </a:cubicBezTo>
                    <a:cubicBezTo>
                      <a:pt x="-3969" y="201612"/>
                      <a:pt x="-3969" y="225425"/>
                      <a:pt x="11906" y="225425"/>
                    </a:cubicBezTo>
                    <a:cubicBezTo>
                      <a:pt x="111919" y="225425"/>
                      <a:pt x="210344" y="203200"/>
                      <a:pt x="297656" y="157162"/>
                    </a:cubicBezTo>
                    <a:cubicBezTo>
                      <a:pt x="342106" y="134938"/>
                      <a:pt x="380206" y="106362"/>
                      <a:pt x="419893" y="77787"/>
                    </a:cubicBezTo>
                    <a:cubicBezTo>
                      <a:pt x="457994" y="50800"/>
                      <a:pt x="500856" y="23813"/>
                      <a:pt x="550069" y="23813"/>
                    </a:cubicBezTo>
                    <a:cubicBezTo>
                      <a:pt x="567531" y="23813"/>
                      <a:pt x="567531" y="0"/>
                      <a:pt x="551656" y="0"/>
                    </a:cubicBezTo>
                    <a:lnTo>
                      <a:pt x="5516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รูปแบบอิสระ: รูปร่าง 128">
                <a:extLst>
                  <a:ext uri="{FF2B5EF4-FFF2-40B4-BE49-F238E27FC236}">
                    <a16:creationId xmlns:a16="http://schemas.microsoft.com/office/drawing/2014/main" id="{188ECAE7-D8D8-4255-96FC-BF8BE06F2835}"/>
                  </a:ext>
                </a:extLst>
              </p:cNvPr>
              <p:cNvSpPr/>
              <p:nvPr/>
            </p:nvSpPr>
            <p:spPr>
              <a:xfrm>
                <a:off x="4253635" y="2047961"/>
                <a:ext cx="360913" cy="395002"/>
              </a:xfrm>
              <a:custGeom>
                <a:avLst/>
                <a:gdLst>
                  <a:gd name="connsiteX0" fmla="*/ 339002 w 360913"/>
                  <a:gd name="connsiteY0" fmla="*/ 6263 h 395002"/>
                  <a:gd name="connsiteX1" fmla="*/ 2452 w 360913"/>
                  <a:gd name="connsiteY1" fmla="*/ 377739 h 395002"/>
                  <a:gd name="connsiteX2" fmla="*/ 23090 w 360913"/>
                  <a:gd name="connsiteY2" fmla="*/ 390439 h 395002"/>
                  <a:gd name="connsiteX3" fmla="*/ 359640 w 360913"/>
                  <a:gd name="connsiteY3" fmla="*/ 18964 h 395002"/>
                  <a:gd name="connsiteX4" fmla="*/ 339002 w 360913"/>
                  <a:gd name="connsiteY4" fmla="*/ 6263 h 395002"/>
                  <a:gd name="connsiteX5" fmla="*/ 339002 w 360913"/>
                  <a:gd name="connsiteY5" fmla="*/ 6263 h 39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0913" h="395002">
                    <a:moveTo>
                      <a:pt x="339002" y="6263"/>
                    </a:moveTo>
                    <a:cubicBezTo>
                      <a:pt x="264390" y="160251"/>
                      <a:pt x="99290" y="239626"/>
                      <a:pt x="2452" y="377739"/>
                    </a:cubicBezTo>
                    <a:cubicBezTo>
                      <a:pt x="-7073" y="390439"/>
                      <a:pt x="13565" y="401551"/>
                      <a:pt x="23090" y="390439"/>
                    </a:cubicBezTo>
                    <a:cubicBezTo>
                      <a:pt x="119927" y="252326"/>
                      <a:pt x="283440" y="172951"/>
                      <a:pt x="359640" y="18964"/>
                    </a:cubicBezTo>
                    <a:cubicBezTo>
                      <a:pt x="365990" y="4676"/>
                      <a:pt x="346940" y="-8024"/>
                      <a:pt x="339002" y="6263"/>
                    </a:cubicBezTo>
                    <a:lnTo>
                      <a:pt x="339002" y="6263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รูปแบบอิสระ: รูปร่าง 129">
                <a:extLst>
                  <a:ext uri="{FF2B5EF4-FFF2-40B4-BE49-F238E27FC236}">
                    <a16:creationId xmlns:a16="http://schemas.microsoft.com/office/drawing/2014/main" id="{397994AD-9962-413A-8946-DAD25DB46536}"/>
                  </a:ext>
                </a:extLst>
              </p:cNvPr>
              <p:cNvSpPr/>
              <p:nvPr/>
            </p:nvSpPr>
            <p:spPr>
              <a:xfrm>
                <a:off x="4467613" y="2038233"/>
                <a:ext cx="170138" cy="402551"/>
              </a:xfrm>
              <a:custGeom>
                <a:avLst/>
                <a:gdLst>
                  <a:gd name="connsiteX0" fmla="*/ 147249 w 170138"/>
                  <a:gd name="connsiteY0" fmla="*/ 8053 h 402551"/>
                  <a:gd name="connsiteX1" fmla="*/ 1199 w 170138"/>
                  <a:gd name="connsiteY1" fmla="*/ 384291 h 402551"/>
                  <a:gd name="connsiteX2" fmla="*/ 21836 w 170138"/>
                  <a:gd name="connsiteY2" fmla="*/ 396991 h 402551"/>
                  <a:gd name="connsiteX3" fmla="*/ 169474 w 170138"/>
                  <a:gd name="connsiteY3" fmla="*/ 14404 h 402551"/>
                  <a:gd name="connsiteX4" fmla="*/ 147249 w 170138"/>
                  <a:gd name="connsiteY4" fmla="*/ 8053 h 402551"/>
                  <a:gd name="connsiteX5" fmla="*/ 147249 w 170138"/>
                  <a:gd name="connsiteY5" fmla="*/ 8053 h 402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138" h="402551">
                    <a:moveTo>
                      <a:pt x="147249" y="8053"/>
                    </a:moveTo>
                    <a:cubicBezTo>
                      <a:pt x="104386" y="135054"/>
                      <a:pt x="55174" y="260466"/>
                      <a:pt x="1199" y="384291"/>
                    </a:cubicBezTo>
                    <a:cubicBezTo>
                      <a:pt x="-5151" y="398579"/>
                      <a:pt x="15486" y="409691"/>
                      <a:pt x="21836" y="396991"/>
                    </a:cubicBezTo>
                    <a:cubicBezTo>
                      <a:pt x="75812" y="271579"/>
                      <a:pt x="125024" y="144579"/>
                      <a:pt x="169474" y="14404"/>
                    </a:cubicBezTo>
                    <a:cubicBezTo>
                      <a:pt x="174236" y="116"/>
                      <a:pt x="152011" y="-6234"/>
                      <a:pt x="147249" y="8053"/>
                    </a:cubicBezTo>
                    <a:lnTo>
                      <a:pt x="147249" y="8053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รูปแบบอิสระ: รูปร่าง 130">
                <a:extLst>
                  <a:ext uri="{FF2B5EF4-FFF2-40B4-BE49-F238E27FC236}">
                    <a16:creationId xmlns:a16="http://schemas.microsoft.com/office/drawing/2014/main" id="{5B16B063-9D21-48B0-BD05-38CEE0B41F31}"/>
                  </a:ext>
                </a:extLst>
              </p:cNvPr>
              <p:cNvSpPr/>
              <p:nvPr/>
            </p:nvSpPr>
            <p:spPr>
              <a:xfrm>
                <a:off x="4608512" y="2057796"/>
                <a:ext cx="36588" cy="355996"/>
              </a:xfrm>
              <a:custGeom>
                <a:avLst/>
                <a:gdLst>
                  <a:gd name="connsiteX0" fmla="*/ 12700 w 36588"/>
                  <a:gd name="connsiteY0" fmla="*/ 10716 h 355996"/>
                  <a:gd name="connsiteX1" fmla="*/ 0 w 36588"/>
                  <a:gd name="connsiteY1" fmla="*/ 344091 h 355996"/>
                  <a:gd name="connsiteX2" fmla="*/ 23813 w 36588"/>
                  <a:gd name="connsiteY2" fmla="*/ 344091 h 355996"/>
                  <a:gd name="connsiteX3" fmla="*/ 36513 w 36588"/>
                  <a:gd name="connsiteY3" fmla="*/ 10716 h 355996"/>
                  <a:gd name="connsiteX4" fmla="*/ 12700 w 36588"/>
                  <a:gd name="connsiteY4" fmla="*/ 10716 h 355996"/>
                  <a:gd name="connsiteX5" fmla="*/ 12700 w 36588"/>
                  <a:gd name="connsiteY5" fmla="*/ 10716 h 355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588" h="355996">
                    <a:moveTo>
                      <a:pt x="12700" y="10716"/>
                    </a:moveTo>
                    <a:cubicBezTo>
                      <a:pt x="7938" y="121841"/>
                      <a:pt x="4763" y="232966"/>
                      <a:pt x="0" y="344091"/>
                    </a:cubicBezTo>
                    <a:cubicBezTo>
                      <a:pt x="0" y="359966"/>
                      <a:pt x="23813" y="359966"/>
                      <a:pt x="23813" y="344091"/>
                    </a:cubicBezTo>
                    <a:cubicBezTo>
                      <a:pt x="28575" y="232966"/>
                      <a:pt x="31750" y="121841"/>
                      <a:pt x="36513" y="10716"/>
                    </a:cubicBezTo>
                    <a:cubicBezTo>
                      <a:pt x="38100" y="-3572"/>
                      <a:pt x="14288" y="-3572"/>
                      <a:pt x="12700" y="10716"/>
                    </a:cubicBezTo>
                    <a:lnTo>
                      <a:pt x="12700" y="10716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รูปแบบอิสระ: รูปร่าง 131">
                <a:extLst>
                  <a:ext uri="{FF2B5EF4-FFF2-40B4-BE49-F238E27FC236}">
                    <a16:creationId xmlns:a16="http://schemas.microsoft.com/office/drawing/2014/main" id="{D490A05B-D82D-4432-A9C8-DA6529C5421C}"/>
                  </a:ext>
                </a:extLst>
              </p:cNvPr>
              <p:cNvSpPr/>
              <p:nvPr/>
            </p:nvSpPr>
            <p:spPr>
              <a:xfrm>
                <a:off x="4649160" y="2044583"/>
                <a:ext cx="72335" cy="421009"/>
              </a:xfrm>
              <a:custGeom>
                <a:avLst/>
                <a:gdLst>
                  <a:gd name="connsiteX0" fmla="*/ 627 w 72335"/>
                  <a:gd name="connsiteY0" fmla="*/ 14404 h 421009"/>
                  <a:gd name="connsiteX1" fmla="*/ 45078 w 72335"/>
                  <a:gd name="connsiteY1" fmla="*/ 409691 h 421009"/>
                  <a:gd name="connsiteX2" fmla="*/ 68890 w 72335"/>
                  <a:gd name="connsiteY2" fmla="*/ 409691 h 421009"/>
                  <a:gd name="connsiteX3" fmla="*/ 22852 w 72335"/>
                  <a:gd name="connsiteY3" fmla="*/ 8054 h 421009"/>
                  <a:gd name="connsiteX4" fmla="*/ 627 w 72335"/>
                  <a:gd name="connsiteY4" fmla="*/ 14404 h 421009"/>
                  <a:gd name="connsiteX5" fmla="*/ 627 w 72335"/>
                  <a:gd name="connsiteY5" fmla="*/ 14404 h 421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335" h="421009">
                    <a:moveTo>
                      <a:pt x="627" y="14404"/>
                    </a:moveTo>
                    <a:cubicBezTo>
                      <a:pt x="41902" y="141404"/>
                      <a:pt x="57777" y="276341"/>
                      <a:pt x="45078" y="409691"/>
                    </a:cubicBezTo>
                    <a:cubicBezTo>
                      <a:pt x="43490" y="425566"/>
                      <a:pt x="67303" y="423979"/>
                      <a:pt x="68890" y="409691"/>
                    </a:cubicBezTo>
                    <a:cubicBezTo>
                      <a:pt x="80002" y="274754"/>
                      <a:pt x="64127" y="136641"/>
                      <a:pt x="22852" y="8054"/>
                    </a:cubicBezTo>
                    <a:cubicBezTo>
                      <a:pt x="19678" y="-6234"/>
                      <a:pt x="-4135" y="116"/>
                      <a:pt x="627" y="14404"/>
                    </a:cubicBezTo>
                    <a:lnTo>
                      <a:pt x="627" y="14404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รูปแบบอิสระ: รูปร่าง 132">
                <a:extLst>
                  <a:ext uri="{FF2B5EF4-FFF2-40B4-BE49-F238E27FC236}">
                    <a16:creationId xmlns:a16="http://schemas.microsoft.com/office/drawing/2014/main" id="{20C52F2A-7D4B-483A-B61B-5B1F8FABFA9D}"/>
                  </a:ext>
                </a:extLst>
              </p:cNvPr>
              <p:cNvSpPr/>
              <p:nvPr/>
            </p:nvSpPr>
            <p:spPr>
              <a:xfrm>
                <a:off x="4701329" y="2066727"/>
                <a:ext cx="142209" cy="438554"/>
              </a:xfrm>
              <a:custGeom>
                <a:avLst/>
                <a:gdLst>
                  <a:gd name="connsiteX0" fmla="*/ 5608 w 142209"/>
                  <a:gd name="connsiteY0" fmla="*/ 22423 h 438554"/>
                  <a:gd name="connsiteX1" fmla="*/ 50058 w 142209"/>
                  <a:gd name="connsiteY1" fmla="*/ 101798 h 438554"/>
                  <a:gd name="connsiteX2" fmla="*/ 80221 w 142209"/>
                  <a:gd name="connsiteY2" fmla="*/ 208160 h 438554"/>
                  <a:gd name="connsiteX3" fmla="*/ 118321 w 142209"/>
                  <a:gd name="connsiteY3" fmla="*/ 427235 h 438554"/>
                  <a:gd name="connsiteX4" fmla="*/ 142133 w 142209"/>
                  <a:gd name="connsiteY4" fmla="*/ 427235 h 438554"/>
                  <a:gd name="connsiteX5" fmla="*/ 100858 w 142209"/>
                  <a:gd name="connsiteY5" fmla="*/ 190698 h 438554"/>
                  <a:gd name="connsiteX6" fmla="*/ 67521 w 142209"/>
                  <a:gd name="connsiteY6" fmla="*/ 79573 h 438554"/>
                  <a:gd name="connsiteX7" fmla="*/ 16721 w 142209"/>
                  <a:gd name="connsiteY7" fmla="*/ 1785 h 438554"/>
                  <a:gd name="connsiteX8" fmla="*/ 5608 w 142209"/>
                  <a:gd name="connsiteY8" fmla="*/ 22423 h 438554"/>
                  <a:gd name="connsiteX9" fmla="*/ 5608 w 142209"/>
                  <a:gd name="connsiteY9" fmla="*/ 22423 h 438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2209" h="438554">
                    <a:moveTo>
                      <a:pt x="5608" y="22423"/>
                    </a:moveTo>
                    <a:cubicBezTo>
                      <a:pt x="31008" y="41473"/>
                      <a:pt x="42120" y="73223"/>
                      <a:pt x="50058" y="101798"/>
                    </a:cubicBezTo>
                    <a:cubicBezTo>
                      <a:pt x="61171" y="136723"/>
                      <a:pt x="70696" y="171648"/>
                      <a:pt x="80221" y="208160"/>
                    </a:cubicBezTo>
                    <a:cubicBezTo>
                      <a:pt x="97683" y="279598"/>
                      <a:pt x="110383" y="354210"/>
                      <a:pt x="118321" y="427235"/>
                    </a:cubicBezTo>
                    <a:cubicBezTo>
                      <a:pt x="119908" y="441523"/>
                      <a:pt x="143721" y="443110"/>
                      <a:pt x="142133" y="427235"/>
                    </a:cubicBezTo>
                    <a:cubicBezTo>
                      <a:pt x="134196" y="347860"/>
                      <a:pt x="119908" y="268485"/>
                      <a:pt x="100858" y="190698"/>
                    </a:cubicBezTo>
                    <a:cubicBezTo>
                      <a:pt x="91333" y="152598"/>
                      <a:pt x="80221" y="116085"/>
                      <a:pt x="67521" y="79573"/>
                    </a:cubicBezTo>
                    <a:cubicBezTo>
                      <a:pt x="56408" y="49410"/>
                      <a:pt x="43708" y="20835"/>
                      <a:pt x="16721" y="1785"/>
                    </a:cubicBezTo>
                    <a:cubicBezTo>
                      <a:pt x="4021" y="-6152"/>
                      <a:pt x="-7092" y="14485"/>
                      <a:pt x="5608" y="22423"/>
                    </a:cubicBezTo>
                    <a:lnTo>
                      <a:pt x="5608" y="22423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รูปแบบอิสระ: รูปร่าง 133">
                <a:extLst>
                  <a:ext uri="{FF2B5EF4-FFF2-40B4-BE49-F238E27FC236}">
                    <a16:creationId xmlns:a16="http://schemas.microsoft.com/office/drawing/2014/main" id="{9221737C-07EE-4536-9EE5-13731A24A9D9}"/>
                  </a:ext>
                </a:extLst>
              </p:cNvPr>
              <p:cNvSpPr/>
              <p:nvPr/>
            </p:nvSpPr>
            <p:spPr>
              <a:xfrm>
                <a:off x="4689300" y="2037925"/>
                <a:ext cx="263699" cy="482231"/>
              </a:xfrm>
              <a:custGeom>
                <a:avLst/>
                <a:gdLst>
                  <a:gd name="connsiteX0" fmla="*/ 55736 w 263699"/>
                  <a:gd name="connsiteY0" fmla="*/ 35350 h 482231"/>
                  <a:gd name="connsiteX1" fmla="*/ 19224 w 263699"/>
                  <a:gd name="connsiteY1" fmla="*/ 3600 h 482231"/>
                  <a:gd name="connsiteX2" fmla="*/ 4937 w 263699"/>
                  <a:gd name="connsiteY2" fmla="*/ 22650 h 482231"/>
                  <a:gd name="connsiteX3" fmla="*/ 239887 w 263699"/>
                  <a:gd name="connsiteY3" fmla="*/ 470325 h 482231"/>
                  <a:gd name="connsiteX4" fmla="*/ 263699 w 263699"/>
                  <a:gd name="connsiteY4" fmla="*/ 470325 h 482231"/>
                  <a:gd name="connsiteX5" fmla="*/ 17637 w 263699"/>
                  <a:gd name="connsiteY5" fmla="*/ 2012 h 482231"/>
                  <a:gd name="connsiteX6" fmla="*/ 3349 w 263699"/>
                  <a:gd name="connsiteY6" fmla="*/ 21062 h 482231"/>
                  <a:gd name="connsiteX7" fmla="*/ 39861 w 263699"/>
                  <a:gd name="connsiteY7" fmla="*/ 52812 h 482231"/>
                  <a:gd name="connsiteX8" fmla="*/ 55736 w 263699"/>
                  <a:gd name="connsiteY8" fmla="*/ 35350 h 482231"/>
                  <a:gd name="connsiteX9" fmla="*/ 55736 w 263699"/>
                  <a:gd name="connsiteY9" fmla="*/ 35350 h 482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3699" h="482231">
                    <a:moveTo>
                      <a:pt x="55736" y="35350"/>
                    </a:moveTo>
                    <a:cubicBezTo>
                      <a:pt x="43037" y="24237"/>
                      <a:pt x="31924" y="14712"/>
                      <a:pt x="19224" y="3600"/>
                    </a:cubicBezTo>
                    <a:cubicBezTo>
                      <a:pt x="14461" y="9950"/>
                      <a:pt x="9699" y="16300"/>
                      <a:pt x="4937" y="22650"/>
                    </a:cubicBezTo>
                    <a:cubicBezTo>
                      <a:pt x="149399" y="122663"/>
                      <a:pt x="239887" y="294112"/>
                      <a:pt x="239887" y="470325"/>
                    </a:cubicBezTo>
                    <a:cubicBezTo>
                      <a:pt x="239887" y="486200"/>
                      <a:pt x="263699" y="486200"/>
                      <a:pt x="263699" y="470325"/>
                    </a:cubicBezTo>
                    <a:cubicBezTo>
                      <a:pt x="263699" y="286175"/>
                      <a:pt x="170037" y="106788"/>
                      <a:pt x="17637" y="2012"/>
                    </a:cubicBezTo>
                    <a:cubicBezTo>
                      <a:pt x="6524" y="-5925"/>
                      <a:pt x="-6176" y="11538"/>
                      <a:pt x="3349" y="21062"/>
                    </a:cubicBezTo>
                    <a:cubicBezTo>
                      <a:pt x="16049" y="32175"/>
                      <a:pt x="27162" y="41700"/>
                      <a:pt x="39861" y="52812"/>
                    </a:cubicBezTo>
                    <a:cubicBezTo>
                      <a:pt x="50974" y="62337"/>
                      <a:pt x="66849" y="46462"/>
                      <a:pt x="55736" y="35350"/>
                    </a:cubicBezTo>
                    <a:lnTo>
                      <a:pt x="55736" y="35350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รูปแบบอิสระ: รูปร่าง 134">
                <a:extLst>
                  <a:ext uri="{FF2B5EF4-FFF2-40B4-BE49-F238E27FC236}">
                    <a16:creationId xmlns:a16="http://schemas.microsoft.com/office/drawing/2014/main" id="{BA6A2753-26F9-4074-BACE-7A9B0015DF24}"/>
                  </a:ext>
                </a:extLst>
              </p:cNvPr>
              <p:cNvSpPr/>
              <p:nvPr/>
            </p:nvSpPr>
            <p:spPr>
              <a:xfrm>
                <a:off x="4779423" y="2068314"/>
                <a:ext cx="272666" cy="444813"/>
              </a:xfrm>
              <a:custGeom>
                <a:avLst/>
                <a:gdLst>
                  <a:gd name="connsiteX0" fmla="*/ 5301 w 272666"/>
                  <a:gd name="connsiteY0" fmla="*/ 22423 h 444813"/>
                  <a:gd name="connsiteX1" fmla="*/ 249776 w 272666"/>
                  <a:gd name="connsiteY1" fmla="*/ 436760 h 444813"/>
                  <a:gd name="connsiteX2" fmla="*/ 272001 w 272666"/>
                  <a:gd name="connsiteY2" fmla="*/ 430410 h 444813"/>
                  <a:gd name="connsiteX3" fmla="*/ 16414 w 272666"/>
                  <a:gd name="connsiteY3" fmla="*/ 1785 h 444813"/>
                  <a:gd name="connsiteX4" fmla="*/ 5301 w 272666"/>
                  <a:gd name="connsiteY4" fmla="*/ 22423 h 444813"/>
                  <a:gd name="connsiteX5" fmla="*/ 5301 w 272666"/>
                  <a:gd name="connsiteY5" fmla="*/ 22423 h 44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2666" h="444813">
                    <a:moveTo>
                      <a:pt x="5301" y="22423"/>
                    </a:moveTo>
                    <a:cubicBezTo>
                      <a:pt x="148176" y="114498"/>
                      <a:pt x="202151" y="282773"/>
                      <a:pt x="249776" y="436760"/>
                    </a:cubicBezTo>
                    <a:cubicBezTo>
                      <a:pt x="254539" y="451048"/>
                      <a:pt x="276764" y="444698"/>
                      <a:pt x="272001" y="430410"/>
                    </a:cubicBezTo>
                    <a:cubicBezTo>
                      <a:pt x="222789" y="270073"/>
                      <a:pt x="164051" y="97035"/>
                      <a:pt x="16414" y="1785"/>
                    </a:cubicBezTo>
                    <a:cubicBezTo>
                      <a:pt x="5301" y="-6152"/>
                      <a:pt x="-7399" y="14485"/>
                      <a:pt x="5301" y="22423"/>
                    </a:cubicBezTo>
                    <a:lnTo>
                      <a:pt x="5301" y="22423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รูปแบบอิสระ: รูปร่าง 135">
                <a:extLst>
                  <a:ext uri="{FF2B5EF4-FFF2-40B4-BE49-F238E27FC236}">
                    <a16:creationId xmlns:a16="http://schemas.microsoft.com/office/drawing/2014/main" id="{77436A4C-9161-4662-BB0D-C857BB73132D}"/>
                  </a:ext>
                </a:extLst>
              </p:cNvPr>
              <p:cNvSpPr/>
              <p:nvPr/>
            </p:nvSpPr>
            <p:spPr>
              <a:xfrm>
                <a:off x="4860925" y="2127188"/>
                <a:ext cx="265421" cy="430389"/>
              </a:xfrm>
              <a:custGeom>
                <a:avLst/>
                <a:gdLst>
                  <a:gd name="connsiteX0" fmla="*/ 28575 w 265421"/>
                  <a:gd name="connsiteY0" fmla="*/ 15936 h 430389"/>
                  <a:gd name="connsiteX1" fmla="*/ 25400 w 265421"/>
                  <a:gd name="connsiteY1" fmla="*/ 12761 h 430389"/>
                  <a:gd name="connsiteX2" fmla="*/ 4762 w 265421"/>
                  <a:gd name="connsiteY2" fmla="*/ 20699 h 430389"/>
                  <a:gd name="connsiteX3" fmla="*/ 242887 w 265421"/>
                  <a:gd name="connsiteY3" fmla="*/ 422336 h 430389"/>
                  <a:gd name="connsiteX4" fmla="*/ 265112 w 265421"/>
                  <a:gd name="connsiteY4" fmla="*/ 415986 h 430389"/>
                  <a:gd name="connsiteX5" fmla="*/ 20637 w 265421"/>
                  <a:gd name="connsiteY5" fmla="*/ 3236 h 430389"/>
                  <a:gd name="connsiteX6" fmla="*/ 0 w 265421"/>
                  <a:gd name="connsiteY6" fmla="*/ 11174 h 430389"/>
                  <a:gd name="connsiteX7" fmla="*/ 26987 w 265421"/>
                  <a:gd name="connsiteY7" fmla="*/ 36574 h 430389"/>
                  <a:gd name="connsiteX8" fmla="*/ 28575 w 265421"/>
                  <a:gd name="connsiteY8" fmla="*/ 15936 h 430389"/>
                  <a:gd name="connsiteX9" fmla="*/ 28575 w 265421"/>
                  <a:gd name="connsiteY9" fmla="*/ 15936 h 43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5421" h="430389">
                    <a:moveTo>
                      <a:pt x="28575" y="15936"/>
                    </a:moveTo>
                    <a:cubicBezTo>
                      <a:pt x="26987" y="14349"/>
                      <a:pt x="26987" y="14349"/>
                      <a:pt x="25400" y="12761"/>
                    </a:cubicBezTo>
                    <a:cubicBezTo>
                      <a:pt x="19050" y="15936"/>
                      <a:pt x="12700" y="19111"/>
                      <a:pt x="4762" y="20699"/>
                    </a:cubicBezTo>
                    <a:cubicBezTo>
                      <a:pt x="131762" y="119124"/>
                      <a:pt x="217487" y="263586"/>
                      <a:pt x="242887" y="422336"/>
                    </a:cubicBezTo>
                    <a:cubicBezTo>
                      <a:pt x="246063" y="436624"/>
                      <a:pt x="268287" y="430274"/>
                      <a:pt x="265112" y="415986"/>
                    </a:cubicBezTo>
                    <a:cubicBezTo>
                      <a:pt x="238125" y="254061"/>
                      <a:pt x="149225" y="104836"/>
                      <a:pt x="20637" y="3236"/>
                    </a:cubicBezTo>
                    <a:cubicBezTo>
                      <a:pt x="14287" y="-3114"/>
                      <a:pt x="0" y="61"/>
                      <a:pt x="0" y="11174"/>
                    </a:cubicBezTo>
                    <a:cubicBezTo>
                      <a:pt x="1587" y="27049"/>
                      <a:pt x="11112" y="36574"/>
                      <a:pt x="26987" y="36574"/>
                    </a:cubicBezTo>
                    <a:cubicBezTo>
                      <a:pt x="44450" y="39749"/>
                      <a:pt x="44450" y="15936"/>
                      <a:pt x="28575" y="15936"/>
                    </a:cubicBezTo>
                    <a:lnTo>
                      <a:pt x="28575" y="15936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รูปแบบอิสระ: รูปร่าง 136">
                <a:extLst>
                  <a:ext uri="{FF2B5EF4-FFF2-40B4-BE49-F238E27FC236}">
                    <a16:creationId xmlns:a16="http://schemas.microsoft.com/office/drawing/2014/main" id="{68BAF46D-54B1-49A7-9816-E8F5754C1F4E}"/>
                  </a:ext>
                </a:extLst>
              </p:cNvPr>
              <p:cNvSpPr/>
              <p:nvPr/>
            </p:nvSpPr>
            <p:spPr>
              <a:xfrm>
                <a:off x="4971647" y="2189416"/>
                <a:ext cx="263004" cy="434837"/>
              </a:xfrm>
              <a:custGeom>
                <a:avLst/>
                <a:gdLst>
                  <a:gd name="connsiteX0" fmla="*/ 3577 w 263004"/>
                  <a:gd name="connsiteY0" fmla="*/ 20383 h 434837"/>
                  <a:gd name="connsiteX1" fmla="*/ 240115 w 263004"/>
                  <a:gd name="connsiteY1" fmla="*/ 426784 h 434837"/>
                  <a:gd name="connsiteX2" fmla="*/ 262340 w 263004"/>
                  <a:gd name="connsiteY2" fmla="*/ 420433 h 434837"/>
                  <a:gd name="connsiteX3" fmla="*/ 19452 w 263004"/>
                  <a:gd name="connsiteY3" fmla="*/ 2921 h 434837"/>
                  <a:gd name="connsiteX4" fmla="*/ 3577 w 263004"/>
                  <a:gd name="connsiteY4" fmla="*/ 20383 h 434837"/>
                  <a:gd name="connsiteX5" fmla="*/ 3577 w 263004"/>
                  <a:gd name="connsiteY5" fmla="*/ 20383 h 434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3004" h="434837">
                    <a:moveTo>
                      <a:pt x="3577" y="20383"/>
                    </a:moveTo>
                    <a:cubicBezTo>
                      <a:pt x="109940" y="137859"/>
                      <a:pt x="190903" y="277558"/>
                      <a:pt x="240115" y="426784"/>
                    </a:cubicBezTo>
                    <a:cubicBezTo>
                      <a:pt x="244877" y="441071"/>
                      <a:pt x="267102" y="434721"/>
                      <a:pt x="262340" y="420433"/>
                    </a:cubicBezTo>
                    <a:cubicBezTo>
                      <a:pt x="209952" y="266446"/>
                      <a:pt x="127403" y="123571"/>
                      <a:pt x="19452" y="2921"/>
                    </a:cubicBezTo>
                    <a:cubicBezTo>
                      <a:pt x="9927" y="-6604"/>
                      <a:pt x="-7535" y="9271"/>
                      <a:pt x="3577" y="20383"/>
                    </a:cubicBezTo>
                    <a:lnTo>
                      <a:pt x="3577" y="20383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รูปแบบอิสระ: รูปร่าง 137">
                <a:extLst>
                  <a:ext uri="{FF2B5EF4-FFF2-40B4-BE49-F238E27FC236}">
                    <a16:creationId xmlns:a16="http://schemas.microsoft.com/office/drawing/2014/main" id="{F121416F-6404-452D-A74A-E8D7FC231CCF}"/>
                  </a:ext>
                </a:extLst>
              </p:cNvPr>
              <p:cNvSpPr/>
              <p:nvPr/>
            </p:nvSpPr>
            <p:spPr>
              <a:xfrm>
                <a:off x="5065110" y="2268791"/>
                <a:ext cx="254799" cy="305344"/>
              </a:xfrm>
              <a:custGeom>
                <a:avLst/>
                <a:gdLst>
                  <a:gd name="connsiteX0" fmla="*/ 3776 w 254799"/>
                  <a:gd name="connsiteY0" fmla="*/ 20383 h 305344"/>
                  <a:gd name="connsiteX1" fmla="*/ 232377 w 254799"/>
                  <a:gd name="connsiteY1" fmla="*/ 299784 h 305344"/>
                  <a:gd name="connsiteX2" fmla="*/ 253014 w 254799"/>
                  <a:gd name="connsiteY2" fmla="*/ 287084 h 305344"/>
                  <a:gd name="connsiteX3" fmla="*/ 19651 w 254799"/>
                  <a:gd name="connsiteY3" fmla="*/ 2921 h 305344"/>
                  <a:gd name="connsiteX4" fmla="*/ 3776 w 254799"/>
                  <a:gd name="connsiteY4" fmla="*/ 20383 h 305344"/>
                  <a:gd name="connsiteX5" fmla="*/ 3776 w 254799"/>
                  <a:gd name="connsiteY5" fmla="*/ 20383 h 305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4799" h="305344">
                    <a:moveTo>
                      <a:pt x="3776" y="20383"/>
                    </a:moveTo>
                    <a:cubicBezTo>
                      <a:pt x="95852" y="98171"/>
                      <a:pt x="173639" y="193421"/>
                      <a:pt x="232377" y="299784"/>
                    </a:cubicBezTo>
                    <a:cubicBezTo>
                      <a:pt x="240314" y="312484"/>
                      <a:pt x="260952" y="301371"/>
                      <a:pt x="253014" y="287084"/>
                    </a:cubicBezTo>
                    <a:cubicBezTo>
                      <a:pt x="192689" y="179133"/>
                      <a:pt x="114901" y="83883"/>
                      <a:pt x="19651" y="2921"/>
                    </a:cubicBezTo>
                    <a:cubicBezTo>
                      <a:pt x="8539" y="-6604"/>
                      <a:pt x="-7336" y="9271"/>
                      <a:pt x="3776" y="20383"/>
                    </a:cubicBezTo>
                    <a:lnTo>
                      <a:pt x="3776" y="20383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รูปแบบอิสระ: รูปร่าง 138">
                <a:extLst>
                  <a:ext uri="{FF2B5EF4-FFF2-40B4-BE49-F238E27FC236}">
                    <a16:creationId xmlns:a16="http://schemas.microsoft.com/office/drawing/2014/main" id="{9DD8F400-AC19-4632-A1E4-D475264DA2E3}"/>
                  </a:ext>
                </a:extLst>
              </p:cNvPr>
              <p:cNvSpPr/>
              <p:nvPr/>
            </p:nvSpPr>
            <p:spPr>
              <a:xfrm>
                <a:off x="3830198" y="3123816"/>
                <a:ext cx="1375488" cy="1600355"/>
              </a:xfrm>
              <a:custGeom>
                <a:avLst/>
                <a:gdLst>
                  <a:gd name="connsiteX0" fmla="*/ 1375214 w 1375488"/>
                  <a:gd name="connsiteY0" fmla="*/ 744921 h 1600355"/>
                  <a:gd name="connsiteX1" fmla="*/ 1318064 w 1375488"/>
                  <a:gd name="connsiteY1" fmla="*/ 679834 h 1600355"/>
                  <a:gd name="connsiteX2" fmla="*/ 1318064 w 1375488"/>
                  <a:gd name="connsiteY2" fmla="*/ 678246 h 1600355"/>
                  <a:gd name="connsiteX3" fmla="*/ 1100577 w 1375488"/>
                  <a:gd name="connsiteY3" fmla="*/ 179772 h 1600355"/>
                  <a:gd name="connsiteX4" fmla="*/ 1000564 w 1375488"/>
                  <a:gd name="connsiteY4" fmla="*/ 60709 h 1600355"/>
                  <a:gd name="connsiteX5" fmla="*/ 979927 w 1375488"/>
                  <a:gd name="connsiteY5" fmla="*/ 68647 h 1600355"/>
                  <a:gd name="connsiteX6" fmla="*/ 876739 w 1375488"/>
                  <a:gd name="connsiteY6" fmla="*/ 208346 h 1600355"/>
                  <a:gd name="connsiteX7" fmla="*/ 778314 w 1375488"/>
                  <a:gd name="connsiteY7" fmla="*/ 103571 h 1600355"/>
                  <a:gd name="connsiteX8" fmla="*/ 765614 w 1375488"/>
                  <a:gd name="connsiteY8" fmla="*/ 124209 h 1600355"/>
                  <a:gd name="connsiteX9" fmla="*/ 803714 w 1375488"/>
                  <a:gd name="connsiteY9" fmla="*/ 157546 h 1600355"/>
                  <a:gd name="connsiteX10" fmla="*/ 787839 w 1375488"/>
                  <a:gd name="connsiteY10" fmla="*/ 160721 h 1600355"/>
                  <a:gd name="connsiteX11" fmla="*/ 692589 w 1375488"/>
                  <a:gd name="connsiteY11" fmla="*/ 216284 h 1600355"/>
                  <a:gd name="connsiteX12" fmla="*/ 567177 w 1375488"/>
                  <a:gd name="connsiteY12" fmla="*/ 170246 h 1600355"/>
                  <a:gd name="connsiteX13" fmla="*/ 651314 w 1375488"/>
                  <a:gd name="connsiteY13" fmla="*/ 117859 h 1600355"/>
                  <a:gd name="connsiteX14" fmla="*/ 638614 w 1375488"/>
                  <a:gd name="connsiteY14" fmla="*/ 97221 h 1600355"/>
                  <a:gd name="connsiteX15" fmla="*/ 549714 w 1375488"/>
                  <a:gd name="connsiteY15" fmla="*/ 152784 h 1600355"/>
                  <a:gd name="connsiteX16" fmla="*/ 500501 w 1375488"/>
                  <a:gd name="connsiteY16" fmla="*/ 176596 h 1600355"/>
                  <a:gd name="connsiteX17" fmla="*/ 473514 w 1375488"/>
                  <a:gd name="connsiteY17" fmla="*/ 182946 h 1600355"/>
                  <a:gd name="connsiteX18" fmla="*/ 460814 w 1375488"/>
                  <a:gd name="connsiteY18" fmla="*/ 163897 h 1600355"/>
                  <a:gd name="connsiteX19" fmla="*/ 400489 w 1375488"/>
                  <a:gd name="connsiteY19" fmla="*/ 3559 h 1600355"/>
                  <a:gd name="connsiteX20" fmla="*/ 383026 w 1375488"/>
                  <a:gd name="connsiteY20" fmla="*/ 21022 h 1600355"/>
                  <a:gd name="connsiteX21" fmla="*/ 384614 w 1375488"/>
                  <a:gd name="connsiteY21" fmla="*/ 22609 h 1600355"/>
                  <a:gd name="connsiteX22" fmla="*/ 378264 w 1375488"/>
                  <a:gd name="connsiteY22" fmla="*/ 25784 h 1600355"/>
                  <a:gd name="connsiteX23" fmla="*/ 133789 w 1375488"/>
                  <a:gd name="connsiteY23" fmla="*/ 484571 h 1600355"/>
                  <a:gd name="connsiteX24" fmla="*/ 97276 w 1375488"/>
                  <a:gd name="connsiteY24" fmla="*/ 629034 h 1600355"/>
                  <a:gd name="connsiteX25" fmla="*/ 97276 w 1375488"/>
                  <a:gd name="connsiteY25" fmla="*/ 632209 h 1600355"/>
                  <a:gd name="connsiteX26" fmla="*/ 8377 w 1375488"/>
                  <a:gd name="connsiteY26" fmla="*/ 675072 h 1600355"/>
                  <a:gd name="connsiteX27" fmla="*/ 8377 w 1375488"/>
                  <a:gd name="connsiteY27" fmla="*/ 722697 h 1600355"/>
                  <a:gd name="connsiteX28" fmla="*/ 27426 w 1375488"/>
                  <a:gd name="connsiteY28" fmla="*/ 732221 h 1600355"/>
                  <a:gd name="connsiteX29" fmla="*/ 54414 w 1375488"/>
                  <a:gd name="connsiteY29" fmla="*/ 754447 h 1600355"/>
                  <a:gd name="connsiteX30" fmla="*/ 108389 w 1375488"/>
                  <a:gd name="connsiteY30" fmla="*/ 779846 h 1600355"/>
                  <a:gd name="connsiteX31" fmla="*/ 119502 w 1375488"/>
                  <a:gd name="connsiteY31" fmla="*/ 795721 h 1600355"/>
                  <a:gd name="connsiteX32" fmla="*/ 163952 w 1375488"/>
                  <a:gd name="connsiteY32" fmla="*/ 797309 h 1600355"/>
                  <a:gd name="connsiteX33" fmla="*/ 186176 w 1375488"/>
                  <a:gd name="connsiteY33" fmla="*/ 695709 h 1600355"/>
                  <a:gd name="connsiteX34" fmla="*/ 186176 w 1375488"/>
                  <a:gd name="connsiteY34" fmla="*/ 694121 h 1600355"/>
                  <a:gd name="connsiteX35" fmla="*/ 221101 w 1375488"/>
                  <a:gd name="connsiteY35" fmla="*/ 665546 h 1600355"/>
                  <a:gd name="connsiteX36" fmla="*/ 236977 w 1375488"/>
                  <a:gd name="connsiteY36" fmla="*/ 649671 h 1600355"/>
                  <a:gd name="connsiteX37" fmla="*/ 246501 w 1375488"/>
                  <a:gd name="connsiteY37" fmla="*/ 754447 h 1600355"/>
                  <a:gd name="connsiteX38" fmla="*/ 268727 w 1375488"/>
                  <a:gd name="connsiteY38" fmla="*/ 859221 h 1600355"/>
                  <a:gd name="connsiteX39" fmla="*/ 300477 w 1375488"/>
                  <a:gd name="connsiteY39" fmla="*/ 894147 h 1600355"/>
                  <a:gd name="connsiteX40" fmla="*/ 300477 w 1375488"/>
                  <a:gd name="connsiteY40" fmla="*/ 897322 h 1600355"/>
                  <a:gd name="connsiteX41" fmla="*/ 321114 w 1375488"/>
                  <a:gd name="connsiteY41" fmla="*/ 1035434 h 1600355"/>
                  <a:gd name="connsiteX42" fmla="*/ 338577 w 1375488"/>
                  <a:gd name="connsiteY42" fmla="*/ 1095759 h 1600355"/>
                  <a:gd name="connsiteX43" fmla="*/ 379852 w 1375488"/>
                  <a:gd name="connsiteY43" fmla="*/ 1114809 h 1600355"/>
                  <a:gd name="connsiteX44" fmla="*/ 394139 w 1375488"/>
                  <a:gd name="connsiteY44" fmla="*/ 1114809 h 1600355"/>
                  <a:gd name="connsiteX45" fmla="*/ 394139 w 1375488"/>
                  <a:gd name="connsiteY45" fmla="*/ 1264034 h 1600355"/>
                  <a:gd name="connsiteX46" fmla="*/ 394139 w 1375488"/>
                  <a:gd name="connsiteY46" fmla="*/ 1344996 h 1600355"/>
                  <a:gd name="connsiteX47" fmla="*/ 394139 w 1375488"/>
                  <a:gd name="connsiteY47" fmla="*/ 1383096 h 1600355"/>
                  <a:gd name="connsiteX48" fmla="*/ 381439 w 1375488"/>
                  <a:gd name="connsiteY48" fmla="*/ 1413259 h 1600355"/>
                  <a:gd name="connsiteX49" fmla="*/ 321114 w 1375488"/>
                  <a:gd name="connsiteY49" fmla="*/ 1429134 h 1600355"/>
                  <a:gd name="connsiteX50" fmla="*/ 260789 w 1375488"/>
                  <a:gd name="connsiteY50" fmla="*/ 1452946 h 1600355"/>
                  <a:gd name="connsiteX51" fmla="*/ 217926 w 1375488"/>
                  <a:gd name="connsiteY51" fmla="*/ 1545022 h 1600355"/>
                  <a:gd name="connsiteX52" fmla="*/ 302064 w 1375488"/>
                  <a:gd name="connsiteY52" fmla="*/ 1598996 h 1600355"/>
                  <a:gd name="connsiteX53" fmla="*/ 457639 w 1375488"/>
                  <a:gd name="connsiteY53" fmla="*/ 1597409 h 1600355"/>
                  <a:gd name="connsiteX54" fmla="*/ 537014 w 1375488"/>
                  <a:gd name="connsiteY54" fmla="*/ 1594234 h 1600355"/>
                  <a:gd name="connsiteX55" fmla="*/ 590989 w 1375488"/>
                  <a:gd name="connsiteY55" fmla="*/ 1575184 h 1600355"/>
                  <a:gd name="connsiteX56" fmla="*/ 610039 w 1375488"/>
                  <a:gd name="connsiteY56" fmla="*/ 1508509 h 1600355"/>
                  <a:gd name="connsiteX57" fmla="*/ 619564 w 1375488"/>
                  <a:gd name="connsiteY57" fmla="*/ 1435484 h 1600355"/>
                  <a:gd name="connsiteX58" fmla="*/ 637026 w 1375488"/>
                  <a:gd name="connsiteY58" fmla="*/ 1106871 h 1600355"/>
                  <a:gd name="connsiteX59" fmla="*/ 640202 w 1375488"/>
                  <a:gd name="connsiteY59" fmla="*/ 1102109 h 1600355"/>
                  <a:gd name="connsiteX60" fmla="*/ 648139 w 1375488"/>
                  <a:gd name="connsiteY60" fmla="*/ 1071946 h 1600355"/>
                  <a:gd name="connsiteX61" fmla="*/ 654489 w 1375488"/>
                  <a:gd name="connsiteY61" fmla="*/ 1032259 h 1600355"/>
                  <a:gd name="connsiteX62" fmla="*/ 659251 w 1375488"/>
                  <a:gd name="connsiteY62" fmla="*/ 1002096 h 1600355"/>
                  <a:gd name="connsiteX63" fmla="*/ 662427 w 1375488"/>
                  <a:gd name="connsiteY63" fmla="*/ 1044959 h 1600355"/>
                  <a:gd name="connsiteX64" fmla="*/ 683064 w 1375488"/>
                  <a:gd name="connsiteY64" fmla="*/ 1108459 h 1600355"/>
                  <a:gd name="connsiteX65" fmla="*/ 717989 w 1375488"/>
                  <a:gd name="connsiteY65" fmla="*/ 1117984 h 1600355"/>
                  <a:gd name="connsiteX66" fmla="*/ 710052 w 1375488"/>
                  <a:gd name="connsiteY66" fmla="*/ 1383096 h 1600355"/>
                  <a:gd name="connsiteX67" fmla="*/ 717989 w 1375488"/>
                  <a:gd name="connsiteY67" fmla="*/ 1416434 h 1600355"/>
                  <a:gd name="connsiteX68" fmla="*/ 716401 w 1375488"/>
                  <a:gd name="connsiteY68" fmla="*/ 1418022 h 1600355"/>
                  <a:gd name="connsiteX69" fmla="*/ 708464 w 1375488"/>
                  <a:gd name="connsiteY69" fmla="*/ 1510096 h 1600355"/>
                  <a:gd name="connsiteX70" fmla="*/ 725927 w 1375488"/>
                  <a:gd name="connsiteY70" fmla="*/ 1578359 h 1600355"/>
                  <a:gd name="connsiteX71" fmla="*/ 754501 w 1375488"/>
                  <a:gd name="connsiteY71" fmla="*/ 1586297 h 1600355"/>
                  <a:gd name="connsiteX72" fmla="*/ 770376 w 1375488"/>
                  <a:gd name="connsiteY72" fmla="*/ 1586297 h 1600355"/>
                  <a:gd name="connsiteX73" fmla="*/ 810064 w 1375488"/>
                  <a:gd name="connsiteY73" fmla="*/ 1587884 h 1600355"/>
                  <a:gd name="connsiteX74" fmla="*/ 833876 w 1375488"/>
                  <a:gd name="connsiteY74" fmla="*/ 1586297 h 1600355"/>
                  <a:gd name="connsiteX75" fmla="*/ 902139 w 1375488"/>
                  <a:gd name="connsiteY75" fmla="*/ 1586297 h 1600355"/>
                  <a:gd name="connsiteX76" fmla="*/ 1002151 w 1375488"/>
                  <a:gd name="connsiteY76" fmla="*/ 1587884 h 1600355"/>
                  <a:gd name="connsiteX77" fmla="*/ 1070414 w 1375488"/>
                  <a:gd name="connsiteY77" fmla="*/ 1578359 h 1600355"/>
                  <a:gd name="connsiteX78" fmla="*/ 1086289 w 1375488"/>
                  <a:gd name="connsiteY78" fmla="*/ 1556134 h 1600355"/>
                  <a:gd name="connsiteX79" fmla="*/ 1102164 w 1375488"/>
                  <a:gd name="connsiteY79" fmla="*/ 1481522 h 1600355"/>
                  <a:gd name="connsiteX80" fmla="*/ 1010089 w 1375488"/>
                  <a:gd name="connsiteY80" fmla="*/ 1422784 h 1600355"/>
                  <a:gd name="connsiteX81" fmla="*/ 933889 w 1375488"/>
                  <a:gd name="connsiteY81" fmla="*/ 1411672 h 1600355"/>
                  <a:gd name="connsiteX82" fmla="*/ 919602 w 1375488"/>
                  <a:gd name="connsiteY82" fmla="*/ 1392621 h 1600355"/>
                  <a:gd name="connsiteX83" fmla="*/ 952939 w 1375488"/>
                  <a:gd name="connsiteY83" fmla="*/ 1125922 h 1600355"/>
                  <a:gd name="connsiteX84" fmla="*/ 952939 w 1375488"/>
                  <a:gd name="connsiteY84" fmla="*/ 1122746 h 1600355"/>
                  <a:gd name="connsiteX85" fmla="*/ 998977 w 1375488"/>
                  <a:gd name="connsiteY85" fmla="*/ 1105284 h 1600355"/>
                  <a:gd name="connsiteX86" fmla="*/ 1011677 w 1375488"/>
                  <a:gd name="connsiteY86" fmla="*/ 1071946 h 1600355"/>
                  <a:gd name="connsiteX87" fmla="*/ 1024376 w 1375488"/>
                  <a:gd name="connsiteY87" fmla="*/ 1027496 h 1600355"/>
                  <a:gd name="connsiteX88" fmla="*/ 1051364 w 1375488"/>
                  <a:gd name="connsiteY88" fmla="*/ 938596 h 1600355"/>
                  <a:gd name="connsiteX89" fmla="*/ 1057714 w 1375488"/>
                  <a:gd name="connsiteY89" fmla="*/ 937009 h 1600355"/>
                  <a:gd name="connsiteX90" fmla="*/ 1119626 w 1375488"/>
                  <a:gd name="connsiteY90" fmla="*/ 886209 h 1600355"/>
                  <a:gd name="connsiteX91" fmla="*/ 1132327 w 1375488"/>
                  <a:gd name="connsiteY91" fmla="*/ 875096 h 1600355"/>
                  <a:gd name="connsiteX92" fmla="*/ 1137089 w 1375488"/>
                  <a:gd name="connsiteY92" fmla="*/ 617921 h 1600355"/>
                  <a:gd name="connsiteX93" fmla="*/ 1199001 w 1375488"/>
                  <a:gd name="connsiteY93" fmla="*/ 705234 h 1600355"/>
                  <a:gd name="connsiteX94" fmla="*/ 1189477 w 1375488"/>
                  <a:gd name="connsiteY94" fmla="*/ 749684 h 1600355"/>
                  <a:gd name="connsiteX95" fmla="*/ 1192651 w 1375488"/>
                  <a:gd name="connsiteY95" fmla="*/ 797309 h 1600355"/>
                  <a:gd name="connsiteX96" fmla="*/ 1233927 w 1375488"/>
                  <a:gd name="connsiteY96" fmla="*/ 810009 h 1600355"/>
                  <a:gd name="connsiteX97" fmla="*/ 1256151 w 1375488"/>
                  <a:gd name="connsiteY97" fmla="*/ 819534 h 1600355"/>
                  <a:gd name="connsiteX98" fmla="*/ 1276789 w 1375488"/>
                  <a:gd name="connsiteY98" fmla="*/ 810009 h 1600355"/>
                  <a:gd name="connsiteX99" fmla="*/ 1308539 w 1375488"/>
                  <a:gd name="connsiteY99" fmla="*/ 816359 h 1600355"/>
                  <a:gd name="connsiteX100" fmla="*/ 1330764 w 1375488"/>
                  <a:gd name="connsiteY100" fmla="*/ 789371 h 1600355"/>
                  <a:gd name="connsiteX101" fmla="*/ 1346639 w 1375488"/>
                  <a:gd name="connsiteY101" fmla="*/ 787784 h 1600355"/>
                  <a:gd name="connsiteX102" fmla="*/ 1375214 w 1375488"/>
                  <a:gd name="connsiteY102" fmla="*/ 744921 h 1600355"/>
                  <a:gd name="connsiteX103" fmla="*/ 163952 w 1375488"/>
                  <a:gd name="connsiteY103" fmla="*/ 770322 h 1600355"/>
                  <a:gd name="connsiteX104" fmla="*/ 144901 w 1375488"/>
                  <a:gd name="connsiteY104" fmla="*/ 783022 h 1600355"/>
                  <a:gd name="connsiteX105" fmla="*/ 133789 w 1375488"/>
                  <a:gd name="connsiteY105" fmla="*/ 768734 h 1600355"/>
                  <a:gd name="connsiteX106" fmla="*/ 114739 w 1375488"/>
                  <a:gd name="connsiteY106" fmla="*/ 754447 h 1600355"/>
                  <a:gd name="connsiteX107" fmla="*/ 78226 w 1375488"/>
                  <a:gd name="connsiteY107" fmla="*/ 743334 h 1600355"/>
                  <a:gd name="connsiteX108" fmla="*/ 60764 w 1375488"/>
                  <a:gd name="connsiteY108" fmla="*/ 733809 h 1600355"/>
                  <a:gd name="connsiteX109" fmla="*/ 54414 w 1375488"/>
                  <a:gd name="connsiteY109" fmla="*/ 727459 h 1600355"/>
                  <a:gd name="connsiteX110" fmla="*/ 36952 w 1375488"/>
                  <a:gd name="connsiteY110" fmla="*/ 709996 h 1600355"/>
                  <a:gd name="connsiteX111" fmla="*/ 27426 w 1375488"/>
                  <a:gd name="connsiteY111" fmla="*/ 705234 h 1600355"/>
                  <a:gd name="connsiteX112" fmla="*/ 46476 w 1375488"/>
                  <a:gd name="connsiteY112" fmla="*/ 678246 h 1600355"/>
                  <a:gd name="connsiteX113" fmla="*/ 116327 w 1375488"/>
                  <a:gd name="connsiteY113" fmla="*/ 657609 h 1600355"/>
                  <a:gd name="connsiteX114" fmla="*/ 124264 w 1375488"/>
                  <a:gd name="connsiteY114" fmla="*/ 654434 h 1600355"/>
                  <a:gd name="connsiteX115" fmla="*/ 152839 w 1375488"/>
                  <a:gd name="connsiteY115" fmla="*/ 692534 h 1600355"/>
                  <a:gd name="connsiteX116" fmla="*/ 165539 w 1375488"/>
                  <a:gd name="connsiteY116" fmla="*/ 698884 h 1600355"/>
                  <a:gd name="connsiteX117" fmla="*/ 168714 w 1375488"/>
                  <a:gd name="connsiteY117" fmla="*/ 736984 h 1600355"/>
                  <a:gd name="connsiteX118" fmla="*/ 163952 w 1375488"/>
                  <a:gd name="connsiteY118" fmla="*/ 770322 h 1600355"/>
                  <a:gd name="connsiteX119" fmla="*/ 603689 w 1375488"/>
                  <a:gd name="connsiteY119" fmla="*/ 1367221 h 1600355"/>
                  <a:gd name="connsiteX120" fmla="*/ 602102 w 1375488"/>
                  <a:gd name="connsiteY120" fmla="*/ 1387859 h 1600355"/>
                  <a:gd name="connsiteX121" fmla="*/ 419539 w 1375488"/>
                  <a:gd name="connsiteY121" fmla="*/ 1389446 h 1600355"/>
                  <a:gd name="connsiteX122" fmla="*/ 419539 w 1375488"/>
                  <a:gd name="connsiteY122" fmla="*/ 1356109 h 1600355"/>
                  <a:gd name="connsiteX123" fmla="*/ 419539 w 1375488"/>
                  <a:gd name="connsiteY123" fmla="*/ 1295784 h 1600355"/>
                  <a:gd name="connsiteX124" fmla="*/ 587814 w 1375488"/>
                  <a:gd name="connsiteY124" fmla="*/ 1316422 h 1600355"/>
                  <a:gd name="connsiteX125" fmla="*/ 598927 w 1375488"/>
                  <a:gd name="connsiteY125" fmla="*/ 1305309 h 1600355"/>
                  <a:gd name="connsiteX126" fmla="*/ 587814 w 1375488"/>
                  <a:gd name="connsiteY126" fmla="*/ 1294196 h 1600355"/>
                  <a:gd name="connsiteX127" fmla="*/ 419539 w 1375488"/>
                  <a:gd name="connsiteY127" fmla="*/ 1273559 h 1600355"/>
                  <a:gd name="connsiteX128" fmla="*/ 419539 w 1375488"/>
                  <a:gd name="connsiteY128" fmla="*/ 1271971 h 1600355"/>
                  <a:gd name="connsiteX129" fmla="*/ 419539 w 1375488"/>
                  <a:gd name="connsiteY129" fmla="*/ 1119571 h 1600355"/>
                  <a:gd name="connsiteX130" fmla="*/ 419539 w 1375488"/>
                  <a:gd name="connsiteY130" fmla="*/ 1119571 h 1600355"/>
                  <a:gd name="connsiteX131" fmla="*/ 419539 w 1375488"/>
                  <a:gd name="connsiteY131" fmla="*/ 1117984 h 1600355"/>
                  <a:gd name="connsiteX132" fmla="*/ 527489 w 1375488"/>
                  <a:gd name="connsiteY132" fmla="*/ 1117984 h 1600355"/>
                  <a:gd name="connsiteX133" fmla="*/ 598927 w 1375488"/>
                  <a:gd name="connsiteY133" fmla="*/ 1117984 h 1600355"/>
                  <a:gd name="connsiteX134" fmla="*/ 614802 w 1375488"/>
                  <a:gd name="connsiteY134" fmla="*/ 1117984 h 1600355"/>
                  <a:gd name="connsiteX135" fmla="*/ 603689 w 1375488"/>
                  <a:gd name="connsiteY135" fmla="*/ 1367221 h 1600355"/>
                  <a:gd name="connsiteX136" fmla="*/ 637026 w 1375488"/>
                  <a:gd name="connsiteY136" fmla="*/ 1024321 h 1600355"/>
                  <a:gd name="connsiteX137" fmla="*/ 630677 w 1375488"/>
                  <a:gd name="connsiteY137" fmla="*/ 1059246 h 1600355"/>
                  <a:gd name="connsiteX138" fmla="*/ 627501 w 1375488"/>
                  <a:gd name="connsiteY138" fmla="*/ 1083059 h 1600355"/>
                  <a:gd name="connsiteX139" fmla="*/ 619564 w 1375488"/>
                  <a:gd name="connsiteY139" fmla="*/ 1090996 h 1600355"/>
                  <a:gd name="connsiteX140" fmla="*/ 619564 w 1375488"/>
                  <a:gd name="connsiteY140" fmla="*/ 1094172 h 1600355"/>
                  <a:gd name="connsiteX141" fmla="*/ 586227 w 1375488"/>
                  <a:gd name="connsiteY141" fmla="*/ 1094172 h 1600355"/>
                  <a:gd name="connsiteX142" fmla="*/ 548126 w 1375488"/>
                  <a:gd name="connsiteY142" fmla="*/ 1094172 h 1600355"/>
                  <a:gd name="connsiteX143" fmla="*/ 470339 w 1375488"/>
                  <a:gd name="connsiteY143" fmla="*/ 1094172 h 1600355"/>
                  <a:gd name="connsiteX144" fmla="*/ 414776 w 1375488"/>
                  <a:gd name="connsiteY144" fmla="*/ 1094172 h 1600355"/>
                  <a:gd name="connsiteX145" fmla="*/ 400489 w 1375488"/>
                  <a:gd name="connsiteY145" fmla="*/ 1094172 h 1600355"/>
                  <a:gd name="connsiteX146" fmla="*/ 392551 w 1375488"/>
                  <a:gd name="connsiteY146" fmla="*/ 1094172 h 1600355"/>
                  <a:gd name="connsiteX147" fmla="*/ 365564 w 1375488"/>
                  <a:gd name="connsiteY147" fmla="*/ 1089409 h 1600355"/>
                  <a:gd name="connsiteX148" fmla="*/ 352864 w 1375488"/>
                  <a:gd name="connsiteY148" fmla="*/ 1054484 h 1600355"/>
                  <a:gd name="connsiteX149" fmla="*/ 329051 w 1375488"/>
                  <a:gd name="connsiteY149" fmla="*/ 908434 h 1600355"/>
                  <a:gd name="connsiteX150" fmla="*/ 444939 w 1375488"/>
                  <a:gd name="connsiteY150" fmla="*/ 929072 h 1600355"/>
                  <a:gd name="connsiteX151" fmla="*/ 651314 w 1375488"/>
                  <a:gd name="connsiteY151" fmla="*/ 954471 h 1600355"/>
                  <a:gd name="connsiteX152" fmla="*/ 637026 w 1375488"/>
                  <a:gd name="connsiteY152" fmla="*/ 1024321 h 1600355"/>
                  <a:gd name="connsiteX153" fmla="*/ 902139 w 1375488"/>
                  <a:gd name="connsiteY153" fmla="*/ 1384684 h 1600355"/>
                  <a:gd name="connsiteX154" fmla="*/ 891026 w 1375488"/>
                  <a:gd name="connsiteY154" fmla="*/ 1383096 h 1600355"/>
                  <a:gd name="connsiteX155" fmla="*/ 881501 w 1375488"/>
                  <a:gd name="connsiteY155" fmla="*/ 1381509 h 1600355"/>
                  <a:gd name="connsiteX156" fmla="*/ 876739 w 1375488"/>
                  <a:gd name="connsiteY156" fmla="*/ 1381509 h 1600355"/>
                  <a:gd name="connsiteX157" fmla="*/ 808477 w 1375488"/>
                  <a:gd name="connsiteY157" fmla="*/ 1384684 h 1600355"/>
                  <a:gd name="connsiteX158" fmla="*/ 751327 w 1375488"/>
                  <a:gd name="connsiteY158" fmla="*/ 1397384 h 1600355"/>
                  <a:gd name="connsiteX159" fmla="*/ 740214 w 1375488"/>
                  <a:gd name="connsiteY159" fmla="*/ 1400559 h 1600355"/>
                  <a:gd name="connsiteX160" fmla="*/ 738626 w 1375488"/>
                  <a:gd name="connsiteY160" fmla="*/ 1391034 h 1600355"/>
                  <a:gd name="connsiteX161" fmla="*/ 740214 w 1375488"/>
                  <a:gd name="connsiteY161" fmla="*/ 1359284 h 1600355"/>
                  <a:gd name="connsiteX162" fmla="*/ 741802 w 1375488"/>
                  <a:gd name="connsiteY162" fmla="*/ 1303721 h 1600355"/>
                  <a:gd name="connsiteX163" fmla="*/ 908489 w 1375488"/>
                  <a:gd name="connsiteY163" fmla="*/ 1308484 h 1600355"/>
                  <a:gd name="connsiteX164" fmla="*/ 902139 w 1375488"/>
                  <a:gd name="connsiteY164" fmla="*/ 1384684 h 1600355"/>
                  <a:gd name="connsiteX165" fmla="*/ 913251 w 1375488"/>
                  <a:gd name="connsiteY165" fmla="*/ 1284672 h 1600355"/>
                  <a:gd name="connsiteX166" fmla="*/ 743389 w 1375488"/>
                  <a:gd name="connsiteY166" fmla="*/ 1279909 h 1600355"/>
                  <a:gd name="connsiteX167" fmla="*/ 748151 w 1375488"/>
                  <a:gd name="connsiteY167" fmla="*/ 1119571 h 1600355"/>
                  <a:gd name="connsiteX168" fmla="*/ 760852 w 1375488"/>
                  <a:gd name="connsiteY168" fmla="*/ 1119571 h 1600355"/>
                  <a:gd name="connsiteX169" fmla="*/ 852927 w 1375488"/>
                  <a:gd name="connsiteY169" fmla="*/ 1122746 h 1600355"/>
                  <a:gd name="connsiteX170" fmla="*/ 933889 w 1375488"/>
                  <a:gd name="connsiteY170" fmla="*/ 1125922 h 1600355"/>
                  <a:gd name="connsiteX171" fmla="*/ 913251 w 1375488"/>
                  <a:gd name="connsiteY171" fmla="*/ 1284672 h 1600355"/>
                  <a:gd name="connsiteX172" fmla="*/ 991039 w 1375488"/>
                  <a:gd name="connsiteY172" fmla="*/ 1081471 h 1600355"/>
                  <a:gd name="connsiteX173" fmla="*/ 970401 w 1375488"/>
                  <a:gd name="connsiteY173" fmla="*/ 1103696 h 1600355"/>
                  <a:gd name="connsiteX174" fmla="*/ 935477 w 1375488"/>
                  <a:gd name="connsiteY174" fmla="*/ 1102109 h 1600355"/>
                  <a:gd name="connsiteX175" fmla="*/ 860864 w 1375488"/>
                  <a:gd name="connsiteY175" fmla="*/ 1098934 h 1600355"/>
                  <a:gd name="connsiteX176" fmla="*/ 786251 w 1375488"/>
                  <a:gd name="connsiteY176" fmla="*/ 1095759 h 1600355"/>
                  <a:gd name="connsiteX177" fmla="*/ 751327 w 1375488"/>
                  <a:gd name="connsiteY177" fmla="*/ 1094172 h 1600355"/>
                  <a:gd name="connsiteX178" fmla="*/ 713227 w 1375488"/>
                  <a:gd name="connsiteY178" fmla="*/ 1092584 h 1600355"/>
                  <a:gd name="connsiteX179" fmla="*/ 692589 w 1375488"/>
                  <a:gd name="connsiteY179" fmla="*/ 1029084 h 1600355"/>
                  <a:gd name="connsiteX180" fmla="*/ 687827 w 1375488"/>
                  <a:gd name="connsiteY180" fmla="*/ 957647 h 1600355"/>
                  <a:gd name="connsiteX181" fmla="*/ 933889 w 1375488"/>
                  <a:gd name="connsiteY181" fmla="*/ 959234 h 1600355"/>
                  <a:gd name="connsiteX182" fmla="*/ 1033901 w 1375488"/>
                  <a:gd name="connsiteY182" fmla="*/ 946534 h 1600355"/>
                  <a:gd name="connsiteX183" fmla="*/ 991039 w 1375488"/>
                  <a:gd name="connsiteY183" fmla="*/ 1081471 h 1600355"/>
                  <a:gd name="connsiteX184" fmla="*/ 1116452 w 1375488"/>
                  <a:gd name="connsiteY184" fmla="*/ 511559 h 1600355"/>
                  <a:gd name="connsiteX185" fmla="*/ 1094227 w 1375488"/>
                  <a:gd name="connsiteY185" fmla="*/ 517909 h 1600355"/>
                  <a:gd name="connsiteX186" fmla="*/ 1116452 w 1375488"/>
                  <a:gd name="connsiteY186" fmla="*/ 571884 h 1600355"/>
                  <a:gd name="connsiteX187" fmla="*/ 1116452 w 1375488"/>
                  <a:gd name="connsiteY187" fmla="*/ 575059 h 1600355"/>
                  <a:gd name="connsiteX188" fmla="*/ 1114864 w 1375488"/>
                  <a:gd name="connsiteY188" fmla="*/ 878272 h 1600355"/>
                  <a:gd name="connsiteX189" fmla="*/ 1102164 w 1375488"/>
                  <a:gd name="connsiteY189" fmla="*/ 889384 h 1600355"/>
                  <a:gd name="connsiteX190" fmla="*/ 1032314 w 1375488"/>
                  <a:gd name="connsiteY190" fmla="*/ 925897 h 1600355"/>
                  <a:gd name="connsiteX191" fmla="*/ 922776 w 1375488"/>
                  <a:gd name="connsiteY191" fmla="*/ 938596 h 1600355"/>
                  <a:gd name="connsiteX192" fmla="*/ 703702 w 1375488"/>
                  <a:gd name="connsiteY192" fmla="*/ 937009 h 1600355"/>
                  <a:gd name="connsiteX193" fmla="*/ 484626 w 1375488"/>
                  <a:gd name="connsiteY193" fmla="*/ 913197 h 1600355"/>
                  <a:gd name="connsiteX194" fmla="*/ 379852 w 1375488"/>
                  <a:gd name="connsiteY194" fmla="*/ 898909 h 1600355"/>
                  <a:gd name="connsiteX195" fmla="*/ 305239 w 1375488"/>
                  <a:gd name="connsiteY195" fmla="*/ 868746 h 1600355"/>
                  <a:gd name="connsiteX196" fmla="*/ 284602 w 1375488"/>
                  <a:gd name="connsiteY196" fmla="*/ 821121 h 1600355"/>
                  <a:gd name="connsiteX197" fmla="*/ 275077 w 1375488"/>
                  <a:gd name="connsiteY197" fmla="*/ 759209 h 1600355"/>
                  <a:gd name="connsiteX198" fmla="*/ 263964 w 1375488"/>
                  <a:gd name="connsiteY198" fmla="*/ 635384 h 1600355"/>
                  <a:gd name="connsiteX199" fmla="*/ 262376 w 1375488"/>
                  <a:gd name="connsiteY199" fmla="*/ 630621 h 1600355"/>
                  <a:gd name="connsiteX200" fmla="*/ 340164 w 1375488"/>
                  <a:gd name="connsiteY200" fmla="*/ 505209 h 1600355"/>
                  <a:gd name="connsiteX201" fmla="*/ 317939 w 1375488"/>
                  <a:gd name="connsiteY201" fmla="*/ 498859 h 1600355"/>
                  <a:gd name="connsiteX202" fmla="*/ 216339 w 1375488"/>
                  <a:gd name="connsiteY202" fmla="*/ 646496 h 1600355"/>
                  <a:gd name="connsiteX203" fmla="*/ 184589 w 1375488"/>
                  <a:gd name="connsiteY203" fmla="*/ 676659 h 1600355"/>
                  <a:gd name="connsiteX204" fmla="*/ 163952 w 1375488"/>
                  <a:gd name="connsiteY204" fmla="*/ 670309 h 1600355"/>
                  <a:gd name="connsiteX205" fmla="*/ 129026 w 1375488"/>
                  <a:gd name="connsiteY205" fmla="*/ 627447 h 1600355"/>
                  <a:gd name="connsiteX206" fmla="*/ 314764 w 1375488"/>
                  <a:gd name="connsiteY206" fmla="*/ 167071 h 1600355"/>
                  <a:gd name="connsiteX207" fmla="*/ 400489 w 1375488"/>
                  <a:gd name="connsiteY207" fmla="*/ 46421 h 1600355"/>
                  <a:gd name="connsiteX208" fmla="*/ 402077 w 1375488"/>
                  <a:gd name="connsiteY208" fmla="*/ 43246 h 1600355"/>
                  <a:gd name="connsiteX209" fmla="*/ 425889 w 1375488"/>
                  <a:gd name="connsiteY209" fmla="*/ 113096 h 1600355"/>
                  <a:gd name="connsiteX210" fmla="*/ 457639 w 1375488"/>
                  <a:gd name="connsiteY210" fmla="*/ 200409 h 1600355"/>
                  <a:gd name="connsiteX211" fmla="*/ 500501 w 1375488"/>
                  <a:gd name="connsiteY211" fmla="*/ 206759 h 1600355"/>
                  <a:gd name="connsiteX212" fmla="*/ 548126 w 1375488"/>
                  <a:gd name="connsiteY212" fmla="*/ 184534 h 1600355"/>
                  <a:gd name="connsiteX213" fmla="*/ 549714 w 1375488"/>
                  <a:gd name="connsiteY213" fmla="*/ 186121 h 1600355"/>
                  <a:gd name="connsiteX214" fmla="*/ 703702 w 1375488"/>
                  <a:gd name="connsiteY214" fmla="*/ 241684 h 1600355"/>
                  <a:gd name="connsiteX215" fmla="*/ 813239 w 1375488"/>
                  <a:gd name="connsiteY215" fmla="*/ 175009 h 1600355"/>
                  <a:gd name="connsiteX216" fmla="*/ 811651 w 1375488"/>
                  <a:gd name="connsiteY216" fmla="*/ 162309 h 1600355"/>
                  <a:gd name="connsiteX217" fmla="*/ 870389 w 1375488"/>
                  <a:gd name="connsiteY217" fmla="*/ 235334 h 1600355"/>
                  <a:gd name="connsiteX218" fmla="*/ 889439 w 1375488"/>
                  <a:gd name="connsiteY218" fmla="*/ 238509 h 1600355"/>
                  <a:gd name="connsiteX219" fmla="*/ 998977 w 1375488"/>
                  <a:gd name="connsiteY219" fmla="*/ 92459 h 1600355"/>
                  <a:gd name="connsiteX220" fmla="*/ 1260914 w 1375488"/>
                  <a:gd name="connsiteY220" fmla="*/ 540134 h 1600355"/>
                  <a:gd name="connsiteX221" fmla="*/ 1292664 w 1375488"/>
                  <a:gd name="connsiteY221" fmla="*/ 663959 h 1600355"/>
                  <a:gd name="connsiteX222" fmla="*/ 1291077 w 1375488"/>
                  <a:gd name="connsiteY222" fmla="*/ 667134 h 1600355"/>
                  <a:gd name="connsiteX223" fmla="*/ 1289489 w 1375488"/>
                  <a:gd name="connsiteY223" fmla="*/ 670309 h 1600355"/>
                  <a:gd name="connsiteX224" fmla="*/ 1289489 w 1375488"/>
                  <a:gd name="connsiteY224" fmla="*/ 671897 h 1600355"/>
                  <a:gd name="connsiteX225" fmla="*/ 1289489 w 1375488"/>
                  <a:gd name="connsiteY225" fmla="*/ 673484 h 1600355"/>
                  <a:gd name="connsiteX226" fmla="*/ 1287901 w 1375488"/>
                  <a:gd name="connsiteY226" fmla="*/ 676659 h 1600355"/>
                  <a:gd name="connsiteX227" fmla="*/ 1284727 w 1375488"/>
                  <a:gd name="connsiteY227" fmla="*/ 681421 h 1600355"/>
                  <a:gd name="connsiteX228" fmla="*/ 1283139 w 1375488"/>
                  <a:gd name="connsiteY228" fmla="*/ 683009 h 1600355"/>
                  <a:gd name="connsiteX229" fmla="*/ 1283139 w 1375488"/>
                  <a:gd name="connsiteY229" fmla="*/ 683009 h 1600355"/>
                  <a:gd name="connsiteX230" fmla="*/ 1283139 w 1375488"/>
                  <a:gd name="connsiteY230" fmla="*/ 683009 h 1600355"/>
                  <a:gd name="connsiteX231" fmla="*/ 1275202 w 1375488"/>
                  <a:gd name="connsiteY231" fmla="*/ 690947 h 1600355"/>
                  <a:gd name="connsiteX232" fmla="*/ 1273614 w 1375488"/>
                  <a:gd name="connsiteY232" fmla="*/ 692534 h 1600355"/>
                  <a:gd name="connsiteX233" fmla="*/ 1273614 w 1375488"/>
                  <a:gd name="connsiteY233" fmla="*/ 692534 h 1600355"/>
                  <a:gd name="connsiteX234" fmla="*/ 1273614 w 1375488"/>
                  <a:gd name="connsiteY234" fmla="*/ 692534 h 1600355"/>
                  <a:gd name="connsiteX235" fmla="*/ 1268852 w 1375488"/>
                  <a:gd name="connsiteY235" fmla="*/ 695709 h 1600355"/>
                  <a:gd name="connsiteX236" fmla="*/ 1264089 w 1375488"/>
                  <a:gd name="connsiteY236" fmla="*/ 698884 h 1600355"/>
                  <a:gd name="connsiteX237" fmla="*/ 1262501 w 1375488"/>
                  <a:gd name="connsiteY237" fmla="*/ 700471 h 1600355"/>
                  <a:gd name="connsiteX238" fmla="*/ 1262501 w 1375488"/>
                  <a:gd name="connsiteY238" fmla="*/ 700471 h 1600355"/>
                  <a:gd name="connsiteX239" fmla="*/ 1262501 w 1375488"/>
                  <a:gd name="connsiteY239" fmla="*/ 700471 h 1600355"/>
                  <a:gd name="connsiteX240" fmla="*/ 1251389 w 1375488"/>
                  <a:gd name="connsiteY240" fmla="*/ 703647 h 1600355"/>
                  <a:gd name="connsiteX241" fmla="*/ 1248214 w 1375488"/>
                  <a:gd name="connsiteY241" fmla="*/ 703647 h 1600355"/>
                  <a:gd name="connsiteX242" fmla="*/ 1248214 w 1375488"/>
                  <a:gd name="connsiteY242" fmla="*/ 703647 h 1600355"/>
                  <a:gd name="connsiteX243" fmla="*/ 1241864 w 1375488"/>
                  <a:gd name="connsiteY243" fmla="*/ 703647 h 1600355"/>
                  <a:gd name="connsiteX244" fmla="*/ 1237102 w 1375488"/>
                  <a:gd name="connsiteY244" fmla="*/ 703647 h 1600355"/>
                  <a:gd name="connsiteX245" fmla="*/ 1235514 w 1375488"/>
                  <a:gd name="connsiteY245" fmla="*/ 703647 h 1600355"/>
                  <a:gd name="connsiteX246" fmla="*/ 1233927 w 1375488"/>
                  <a:gd name="connsiteY246" fmla="*/ 703647 h 1600355"/>
                  <a:gd name="connsiteX247" fmla="*/ 1233927 w 1375488"/>
                  <a:gd name="connsiteY247" fmla="*/ 703647 h 1600355"/>
                  <a:gd name="connsiteX248" fmla="*/ 1222814 w 1375488"/>
                  <a:gd name="connsiteY248" fmla="*/ 692534 h 1600355"/>
                  <a:gd name="connsiteX249" fmla="*/ 1116452 w 1375488"/>
                  <a:gd name="connsiteY249" fmla="*/ 511559 h 1600355"/>
                  <a:gd name="connsiteX250" fmla="*/ 1348227 w 1375488"/>
                  <a:gd name="connsiteY250" fmla="*/ 767147 h 1600355"/>
                  <a:gd name="connsiteX251" fmla="*/ 1333939 w 1375488"/>
                  <a:gd name="connsiteY251" fmla="*/ 770322 h 1600355"/>
                  <a:gd name="connsiteX252" fmla="*/ 1333939 w 1375488"/>
                  <a:gd name="connsiteY252" fmla="*/ 770322 h 1600355"/>
                  <a:gd name="connsiteX253" fmla="*/ 1332352 w 1375488"/>
                  <a:gd name="connsiteY253" fmla="*/ 767147 h 1600355"/>
                  <a:gd name="connsiteX254" fmla="*/ 1310126 w 1375488"/>
                  <a:gd name="connsiteY254" fmla="*/ 776671 h 1600355"/>
                  <a:gd name="connsiteX255" fmla="*/ 1311714 w 1375488"/>
                  <a:gd name="connsiteY255" fmla="*/ 779846 h 1600355"/>
                  <a:gd name="connsiteX256" fmla="*/ 1311714 w 1375488"/>
                  <a:gd name="connsiteY256" fmla="*/ 779846 h 1600355"/>
                  <a:gd name="connsiteX257" fmla="*/ 1308539 w 1375488"/>
                  <a:gd name="connsiteY257" fmla="*/ 800484 h 1600355"/>
                  <a:gd name="connsiteX258" fmla="*/ 1295839 w 1375488"/>
                  <a:gd name="connsiteY258" fmla="*/ 792546 h 1600355"/>
                  <a:gd name="connsiteX259" fmla="*/ 1273614 w 1375488"/>
                  <a:gd name="connsiteY259" fmla="*/ 786197 h 1600355"/>
                  <a:gd name="connsiteX260" fmla="*/ 1264089 w 1375488"/>
                  <a:gd name="connsiteY260" fmla="*/ 800484 h 1600355"/>
                  <a:gd name="connsiteX261" fmla="*/ 1254564 w 1375488"/>
                  <a:gd name="connsiteY261" fmla="*/ 797309 h 1600355"/>
                  <a:gd name="connsiteX262" fmla="*/ 1254564 w 1375488"/>
                  <a:gd name="connsiteY262" fmla="*/ 797309 h 1600355"/>
                  <a:gd name="connsiteX263" fmla="*/ 1254564 w 1375488"/>
                  <a:gd name="connsiteY263" fmla="*/ 794134 h 1600355"/>
                  <a:gd name="connsiteX264" fmla="*/ 1230751 w 1375488"/>
                  <a:gd name="connsiteY264" fmla="*/ 790959 h 1600355"/>
                  <a:gd name="connsiteX265" fmla="*/ 1230751 w 1375488"/>
                  <a:gd name="connsiteY265" fmla="*/ 794134 h 1600355"/>
                  <a:gd name="connsiteX266" fmla="*/ 1230751 w 1375488"/>
                  <a:gd name="connsiteY266" fmla="*/ 794134 h 1600355"/>
                  <a:gd name="connsiteX267" fmla="*/ 1229164 w 1375488"/>
                  <a:gd name="connsiteY267" fmla="*/ 794134 h 1600355"/>
                  <a:gd name="connsiteX268" fmla="*/ 1221227 w 1375488"/>
                  <a:gd name="connsiteY268" fmla="*/ 794134 h 1600355"/>
                  <a:gd name="connsiteX269" fmla="*/ 1214876 w 1375488"/>
                  <a:gd name="connsiteY269" fmla="*/ 775084 h 1600355"/>
                  <a:gd name="connsiteX270" fmla="*/ 1221227 w 1375488"/>
                  <a:gd name="connsiteY270" fmla="*/ 741746 h 1600355"/>
                  <a:gd name="connsiteX271" fmla="*/ 1224401 w 1375488"/>
                  <a:gd name="connsiteY271" fmla="*/ 721109 h 1600355"/>
                  <a:gd name="connsiteX272" fmla="*/ 1292664 w 1375488"/>
                  <a:gd name="connsiteY272" fmla="*/ 697296 h 1600355"/>
                  <a:gd name="connsiteX273" fmla="*/ 1299014 w 1375488"/>
                  <a:gd name="connsiteY273" fmla="*/ 698884 h 1600355"/>
                  <a:gd name="connsiteX274" fmla="*/ 1348227 w 1375488"/>
                  <a:gd name="connsiteY274" fmla="*/ 735397 h 1600355"/>
                  <a:gd name="connsiteX275" fmla="*/ 1348227 w 1375488"/>
                  <a:gd name="connsiteY275" fmla="*/ 767147 h 16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375488" h="1600355">
                    <a:moveTo>
                      <a:pt x="1375214" y="744921"/>
                    </a:moveTo>
                    <a:cubicBezTo>
                      <a:pt x="1372039" y="713171"/>
                      <a:pt x="1348227" y="689359"/>
                      <a:pt x="1318064" y="679834"/>
                    </a:cubicBezTo>
                    <a:cubicBezTo>
                      <a:pt x="1318064" y="679834"/>
                      <a:pt x="1318064" y="678246"/>
                      <a:pt x="1318064" y="678246"/>
                    </a:cubicBezTo>
                    <a:cubicBezTo>
                      <a:pt x="1283139" y="498859"/>
                      <a:pt x="1208526" y="327409"/>
                      <a:pt x="1100577" y="179772"/>
                    </a:cubicBezTo>
                    <a:cubicBezTo>
                      <a:pt x="1070414" y="138496"/>
                      <a:pt x="1037077" y="98809"/>
                      <a:pt x="1000564" y="60709"/>
                    </a:cubicBezTo>
                    <a:cubicBezTo>
                      <a:pt x="992626" y="52772"/>
                      <a:pt x="981514" y="60709"/>
                      <a:pt x="979927" y="68647"/>
                    </a:cubicBezTo>
                    <a:cubicBezTo>
                      <a:pt x="948177" y="117859"/>
                      <a:pt x="914839" y="163897"/>
                      <a:pt x="876739" y="208346"/>
                    </a:cubicBezTo>
                    <a:cubicBezTo>
                      <a:pt x="849751" y="168659"/>
                      <a:pt x="816414" y="133734"/>
                      <a:pt x="778314" y="103571"/>
                    </a:cubicBezTo>
                    <a:cubicBezTo>
                      <a:pt x="765614" y="94046"/>
                      <a:pt x="754501" y="114684"/>
                      <a:pt x="765614" y="124209"/>
                    </a:cubicBezTo>
                    <a:cubicBezTo>
                      <a:pt x="779901" y="135321"/>
                      <a:pt x="792602" y="146434"/>
                      <a:pt x="803714" y="157546"/>
                    </a:cubicBezTo>
                    <a:cubicBezTo>
                      <a:pt x="798952" y="152784"/>
                      <a:pt x="791014" y="152784"/>
                      <a:pt x="787839" y="160721"/>
                    </a:cubicBezTo>
                    <a:cubicBezTo>
                      <a:pt x="771964" y="197234"/>
                      <a:pt x="732276" y="216284"/>
                      <a:pt x="692589" y="216284"/>
                    </a:cubicBezTo>
                    <a:cubicBezTo>
                      <a:pt x="646552" y="216284"/>
                      <a:pt x="605276" y="194059"/>
                      <a:pt x="567177" y="170246"/>
                    </a:cubicBezTo>
                    <a:cubicBezTo>
                      <a:pt x="595751" y="154371"/>
                      <a:pt x="624327" y="136909"/>
                      <a:pt x="651314" y="117859"/>
                    </a:cubicBezTo>
                    <a:cubicBezTo>
                      <a:pt x="664014" y="108334"/>
                      <a:pt x="651314" y="89284"/>
                      <a:pt x="638614" y="97221"/>
                    </a:cubicBezTo>
                    <a:cubicBezTo>
                      <a:pt x="610039" y="117859"/>
                      <a:pt x="579876" y="136909"/>
                      <a:pt x="549714" y="152784"/>
                    </a:cubicBezTo>
                    <a:cubicBezTo>
                      <a:pt x="533839" y="162309"/>
                      <a:pt x="516376" y="170246"/>
                      <a:pt x="500501" y="176596"/>
                    </a:cubicBezTo>
                    <a:cubicBezTo>
                      <a:pt x="492564" y="179772"/>
                      <a:pt x="483039" y="186121"/>
                      <a:pt x="473514" y="182946"/>
                    </a:cubicBezTo>
                    <a:cubicBezTo>
                      <a:pt x="467164" y="179772"/>
                      <a:pt x="463989" y="171834"/>
                      <a:pt x="460814" y="163897"/>
                    </a:cubicBezTo>
                    <a:cubicBezTo>
                      <a:pt x="440176" y="109921"/>
                      <a:pt x="443352" y="48009"/>
                      <a:pt x="400489" y="3559"/>
                    </a:cubicBezTo>
                    <a:cubicBezTo>
                      <a:pt x="389376" y="-7554"/>
                      <a:pt x="373501" y="9909"/>
                      <a:pt x="383026" y="21022"/>
                    </a:cubicBezTo>
                    <a:cubicBezTo>
                      <a:pt x="383026" y="21022"/>
                      <a:pt x="384614" y="22609"/>
                      <a:pt x="384614" y="22609"/>
                    </a:cubicBezTo>
                    <a:cubicBezTo>
                      <a:pt x="383026" y="22609"/>
                      <a:pt x="379852" y="24196"/>
                      <a:pt x="378264" y="25784"/>
                    </a:cubicBezTo>
                    <a:cubicBezTo>
                      <a:pt x="268727" y="162309"/>
                      <a:pt x="184589" y="317884"/>
                      <a:pt x="133789" y="484571"/>
                    </a:cubicBezTo>
                    <a:cubicBezTo>
                      <a:pt x="119502" y="532197"/>
                      <a:pt x="106801" y="579822"/>
                      <a:pt x="97276" y="629034"/>
                    </a:cubicBezTo>
                    <a:cubicBezTo>
                      <a:pt x="97276" y="630621"/>
                      <a:pt x="97276" y="630621"/>
                      <a:pt x="97276" y="632209"/>
                    </a:cubicBezTo>
                    <a:cubicBezTo>
                      <a:pt x="63939" y="633796"/>
                      <a:pt x="29014" y="648084"/>
                      <a:pt x="8377" y="675072"/>
                    </a:cubicBezTo>
                    <a:cubicBezTo>
                      <a:pt x="-1149" y="689359"/>
                      <a:pt x="-4324" y="708409"/>
                      <a:pt x="8377" y="722697"/>
                    </a:cubicBezTo>
                    <a:cubicBezTo>
                      <a:pt x="13139" y="727459"/>
                      <a:pt x="21077" y="730634"/>
                      <a:pt x="27426" y="732221"/>
                    </a:cubicBezTo>
                    <a:cubicBezTo>
                      <a:pt x="30601" y="744921"/>
                      <a:pt x="41714" y="754447"/>
                      <a:pt x="54414" y="754447"/>
                    </a:cubicBezTo>
                    <a:cubicBezTo>
                      <a:pt x="63939" y="773496"/>
                      <a:pt x="87752" y="784609"/>
                      <a:pt x="108389" y="779846"/>
                    </a:cubicBezTo>
                    <a:cubicBezTo>
                      <a:pt x="109976" y="786197"/>
                      <a:pt x="114739" y="790959"/>
                      <a:pt x="119502" y="795721"/>
                    </a:cubicBezTo>
                    <a:cubicBezTo>
                      <a:pt x="132202" y="806834"/>
                      <a:pt x="149664" y="806834"/>
                      <a:pt x="163952" y="797309"/>
                    </a:cubicBezTo>
                    <a:cubicBezTo>
                      <a:pt x="198877" y="775084"/>
                      <a:pt x="190939" y="730634"/>
                      <a:pt x="186176" y="695709"/>
                    </a:cubicBezTo>
                    <a:cubicBezTo>
                      <a:pt x="186176" y="695709"/>
                      <a:pt x="186176" y="694121"/>
                      <a:pt x="186176" y="694121"/>
                    </a:cubicBezTo>
                    <a:cubicBezTo>
                      <a:pt x="198877" y="687772"/>
                      <a:pt x="211577" y="676659"/>
                      <a:pt x="221101" y="665546"/>
                    </a:cubicBezTo>
                    <a:cubicBezTo>
                      <a:pt x="225864" y="660784"/>
                      <a:pt x="232214" y="654434"/>
                      <a:pt x="236977" y="649671"/>
                    </a:cubicBezTo>
                    <a:cubicBezTo>
                      <a:pt x="238564" y="684596"/>
                      <a:pt x="241739" y="719522"/>
                      <a:pt x="246501" y="754447"/>
                    </a:cubicBezTo>
                    <a:cubicBezTo>
                      <a:pt x="251264" y="787784"/>
                      <a:pt x="252852" y="827471"/>
                      <a:pt x="268727" y="859221"/>
                    </a:cubicBezTo>
                    <a:cubicBezTo>
                      <a:pt x="276664" y="875096"/>
                      <a:pt x="287776" y="886209"/>
                      <a:pt x="300477" y="894147"/>
                    </a:cubicBezTo>
                    <a:cubicBezTo>
                      <a:pt x="300477" y="895734"/>
                      <a:pt x="300477" y="895734"/>
                      <a:pt x="300477" y="897322"/>
                    </a:cubicBezTo>
                    <a:cubicBezTo>
                      <a:pt x="303651" y="943359"/>
                      <a:pt x="311589" y="989397"/>
                      <a:pt x="321114" y="1035434"/>
                    </a:cubicBezTo>
                    <a:cubicBezTo>
                      <a:pt x="325876" y="1054484"/>
                      <a:pt x="327464" y="1078297"/>
                      <a:pt x="338577" y="1095759"/>
                    </a:cubicBezTo>
                    <a:cubicBezTo>
                      <a:pt x="348102" y="1110047"/>
                      <a:pt x="363977" y="1113221"/>
                      <a:pt x="379852" y="1114809"/>
                    </a:cubicBezTo>
                    <a:cubicBezTo>
                      <a:pt x="384614" y="1114809"/>
                      <a:pt x="389376" y="1114809"/>
                      <a:pt x="394139" y="1114809"/>
                    </a:cubicBezTo>
                    <a:lnTo>
                      <a:pt x="394139" y="1264034"/>
                    </a:lnTo>
                    <a:cubicBezTo>
                      <a:pt x="394139" y="1291022"/>
                      <a:pt x="394139" y="1318009"/>
                      <a:pt x="394139" y="1344996"/>
                    </a:cubicBezTo>
                    <a:cubicBezTo>
                      <a:pt x="394139" y="1357696"/>
                      <a:pt x="394139" y="1370397"/>
                      <a:pt x="394139" y="1383096"/>
                    </a:cubicBezTo>
                    <a:cubicBezTo>
                      <a:pt x="394139" y="1395797"/>
                      <a:pt x="392551" y="1405321"/>
                      <a:pt x="381439" y="1413259"/>
                    </a:cubicBezTo>
                    <a:cubicBezTo>
                      <a:pt x="363977" y="1422784"/>
                      <a:pt x="340164" y="1424371"/>
                      <a:pt x="321114" y="1429134"/>
                    </a:cubicBezTo>
                    <a:cubicBezTo>
                      <a:pt x="300477" y="1433897"/>
                      <a:pt x="279839" y="1440246"/>
                      <a:pt x="260789" y="1452946"/>
                    </a:cubicBezTo>
                    <a:cubicBezTo>
                      <a:pt x="232214" y="1471996"/>
                      <a:pt x="209989" y="1508509"/>
                      <a:pt x="217926" y="1545022"/>
                    </a:cubicBezTo>
                    <a:cubicBezTo>
                      <a:pt x="227452" y="1583121"/>
                      <a:pt x="267139" y="1595821"/>
                      <a:pt x="302064" y="1598996"/>
                    </a:cubicBezTo>
                    <a:cubicBezTo>
                      <a:pt x="352864" y="1602172"/>
                      <a:pt x="406839" y="1598996"/>
                      <a:pt x="457639" y="1597409"/>
                    </a:cubicBezTo>
                    <a:cubicBezTo>
                      <a:pt x="484626" y="1595821"/>
                      <a:pt x="510026" y="1595821"/>
                      <a:pt x="537014" y="1594234"/>
                    </a:cubicBezTo>
                    <a:cubicBezTo>
                      <a:pt x="556064" y="1592647"/>
                      <a:pt x="578289" y="1594234"/>
                      <a:pt x="590989" y="1575184"/>
                    </a:cubicBezTo>
                    <a:cubicBezTo>
                      <a:pt x="602102" y="1556134"/>
                      <a:pt x="606864" y="1530734"/>
                      <a:pt x="610039" y="1508509"/>
                    </a:cubicBezTo>
                    <a:cubicBezTo>
                      <a:pt x="614802" y="1484696"/>
                      <a:pt x="617977" y="1460884"/>
                      <a:pt x="619564" y="1435484"/>
                    </a:cubicBezTo>
                    <a:cubicBezTo>
                      <a:pt x="629089" y="1325946"/>
                      <a:pt x="617977" y="1214821"/>
                      <a:pt x="637026" y="1106871"/>
                    </a:cubicBezTo>
                    <a:cubicBezTo>
                      <a:pt x="638614" y="1105284"/>
                      <a:pt x="640202" y="1103696"/>
                      <a:pt x="640202" y="1102109"/>
                    </a:cubicBezTo>
                    <a:cubicBezTo>
                      <a:pt x="646552" y="1094172"/>
                      <a:pt x="646552" y="1081471"/>
                      <a:pt x="648139" y="1071946"/>
                    </a:cubicBezTo>
                    <a:cubicBezTo>
                      <a:pt x="649727" y="1059246"/>
                      <a:pt x="652901" y="1044959"/>
                      <a:pt x="654489" y="1032259"/>
                    </a:cubicBezTo>
                    <a:lnTo>
                      <a:pt x="659251" y="1002096"/>
                    </a:lnTo>
                    <a:cubicBezTo>
                      <a:pt x="660839" y="1016384"/>
                      <a:pt x="660839" y="1030672"/>
                      <a:pt x="662427" y="1044959"/>
                    </a:cubicBezTo>
                    <a:cubicBezTo>
                      <a:pt x="664014" y="1067184"/>
                      <a:pt x="662427" y="1094172"/>
                      <a:pt x="683064" y="1108459"/>
                    </a:cubicBezTo>
                    <a:cubicBezTo>
                      <a:pt x="692589" y="1114809"/>
                      <a:pt x="705289" y="1116397"/>
                      <a:pt x="717989" y="1117984"/>
                    </a:cubicBezTo>
                    <a:cubicBezTo>
                      <a:pt x="714814" y="1206884"/>
                      <a:pt x="713227" y="1295784"/>
                      <a:pt x="710052" y="1383096"/>
                    </a:cubicBezTo>
                    <a:cubicBezTo>
                      <a:pt x="710052" y="1394209"/>
                      <a:pt x="708464" y="1408496"/>
                      <a:pt x="717989" y="1416434"/>
                    </a:cubicBezTo>
                    <a:cubicBezTo>
                      <a:pt x="717989" y="1416434"/>
                      <a:pt x="716401" y="1418022"/>
                      <a:pt x="716401" y="1418022"/>
                    </a:cubicBezTo>
                    <a:cubicBezTo>
                      <a:pt x="710052" y="1448184"/>
                      <a:pt x="706876" y="1478346"/>
                      <a:pt x="708464" y="1510096"/>
                    </a:cubicBezTo>
                    <a:cubicBezTo>
                      <a:pt x="710052" y="1530734"/>
                      <a:pt x="708464" y="1564071"/>
                      <a:pt x="725927" y="1578359"/>
                    </a:cubicBezTo>
                    <a:cubicBezTo>
                      <a:pt x="733864" y="1584709"/>
                      <a:pt x="744977" y="1586297"/>
                      <a:pt x="754501" y="1586297"/>
                    </a:cubicBezTo>
                    <a:cubicBezTo>
                      <a:pt x="759264" y="1586297"/>
                      <a:pt x="764026" y="1586297"/>
                      <a:pt x="770376" y="1586297"/>
                    </a:cubicBezTo>
                    <a:cubicBezTo>
                      <a:pt x="783077" y="1589471"/>
                      <a:pt x="797364" y="1589471"/>
                      <a:pt x="810064" y="1587884"/>
                    </a:cubicBezTo>
                    <a:cubicBezTo>
                      <a:pt x="818001" y="1587884"/>
                      <a:pt x="825939" y="1586297"/>
                      <a:pt x="833876" y="1586297"/>
                    </a:cubicBezTo>
                    <a:cubicBezTo>
                      <a:pt x="856102" y="1586297"/>
                      <a:pt x="879914" y="1586297"/>
                      <a:pt x="902139" y="1586297"/>
                    </a:cubicBezTo>
                    <a:cubicBezTo>
                      <a:pt x="935477" y="1586297"/>
                      <a:pt x="968814" y="1586297"/>
                      <a:pt x="1002151" y="1587884"/>
                    </a:cubicBezTo>
                    <a:cubicBezTo>
                      <a:pt x="1024376" y="1587884"/>
                      <a:pt x="1051364" y="1591059"/>
                      <a:pt x="1070414" y="1578359"/>
                    </a:cubicBezTo>
                    <a:cubicBezTo>
                      <a:pt x="1079939" y="1572009"/>
                      <a:pt x="1084702" y="1564071"/>
                      <a:pt x="1086289" y="1556134"/>
                    </a:cubicBezTo>
                    <a:cubicBezTo>
                      <a:pt x="1105339" y="1537084"/>
                      <a:pt x="1111689" y="1506922"/>
                      <a:pt x="1102164" y="1481522"/>
                    </a:cubicBezTo>
                    <a:cubicBezTo>
                      <a:pt x="1087876" y="1441834"/>
                      <a:pt x="1049776" y="1427547"/>
                      <a:pt x="1010089" y="1422784"/>
                    </a:cubicBezTo>
                    <a:cubicBezTo>
                      <a:pt x="984689" y="1419609"/>
                      <a:pt x="956114" y="1422784"/>
                      <a:pt x="933889" y="1411672"/>
                    </a:cubicBezTo>
                    <a:cubicBezTo>
                      <a:pt x="929126" y="1405321"/>
                      <a:pt x="922776" y="1398971"/>
                      <a:pt x="919602" y="1392621"/>
                    </a:cubicBezTo>
                    <a:cubicBezTo>
                      <a:pt x="927539" y="1303721"/>
                      <a:pt x="938651" y="1213234"/>
                      <a:pt x="952939" y="1125922"/>
                    </a:cubicBezTo>
                    <a:cubicBezTo>
                      <a:pt x="952939" y="1124334"/>
                      <a:pt x="952939" y="1124334"/>
                      <a:pt x="952939" y="1122746"/>
                    </a:cubicBezTo>
                    <a:cubicBezTo>
                      <a:pt x="970401" y="1122746"/>
                      <a:pt x="987864" y="1122746"/>
                      <a:pt x="998977" y="1105284"/>
                    </a:cubicBezTo>
                    <a:cubicBezTo>
                      <a:pt x="1005327" y="1095759"/>
                      <a:pt x="1008501" y="1083059"/>
                      <a:pt x="1011677" y="1071946"/>
                    </a:cubicBezTo>
                    <a:lnTo>
                      <a:pt x="1024376" y="1027496"/>
                    </a:lnTo>
                    <a:cubicBezTo>
                      <a:pt x="1033901" y="997334"/>
                      <a:pt x="1041839" y="968759"/>
                      <a:pt x="1051364" y="938596"/>
                    </a:cubicBezTo>
                    <a:cubicBezTo>
                      <a:pt x="1052952" y="938596"/>
                      <a:pt x="1056126" y="938596"/>
                      <a:pt x="1057714" y="937009"/>
                    </a:cubicBezTo>
                    <a:cubicBezTo>
                      <a:pt x="1083114" y="932246"/>
                      <a:pt x="1119626" y="917959"/>
                      <a:pt x="1119626" y="886209"/>
                    </a:cubicBezTo>
                    <a:cubicBezTo>
                      <a:pt x="1125977" y="886209"/>
                      <a:pt x="1132327" y="883034"/>
                      <a:pt x="1132327" y="875096"/>
                    </a:cubicBezTo>
                    <a:cubicBezTo>
                      <a:pt x="1141852" y="789371"/>
                      <a:pt x="1141852" y="703647"/>
                      <a:pt x="1137089" y="617921"/>
                    </a:cubicBezTo>
                    <a:cubicBezTo>
                      <a:pt x="1154552" y="648084"/>
                      <a:pt x="1175189" y="678246"/>
                      <a:pt x="1199001" y="705234"/>
                    </a:cubicBezTo>
                    <a:cubicBezTo>
                      <a:pt x="1195827" y="719522"/>
                      <a:pt x="1192651" y="735397"/>
                      <a:pt x="1189477" y="749684"/>
                    </a:cubicBezTo>
                    <a:cubicBezTo>
                      <a:pt x="1186302" y="765559"/>
                      <a:pt x="1184714" y="783022"/>
                      <a:pt x="1192651" y="797309"/>
                    </a:cubicBezTo>
                    <a:cubicBezTo>
                      <a:pt x="1200589" y="811596"/>
                      <a:pt x="1219639" y="816359"/>
                      <a:pt x="1233927" y="810009"/>
                    </a:cubicBezTo>
                    <a:cubicBezTo>
                      <a:pt x="1238689" y="816359"/>
                      <a:pt x="1246626" y="819534"/>
                      <a:pt x="1256151" y="819534"/>
                    </a:cubicBezTo>
                    <a:cubicBezTo>
                      <a:pt x="1264089" y="819534"/>
                      <a:pt x="1272026" y="816359"/>
                      <a:pt x="1276789" y="810009"/>
                    </a:cubicBezTo>
                    <a:cubicBezTo>
                      <a:pt x="1284727" y="817947"/>
                      <a:pt x="1297427" y="821121"/>
                      <a:pt x="1308539" y="816359"/>
                    </a:cubicBezTo>
                    <a:cubicBezTo>
                      <a:pt x="1321239" y="811596"/>
                      <a:pt x="1329177" y="800484"/>
                      <a:pt x="1330764" y="789371"/>
                    </a:cubicBezTo>
                    <a:cubicBezTo>
                      <a:pt x="1335526" y="789371"/>
                      <a:pt x="1340289" y="789371"/>
                      <a:pt x="1346639" y="787784"/>
                    </a:cubicBezTo>
                    <a:cubicBezTo>
                      <a:pt x="1372039" y="786197"/>
                      <a:pt x="1376802" y="763971"/>
                      <a:pt x="1375214" y="744921"/>
                    </a:cubicBezTo>
                    <a:close/>
                    <a:moveTo>
                      <a:pt x="163952" y="770322"/>
                    </a:moveTo>
                    <a:cubicBezTo>
                      <a:pt x="160776" y="776671"/>
                      <a:pt x="152839" y="784609"/>
                      <a:pt x="144901" y="783022"/>
                    </a:cubicBezTo>
                    <a:cubicBezTo>
                      <a:pt x="140139" y="783022"/>
                      <a:pt x="132202" y="775084"/>
                      <a:pt x="133789" y="768734"/>
                    </a:cubicBezTo>
                    <a:cubicBezTo>
                      <a:pt x="140139" y="757621"/>
                      <a:pt x="124264" y="743334"/>
                      <a:pt x="114739" y="754447"/>
                    </a:cubicBezTo>
                    <a:cubicBezTo>
                      <a:pt x="105214" y="765559"/>
                      <a:pt x="79814" y="759209"/>
                      <a:pt x="78226" y="743334"/>
                    </a:cubicBezTo>
                    <a:cubicBezTo>
                      <a:pt x="78226" y="735397"/>
                      <a:pt x="68702" y="727459"/>
                      <a:pt x="60764" y="733809"/>
                    </a:cubicBezTo>
                    <a:cubicBezTo>
                      <a:pt x="57589" y="735397"/>
                      <a:pt x="52827" y="729046"/>
                      <a:pt x="54414" y="727459"/>
                    </a:cubicBezTo>
                    <a:cubicBezTo>
                      <a:pt x="63939" y="716346"/>
                      <a:pt x="48064" y="698884"/>
                      <a:pt x="36952" y="709996"/>
                    </a:cubicBezTo>
                    <a:cubicBezTo>
                      <a:pt x="33776" y="713171"/>
                      <a:pt x="27426" y="708409"/>
                      <a:pt x="27426" y="705234"/>
                    </a:cubicBezTo>
                    <a:cubicBezTo>
                      <a:pt x="25839" y="694121"/>
                      <a:pt x="38539" y="684596"/>
                      <a:pt x="46476" y="678246"/>
                    </a:cubicBezTo>
                    <a:cubicBezTo>
                      <a:pt x="67114" y="663959"/>
                      <a:pt x="90926" y="657609"/>
                      <a:pt x="116327" y="657609"/>
                    </a:cubicBezTo>
                    <a:cubicBezTo>
                      <a:pt x="119502" y="657609"/>
                      <a:pt x="122676" y="656022"/>
                      <a:pt x="124264" y="654434"/>
                    </a:cubicBezTo>
                    <a:cubicBezTo>
                      <a:pt x="133789" y="667134"/>
                      <a:pt x="140139" y="683009"/>
                      <a:pt x="152839" y="692534"/>
                    </a:cubicBezTo>
                    <a:cubicBezTo>
                      <a:pt x="157601" y="695709"/>
                      <a:pt x="162364" y="697296"/>
                      <a:pt x="165539" y="698884"/>
                    </a:cubicBezTo>
                    <a:cubicBezTo>
                      <a:pt x="167127" y="711584"/>
                      <a:pt x="168714" y="724284"/>
                      <a:pt x="168714" y="736984"/>
                    </a:cubicBezTo>
                    <a:cubicBezTo>
                      <a:pt x="170301" y="749684"/>
                      <a:pt x="170301" y="760796"/>
                      <a:pt x="163952" y="770322"/>
                    </a:cubicBezTo>
                    <a:close/>
                    <a:moveTo>
                      <a:pt x="603689" y="1367221"/>
                    </a:moveTo>
                    <a:cubicBezTo>
                      <a:pt x="603689" y="1373571"/>
                      <a:pt x="603689" y="1381509"/>
                      <a:pt x="602102" y="1387859"/>
                    </a:cubicBezTo>
                    <a:cubicBezTo>
                      <a:pt x="541776" y="1386272"/>
                      <a:pt x="479864" y="1386272"/>
                      <a:pt x="419539" y="1389446"/>
                    </a:cubicBezTo>
                    <a:cubicBezTo>
                      <a:pt x="419539" y="1378334"/>
                      <a:pt x="419539" y="1367221"/>
                      <a:pt x="419539" y="1356109"/>
                    </a:cubicBezTo>
                    <a:cubicBezTo>
                      <a:pt x="419539" y="1335471"/>
                      <a:pt x="419539" y="1316422"/>
                      <a:pt x="419539" y="1295784"/>
                    </a:cubicBezTo>
                    <a:cubicBezTo>
                      <a:pt x="475102" y="1302134"/>
                      <a:pt x="530664" y="1310071"/>
                      <a:pt x="587814" y="1316422"/>
                    </a:cubicBezTo>
                    <a:cubicBezTo>
                      <a:pt x="594164" y="1318009"/>
                      <a:pt x="598927" y="1310071"/>
                      <a:pt x="598927" y="1305309"/>
                    </a:cubicBezTo>
                    <a:cubicBezTo>
                      <a:pt x="598927" y="1298959"/>
                      <a:pt x="594164" y="1294196"/>
                      <a:pt x="587814" y="1294196"/>
                    </a:cubicBezTo>
                    <a:cubicBezTo>
                      <a:pt x="532251" y="1287846"/>
                      <a:pt x="476689" y="1279909"/>
                      <a:pt x="419539" y="1273559"/>
                    </a:cubicBezTo>
                    <a:cubicBezTo>
                      <a:pt x="419539" y="1273559"/>
                      <a:pt x="419539" y="1271971"/>
                      <a:pt x="419539" y="1271971"/>
                    </a:cubicBezTo>
                    <a:cubicBezTo>
                      <a:pt x="419539" y="1221172"/>
                      <a:pt x="419539" y="1170371"/>
                      <a:pt x="419539" y="1119571"/>
                    </a:cubicBezTo>
                    <a:cubicBezTo>
                      <a:pt x="419539" y="1119571"/>
                      <a:pt x="419539" y="1119571"/>
                      <a:pt x="419539" y="1119571"/>
                    </a:cubicBezTo>
                    <a:lnTo>
                      <a:pt x="419539" y="1117984"/>
                    </a:lnTo>
                    <a:cubicBezTo>
                      <a:pt x="456051" y="1117984"/>
                      <a:pt x="490977" y="1117984"/>
                      <a:pt x="527489" y="1117984"/>
                    </a:cubicBezTo>
                    <a:cubicBezTo>
                      <a:pt x="551302" y="1117984"/>
                      <a:pt x="575114" y="1117984"/>
                      <a:pt x="598927" y="1117984"/>
                    </a:cubicBezTo>
                    <a:cubicBezTo>
                      <a:pt x="603689" y="1117984"/>
                      <a:pt x="608452" y="1117984"/>
                      <a:pt x="614802" y="1117984"/>
                    </a:cubicBezTo>
                    <a:cubicBezTo>
                      <a:pt x="603689" y="1200534"/>
                      <a:pt x="606864" y="1284672"/>
                      <a:pt x="603689" y="1367221"/>
                    </a:cubicBezTo>
                    <a:close/>
                    <a:moveTo>
                      <a:pt x="637026" y="1024321"/>
                    </a:moveTo>
                    <a:cubicBezTo>
                      <a:pt x="635439" y="1035434"/>
                      <a:pt x="632264" y="1048134"/>
                      <a:pt x="630677" y="1059246"/>
                    </a:cubicBezTo>
                    <a:cubicBezTo>
                      <a:pt x="629089" y="1064009"/>
                      <a:pt x="629089" y="1073534"/>
                      <a:pt x="627501" y="1083059"/>
                    </a:cubicBezTo>
                    <a:cubicBezTo>
                      <a:pt x="624327" y="1083059"/>
                      <a:pt x="621151" y="1086234"/>
                      <a:pt x="619564" y="1090996"/>
                    </a:cubicBezTo>
                    <a:cubicBezTo>
                      <a:pt x="619564" y="1092584"/>
                      <a:pt x="619564" y="1092584"/>
                      <a:pt x="619564" y="1094172"/>
                    </a:cubicBezTo>
                    <a:cubicBezTo>
                      <a:pt x="610039" y="1097346"/>
                      <a:pt x="595751" y="1094172"/>
                      <a:pt x="586227" y="1094172"/>
                    </a:cubicBezTo>
                    <a:cubicBezTo>
                      <a:pt x="573526" y="1094172"/>
                      <a:pt x="560827" y="1094172"/>
                      <a:pt x="548126" y="1094172"/>
                    </a:cubicBezTo>
                    <a:cubicBezTo>
                      <a:pt x="522727" y="1094172"/>
                      <a:pt x="495739" y="1094172"/>
                      <a:pt x="470339" y="1094172"/>
                    </a:cubicBezTo>
                    <a:cubicBezTo>
                      <a:pt x="451289" y="1094172"/>
                      <a:pt x="433827" y="1094172"/>
                      <a:pt x="414776" y="1094172"/>
                    </a:cubicBezTo>
                    <a:cubicBezTo>
                      <a:pt x="410014" y="1090996"/>
                      <a:pt x="405251" y="1090996"/>
                      <a:pt x="400489" y="1094172"/>
                    </a:cubicBezTo>
                    <a:cubicBezTo>
                      <a:pt x="397314" y="1094172"/>
                      <a:pt x="394139" y="1094172"/>
                      <a:pt x="392551" y="1094172"/>
                    </a:cubicBezTo>
                    <a:cubicBezTo>
                      <a:pt x="384614" y="1094172"/>
                      <a:pt x="371914" y="1095759"/>
                      <a:pt x="365564" y="1089409"/>
                    </a:cubicBezTo>
                    <a:cubicBezTo>
                      <a:pt x="356039" y="1083059"/>
                      <a:pt x="354452" y="1064009"/>
                      <a:pt x="352864" y="1054484"/>
                    </a:cubicBezTo>
                    <a:cubicBezTo>
                      <a:pt x="341751" y="1006859"/>
                      <a:pt x="333814" y="957647"/>
                      <a:pt x="329051" y="908434"/>
                    </a:cubicBezTo>
                    <a:cubicBezTo>
                      <a:pt x="365564" y="922721"/>
                      <a:pt x="410014" y="924309"/>
                      <a:pt x="444939" y="929072"/>
                    </a:cubicBezTo>
                    <a:cubicBezTo>
                      <a:pt x="513202" y="938596"/>
                      <a:pt x="581464" y="948121"/>
                      <a:pt x="651314" y="954471"/>
                    </a:cubicBezTo>
                    <a:cubicBezTo>
                      <a:pt x="644964" y="978284"/>
                      <a:pt x="641789" y="1002096"/>
                      <a:pt x="637026" y="1024321"/>
                    </a:cubicBezTo>
                    <a:close/>
                    <a:moveTo>
                      <a:pt x="902139" y="1384684"/>
                    </a:moveTo>
                    <a:cubicBezTo>
                      <a:pt x="898964" y="1384684"/>
                      <a:pt x="894202" y="1384684"/>
                      <a:pt x="891026" y="1383096"/>
                    </a:cubicBezTo>
                    <a:cubicBezTo>
                      <a:pt x="887852" y="1383096"/>
                      <a:pt x="884677" y="1381509"/>
                      <a:pt x="881501" y="1381509"/>
                    </a:cubicBezTo>
                    <a:cubicBezTo>
                      <a:pt x="879914" y="1381509"/>
                      <a:pt x="878327" y="1381509"/>
                      <a:pt x="876739" y="1381509"/>
                    </a:cubicBezTo>
                    <a:cubicBezTo>
                      <a:pt x="854514" y="1379922"/>
                      <a:pt x="830702" y="1379922"/>
                      <a:pt x="808477" y="1384684"/>
                    </a:cubicBezTo>
                    <a:cubicBezTo>
                      <a:pt x="789427" y="1387859"/>
                      <a:pt x="770376" y="1392621"/>
                      <a:pt x="751327" y="1397384"/>
                    </a:cubicBezTo>
                    <a:cubicBezTo>
                      <a:pt x="748151" y="1398971"/>
                      <a:pt x="743389" y="1400559"/>
                      <a:pt x="740214" y="1400559"/>
                    </a:cubicBezTo>
                    <a:cubicBezTo>
                      <a:pt x="737039" y="1398971"/>
                      <a:pt x="738626" y="1394209"/>
                      <a:pt x="738626" y="1391034"/>
                    </a:cubicBezTo>
                    <a:cubicBezTo>
                      <a:pt x="738626" y="1379922"/>
                      <a:pt x="738626" y="1370397"/>
                      <a:pt x="740214" y="1359284"/>
                    </a:cubicBezTo>
                    <a:lnTo>
                      <a:pt x="741802" y="1303721"/>
                    </a:lnTo>
                    <a:cubicBezTo>
                      <a:pt x="797364" y="1306897"/>
                      <a:pt x="852927" y="1308484"/>
                      <a:pt x="908489" y="1308484"/>
                    </a:cubicBezTo>
                    <a:cubicBezTo>
                      <a:pt x="906901" y="1333884"/>
                      <a:pt x="903727" y="1359284"/>
                      <a:pt x="902139" y="1384684"/>
                    </a:cubicBezTo>
                    <a:close/>
                    <a:moveTo>
                      <a:pt x="913251" y="1284672"/>
                    </a:moveTo>
                    <a:cubicBezTo>
                      <a:pt x="856102" y="1284672"/>
                      <a:pt x="800539" y="1283084"/>
                      <a:pt x="743389" y="1279909"/>
                    </a:cubicBezTo>
                    <a:cubicBezTo>
                      <a:pt x="744977" y="1225934"/>
                      <a:pt x="746564" y="1173547"/>
                      <a:pt x="748151" y="1119571"/>
                    </a:cubicBezTo>
                    <a:cubicBezTo>
                      <a:pt x="752914" y="1119571"/>
                      <a:pt x="757677" y="1119571"/>
                      <a:pt x="760852" y="1119571"/>
                    </a:cubicBezTo>
                    <a:cubicBezTo>
                      <a:pt x="791014" y="1121159"/>
                      <a:pt x="822764" y="1121159"/>
                      <a:pt x="852927" y="1122746"/>
                    </a:cubicBezTo>
                    <a:cubicBezTo>
                      <a:pt x="879914" y="1124334"/>
                      <a:pt x="906901" y="1124334"/>
                      <a:pt x="933889" y="1125922"/>
                    </a:cubicBezTo>
                    <a:cubicBezTo>
                      <a:pt x="925952" y="1178309"/>
                      <a:pt x="919602" y="1232284"/>
                      <a:pt x="913251" y="1284672"/>
                    </a:cubicBezTo>
                    <a:close/>
                    <a:moveTo>
                      <a:pt x="991039" y="1081471"/>
                    </a:moveTo>
                    <a:cubicBezTo>
                      <a:pt x="987864" y="1092584"/>
                      <a:pt x="984689" y="1102109"/>
                      <a:pt x="970401" y="1103696"/>
                    </a:cubicBezTo>
                    <a:cubicBezTo>
                      <a:pt x="959289" y="1103696"/>
                      <a:pt x="946589" y="1103696"/>
                      <a:pt x="935477" y="1102109"/>
                    </a:cubicBezTo>
                    <a:cubicBezTo>
                      <a:pt x="910077" y="1100522"/>
                      <a:pt x="884677" y="1100522"/>
                      <a:pt x="860864" y="1098934"/>
                    </a:cubicBezTo>
                    <a:cubicBezTo>
                      <a:pt x="835464" y="1097346"/>
                      <a:pt x="810064" y="1097346"/>
                      <a:pt x="786251" y="1095759"/>
                    </a:cubicBezTo>
                    <a:cubicBezTo>
                      <a:pt x="775139" y="1095759"/>
                      <a:pt x="762439" y="1094172"/>
                      <a:pt x="751327" y="1094172"/>
                    </a:cubicBezTo>
                    <a:cubicBezTo>
                      <a:pt x="738626" y="1094172"/>
                      <a:pt x="724339" y="1094172"/>
                      <a:pt x="713227" y="1092584"/>
                    </a:cubicBezTo>
                    <a:cubicBezTo>
                      <a:pt x="689414" y="1086234"/>
                      <a:pt x="694177" y="1046547"/>
                      <a:pt x="692589" y="1029084"/>
                    </a:cubicBezTo>
                    <a:cubicBezTo>
                      <a:pt x="691001" y="1005272"/>
                      <a:pt x="689414" y="981459"/>
                      <a:pt x="687827" y="957647"/>
                    </a:cubicBezTo>
                    <a:cubicBezTo>
                      <a:pt x="768789" y="963996"/>
                      <a:pt x="851339" y="965584"/>
                      <a:pt x="933889" y="959234"/>
                    </a:cubicBezTo>
                    <a:cubicBezTo>
                      <a:pt x="967227" y="956059"/>
                      <a:pt x="1000564" y="952884"/>
                      <a:pt x="1033901" y="946534"/>
                    </a:cubicBezTo>
                    <a:cubicBezTo>
                      <a:pt x="1018026" y="992571"/>
                      <a:pt x="1003739" y="1037022"/>
                      <a:pt x="991039" y="1081471"/>
                    </a:cubicBezTo>
                    <a:close/>
                    <a:moveTo>
                      <a:pt x="1116452" y="511559"/>
                    </a:moveTo>
                    <a:cubicBezTo>
                      <a:pt x="1111689" y="497272"/>
                      <a:pt x="1087876" y="503621"/>
                      <a:pt x="1094227" y="517909"/>
                    </a:cubicBezTo>
                    <a:cubicBezTo>
                      <a:pt x="1100577" y="535371"/>
                      <a:pt x="1108514" y="554421"/>
                      <a:pt x="1116452" y="571884"/>
                    </a:cubicBezTo>
                    <a:cubicBezTo>
                      <a:pt x="1116452" y="573471"/>
                      <a:pt x="1116452" y="573471"/>
                      <a:pt x="1116452" y="575059"/>
                    </a:cubicBezTo>
                    <a:cubicBezTo>
                      <a:pt x="1125977" y="675072"/>
                      <a:pt x="1125977" y="776671"/>
                      <a:pt x="1114864" y="878272"/>
                    </a:cubicBezTo>
                    <a:cubicBezTo>
                      <a:pt x="1108514" y="876684"/>
                      <a:pt x="1100577" y="879859"/>
                      <a:pt x="1102164" y="889384"/>
                    </a:cubicBezTo>
                    <a:cubicBezTo>
                      <a:pt x="1105339" y="917959"/>
                      <a:pt x="1051364" y="922721"/>
                      <a:pt x="1032314" y="925897"/>
                    </a:cubicBezTo>
                    <a:cubicBezTo>
                      <a:pt x="995802" y="932246"/>
                      <a:pt x="959289" y="937009"/>
                      <a:pt x="922776" y="938596"/>
                    </a:cubicBezTo>
                    <a:cubicBezTo>
                      <a:pt x="849751" y="943359"/>
                      <a:pt x="776727" y="941772"/>
                      <a:pt x="703702" y="937009"/>
                    </a:cubicBezTo>
                    <a:cubicBezTo>
                      <a:pt x="630677" y="932246"/>
                      <a:pt x="557651" y="922721"/>
                      <a:pt x="484626" y="913197"/>
                    </a:cubicBezTo>
                    <a:cubicBezTo>
                      <a:pt x="449702" y="908434"/>
                      <a:pt x="414776" y="903671"/>
                      <a:pt x="379852" y="898909"/>
                    </a:cubicBezTo>
                    <a:cubicBezTo>
                      <a:pt x="354452" y="894147"/>
                      <a:pt x="324289" y="887796"/>
                      <a:pt x="305239" y="868746"/>
                    </a:cubicBezTo>
                    <a:cubicBezTo>
                      <a:pt x="292539" y="856046"/>
                      <a:pt x="287776" y="838584"/>
                      <a:pt x="284602" y="821121"/>
                    </a:cubicBezTo>
                    <a:cubicBezTo>
                      <a:pt x="279839" y="800484"/>
                      <a:pt x="276664" y="779846"/>
                      <a:pt x="275077" y="759209"/>
                    </a:cubicBezTo>
                    <a:cubicBezTo>
                      <a:pt x="270314" y="717934"/>
                      <a:pt x="265551" y="676659"/>
                      <a:pt x="263964" y="635384"/>
                    </a:cubicBezTo>
                    <a:cubicBezTo>
                      <a:pt x="263964" y="633796"/>
                      <a:pt x="263964" y="632209"/>
                      <a:pt x="262376" y="630621"/>
                    </a:cubicBezTo>
                    <a:cubicBezTo>
                      <a:pt x="295714" y="594109"/>
                      <a:pt x="325876" y="552834"/>
                      <a:pt x="340164" y="505209"/>
                    </a:cubicBezTo>
                    <a:cubicBezTo>
                      <a:pt x="344926" y="490921"/>
                      <a:pt x="321114" y="484571"/>
                      <a:pt x="317939" y="498859"/>
                    </a:cubicBezTo>
                    <a:cubicBezTo>
                      <a:pt x="300477" y="557596"/>
                      <a:pt x="259202" y="603634"/>
                      <a:pt x="216339" y="646496"/>
                    </a:cubicBezTo>
                    <a:cubicBezTo>
                      <a:pt x="206814" y="656022"/>
                      <a:pt x="195702" y="668721"/>
                      <a:pt x="184589" y="676659"/>
                    </a:cubicBezTo>
                    <a:cubicBezTo>
                      <a:pt x="175064" y="681421"/>
                      <a:pt x="168714" y="678246"/>
                      <a:pt x="163952" y="670309"/>
                    </a:cubicBezTo>
                    <a:cubicBezTo>
                      <a:pt x="152839" y="656022"/>
                      <a:pt x="144901" y="638559"/>
                      <a:pt x="129026" y="627447"/>
                    </a:cubicBezTo>
                    <a:cubicBezTo>
                      <a:pt x="162364" y="463934"/>
                      <a:pt x="225864" y="308359"/>
                      <a:pt x="314764" y="167071"/>
                    </a:cubicBezTo>
                    <a:cubicBezTo>
                      <a:pt x="341751" y="125796"/>
                      <a:pt x="370327" y="84522"/>
                      <a:pt x="400489" y="46421"/>
                    </a:cubicBezTo>
                    <a:cubicBezTo>
                      <a:pt x="402077" y="44834"/>
                      <a:pt x="402077" y="43246"/>
                      <a:pt x="402077" y="43246"/>
                    </a:cubicBezTo>
                    <a:cubicBezTo>
                      <a:pt x="414776" y="63884"/>
                      <a:pt x="421126" y="89284"/>
                      <a:pt x="425889" y="113096"/>
                    </a:cubicBezTo>
                    <a:cubicBezTo>
                      <a:pt x="432239" y="141671"/>
                      <a:pt x="435414" y="179772"/>
                      <a:pt x="457639" y="200409"/>
                    </a:cubicBezTo>
                    <a:cubicBezTo>
                      <a:pt x="470339" y="211522"/>
                      <a:pt x="484626" y="213109"/>
                      <a:pt x="500501" y="206759"/>
                    </a:cubicBezTo>
                    <a:cubicBezTo>
                      <a:pt x="516376" y="200409"/>
                      <a:pt x="532251" y="192471"/>
                      <a:pt x="548126" y="184534"/>
                    </a:cubicBezTo>
                    <a:cubicBezTo>
                      <a:pt x="548126" y="184534"/>
                      <a:pt x="548126" y="186121"/>
                      <a:pt x="549714" y="186121"/>
                    </a:cubicBezTo>
                    <a:cubicBezTo>
                      <a:pt x="595751" y="216284"/>
                      <a:pt x="646552" y="244859"/>
                      <a:pt x="703702" y="241684"/>
                    </a:cubicBezTo>
                    <a:cubicBezTo>
                      <a:pt x="748151" y="238509"/>
                      <a:pt x="794189" y="216284"/>
                      <a:pt x="813239" y="175009"/>
                    </a:cubicBezTo>
                    <a:cubicBezTo>
                      <a:pt x="814827" y="170246"/>
                      <a:pt x="814827" y="165484"/>
                      <a:pt x="811651" y="162309"/>
                    </a:cubicBezTo>
                    <a:cubicBezTo>
                      <a:pt x="833876" y="184534"/>
                      <a:pt x="852927" y="208346"/>
                      <a:pt x="870389" y="235334"/>
                    </a:cubicBezTo>
                    <a:cubicBezTo>
                      <a:pt x="873564" y="241684"/>
                      <a:pt x="883089" y="243272"/>
                      <a:pt x="889439" y="238509"/>
                    </a:cubicBezTo>
                    <a:cubicBezTo>
                      <a:pt x="929126" y="192471"/>
                      <a:pt x="965639" y="143259"/>
                      <a:pt x="998977" y="92459"/>
                    </a:cubicBezTo>
                    <a:cubicBezTo>
                      <a:pt x="1116452" y="221046"/>
                      <a:pt x="1206939" y="373446"/>
                      <a:pt x="1260914" y="540134"/>
                    </a:cubicBezTo>
                    <a:cubicBezTo>
                      <a:pt x="1273614" y="579822"/>
                      <a:pt x="1284727" y="621096"/>
                      <a:pt x="1292664" y="663959"/>
                    </a:cubicBezTo>
                    <a:cubicBezTo>
                      <a:pt x="1292664" y="665546"/>
                      <a:pt x="1291077" y="665546"/>
                      <a:pt x="1291077" y="667134"/>
                    </a:cubicBezTo>
                    <a:cubicBezTo>
                      <a:pt x="1291077" y="668721"/>
                      <a:pt x="1291077" y="668721"/>
                      <a:pt x="1289489" y="670309"/>
                    </a:cubicBezTo>
                    <a:cubicBezTo>
                      <a:pt x="1289489" y="670309"/>
                      <a:pt x="1289489" y="671897"/>
                      <a:pt x="1289489" y="671897"/>
                    </a:cubicBezTo>
                    <a:cubicBezTo>
                      <a:pt x="1289489" y="671897"/>
                      <a:pt x="1289489" y="673484"/>
                      <a:pt x="1289489" y="673484"/>
                    </a:cubicBezTo>
                    <a:cubicBezTo>
                      <a:pt x="1289489" y="675072"/>
                      <a:pt x="1287901" y="675072"/>
                      <a:pt x="1287901" y="676659"/>
                    </a:cubicBezTo>
                    <a:cubicBezTo>
                      <a:pt x="1286314" y="678246"/>
                      <a:pt x="1286314" y="679834"/>
                      <a:pt x="1284727" y="681421"/>
                    </a:cubicBezTo>
                    <a:cubicBezTo>
                      <a:pt x="1284727" y="681421"/>
                      <a:pt x="1283139" y="683009"/>
                      <a:pt x="1283139" y="683009"/>
                    </a:cubicBezTo>
                    <a:cubicBezTo>
                      <a:pt x="1283139" y="683009"/>
                      <a:pt x="1283139" y="683009"/>
                      <a:pt x="1283139" y="683009"/>
                    </a:cubicBezTo>
                    <a:cubicBezTo>
                      <a:pt x="1283139" y="683009"/>
                      <a:pt x="1283139" y="683009"/>
                      <a:pt x="1283139" y="683009"/>
                    </a:cubicBezTo>
                    <a:cubicBezTo>
                      <a:pt x="1281552" y="686184"/>
                      <a:pt x="1278376" y="687772"/>
                      <a:pt x="1275202" y="690947"/>
                    </a:cubicBezTo>
                    <a:cubicBezTo>
                      <a:pt x="1275202" y="690947"/>
                      <a:pt x="1273614" y="692534"/>
                      <a:pt x="1273614" y="692534"/>
                    </a:cubicBezTo>
                    <a:cubicBezTo>
                      <a:pt x="1273614" y="692534"/>
                      <a:pt x="1273614" y="692534"/>
                      <a:pt x="1273614" y="692534"/>
                    </a:cubicBezTo>
                    <a:cubicBezTo>
                      <a:pt x="1273614" y="692534"/>
                      <a:pt x="1273614" y="692534"/>
                      <a:pt x="1273614" y="692534"/>
                    </a:cubicBezTo>
                    <a:cubicBezTo>
                      <a:pt x="1272026" y="694121"/>
                      <a:pt x="1270439" y="694121"/>
                      <a:pt x="1268852" y="695709"/>
                    </a:cubicBezTo>
                    <a:cubicBezTo>
                      <a:pt x="1267264" y="697296"/>
                      <a:pt x="1265677" y="697296"/>
                      <a:pt x="1264089" y="698884"/>
                    </a:cubicBezTo>
                    <a:cubicBezTo>
                      <a:pt x="1264089" y="698884"/>
                      <a:pt x="1262501" y="698884"/>
                      <a:pt x="1262501" y="700471"/>
                    </a:cubicBezTo>
                    <a:cubicBezTo>
                      <a:pt x="1262501" y="700471"/>
                      <a:pt x="1262501" y="700471"/>
                      <a:pt x="1262501" y="700471"/>
                    </a:cubicBezTo>
                    <a:cubicBezTo>
                      <a:pt x="1262501" y="700471"/>
                      <a:pt x="1262501" y="700471"/>
                      <a:pt x="1262501" y="700471"/>
                    </a:cubicBezTo>
                    <a:cubicBezTo>
                      <a:pt x="1259327" y="702059"/>
                      <a:pt x="1256151" y="703647"/>
                      <a:pt x="1251389" y="703647"/>
                    </a:cubicBezTo>
                    <a:cubicBezTo>
                      <a:pt x="1249802" y="703647"/>
                      <a:pt x="1249802" y="703647"/>
                      <a:pt x="1248214" y="703647"/>
                    </a:cubicBezTo>
                    <a:cubicBezTo>
                      <a:pt x="1248214" y="703647"/>
                      <a:pt x="1248214" y="703647"/>
                      <a:pt x="1248214" y="703647"/>
                    </a:cubicBezTo>
                    <a:cubicBezTo>
                      <a:pt x="1246626" y="703647"/>
                      <a:pt x="1245039" y="703647"/>
                      <a:pt x="1241864" y="703647"/>
                    </a:cubicBezTo>
                    <a:cubicBezTo>
                      <a:pt x="1240276" y="703647"/>
                      <a:pt x="1238689" y="703647"/>
                      <a:pt x="1237102" y="703647"/>
                    </a:cubicBezTo>
                    <a:cubicBezTo>
                      <a:pt x="1237102" y="703647"/>
                      <a:pt x="1235514" y="703647"/>
                      <a:pt x="1235514" y="703647"/>
                    </a:cubicBezTo>
                    <a:cubicBezTo>
                      <a:pt x="1235514" y="703647"/>
                      <a:pt x="1233927" y="703647"/>
                      <a:pt x="1233927" y="703647"/>
                    </a:cubicBezTo>
                    <a:cubicBezTo>
                      <a:pt x="1233927" y="703647"/>
                      <a:pt x="1233927" y="703647"/>
                      <a:pt x="1233927" y="703647"/>
                    </a:cubicBezTo>
                    <a:cubicBezTo>
                      <a:pt x="1233927" y="697296"/>
                      <a:pt x="1227577" y="694121"/>
                      <a:pt x="1222814" y="692534"/>
                    </a:cubicBezTo>
                    <a:cubicBezTo>
                      <a:pt x="1175189" y="636971"/>
                      <a:pt x="1140264" y="576647"/>
                      <a:pt x="1116452" y="511559"/>
                    </a:cubicBezTo>
                    <a:close/>
                    <a:moveTo>
                      <a:pt x="1348227" y="767147"/>
                    </a:moveTo>
                    <a:cubicBezTo>
                      <a:pt x="1346639" y="770322"/>
                      <a:pt x="1335526" y="778259"/>
                      <a:pt x="1333939" y="770322"/>
                    </a:cubicBezTo>
                    <a:cubicBezTo>
                      <a:pt x="1333939" y="770322"/>
                      <a:pt x="1333939" y="770322"/>
                      <a:pt x="1333939" y="770322"/>
                    </a:cubicBezTo>
                    <a:cubicBezTo>
                      <a:pt x="1333939" y="768734"/>
                      <a:pt x="1333939" y="768734"/>
                      <a:pt x="1332352" y="767147"/>
                    </a:cubicBezTo>
                    <a:cubicBezTo>
                      <a:pt x="1326001" y="754447"/>
                      <a:pt x="1306952" y="763971"/>
                      <a:pt x="1310126" y="776671"/>
                    </a:cubicBezTo>
                    <a:cubicBezTo>
                      <a:pt x="1310126" y="778259"/>
                      <a:pt x="1311714" y="778259"/>
                      <a:pt x="1311714" y="779846"/>
                    </a:cubicBezTo>
                    <a:cubicBezTo>
                      <a:pt x="1311714" y="779846"/>
                      <a:pt x="1311714" y="779846"/>
                      <a:pt x="1311714" y="779846"/>
                    </a:cubicBezTo>
                    <a:cubicBezTo>
                      <a:pt x="1314889" y="786197"/>
                      <a:pt x="1314889" y="797309"/>
                      <a:pt x="1308539" y="800484"/>
                    </a:cubicBezTo>
                    <a:cubicBezTo>
                      <a:pt x="1303776" y="803659"/>
                      <a:pt x="1294251" y="798897"/>
                      <a:pt x="1295839" y="792546"/>
                    </a:cubicBezTo>
                    <a:cubicBezTo>
                      <a:pt x="1299014" y="778259"/>
                      <a:pt x="1276789" y="771909"/>
                      <a:pt x="1273614" y="786197"/>
                    </a:cubicBezTo>
                    <a:cubicBezTo>
                      <a:pt x="1272026" y="792546"/>
                      <a:pt x="1270439" y="798897"/>
                      <a:pt x="1264089" y="800484"/>
                    </a:cubicBezTo>
                    <a:cubicBezTo>
                      <a:pt x="1260914" y="802072"/>
                      <a:pt x="1254564" y="800484"/>
                      <a:pt x="1254564" y="797309"/>
                    </a:cubicBezTo>
                    <a:cubicBezTo>
                      <a:pt x="1254564" y="797309"/>
                      <a:pt x="1254564" y="797309"/>
                      <a:pt x="1254564" y="797309"/>
                    </a:cubicBezTo>
                    <a:cubicBezTo>
                      <a:pt x="1254564" y="795721"/>
                      <a:pt x="1254564" y="795721"/>
                      <a:pt x="1254564" y="794134"/>
                    </a:cubicBezTo>
                    <a:cubicBezTo>
                      <a:pt x="1254564" y="781434"/>
                      <a:pt x="1233927" y="778259"/>
                      <a:pt x="1230751" y="790959"/>
                    </a:cubicBezTo>
                    <a:cubicBezTo>
                      <a:pt x="1230751" y="792546"/>
                      <a:pt x="1230751" y="792546"/>
                      <a:pt x="1230751" y="794134"/>
                    </a:cubicBezTo>
                    <a:cubicBezTo>
                      <a:pt x="1230751" y="794134"/>
                      <a:pt x="1230751" y="794134"/>
                      <a:pt x="1230751" y="794134"/>
                    </a:cubicBezTo>
                    <a:cubicBezTo>
                      <a:pt x="1230751" y="792546"/>
                      <a:pt x="1230751" y="794134"/>
                      <a:pt x="1229164" y="794134"/>
                    </a:cubicBezTo>
                    <a:cubicBezTo>
                      <a:pt x="1225989" y="794134"/>
                      <a:pt x="1224401" y="795721"/>
                      <a:pt x="1221227" y="794134"/>
                    </a:cubicBezTo>
                    <a:cubicBezTo>
                      <a:pt x="1214876" y="790959"/>
                      <a:pt x="1214876" y="781434"/>
                      <a:pt x="1214876" y="775084"/>
                    </a:cubicBezTo>
                    <a:cubicBezTo>
                      <a:pt x="1214876" y="763971"/>
                      <a:pt x="1218052" y="752859"/>
                      <a:pt x="1221227" y="741746"/>
                    </a:cubicBezTo>
                    <a:cubicBezTo>
                      <a:pt x="1222814" y="735397"/>
                      <a:pt x="1224401" y="729046"/>
                      <a:pt x="1224401" y="721109"/>
                    </a:cubicBezTo>
                    <a:cubicBezTo>
                      <a:pt x="1249802" y="724284"/>
                      <a:pt x="1275202" y="714759"/>
                      <a:pt x="1292664" y="697296"/>
                    </a:cubicBezTo>
                    <a:cubicBezTo>
                      <a:pt x="1294251" y="698884"/>
                      <a:pt x="1295839" y="698884"/>
                      <a:pt x="1299014" y="698884"/>
                    </a:cubicBezTo>
                    <a:cubicBezTo>
                      <a:pt x="1319651" y="700471"/>
                      <a:pt x="1340289" y="714759"/>
                      <a:pt x="1348227" y="735397"/>
                    </a:cubicBezTo>
                    <a:cubicBezTo>
                      <a:pt x="1351401" y="746509"/>
                      <a:pt x="1354577" y="757621"/>
                      <a:pt x="1348227" y="7671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รูปแบบอิสระ: รูปร่าง 139">
                <a:extLst>
                  <a:ext uri="{FF2B5EF4-FFF2-40B4-BE49-F238E27FC236}">
                    <a16:creationId xmlns:a16="http://schemas.microsoft.com/office/drawing/2014/main" id="{F7A7BEEF-14DF-4843-8688-87388DC2DB1E}"/>
                  </a:ext>
                </a:extLst>
              </p:cNvPr>
              <p:cNvSpPr/>
              <p:nvPr/>
            </p:nvSpPr>
            <p:spPr>
              <a:xfrm>
                <a:off x="4891610" y="2607014"/>
                <a:ext cx="115735" cy="151723"/>
              </a:xfrm>
              <a:custGeom>
                <a:avLst/>
                <a:gdLst>
                  <a:gd name="connsiteX0" fmla="*/ 102664 w 115735"/>
                  <a:gd name="connsiteY0" fmla="*/ 18710 h 151723"/>
                  <a:gd name="connsiteX1" fmla="*/ 69327 w 115735"/>
                  <a:gd name="connsiteY1" fmla="*/ 1248 h 151723"/>
                  <a:gd name="connsiteX2" fmla="*/ 34401 w 115735"/>
                  <a:gd name="connsiteY2" fmla="*/ 21885 h 151723"/>
                  <a:gd name="connsiteX3" fmla="*/ 2651 w 115735"/>
                  <a:gd name="connsiteY3" fmla="*/ 90148 h 151723"/>
                  <a:gd name="connsiteX4" fmla="*/ 20114 w 115735"/>
                  <a:gd name="connsiteY4" fmla="*/ 144123 h 151723"/>
                  <a:gd name="connsiteX5" fmla="*/ 74089 w 115735"/>
                  <a:gd name="connsiteY5" fmla="*/ 147298 h 151723"/>
                  <a:gd name="connsiteX6" fmla="*/ 112189 w 115735"/>
                  <a:gd name="connsiteY6" fmla="*/ 94910 h 151723"/>
                  <a:gd name="connsiteX7" fmla="*/ 102664 w 115735"/>
                  <a:gd name="connsiteY7" fmla="*/ 18710 h 1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35" h="151723">
                    <a:moveTo>
                      <a:pt x="102664" y="18710"/>
                    </a:moveTo>
                    <a:cubicBezTo>
                      <a:pt x="96314" y="6010"/>
                      <a:pt x="83614" y="-3515"/>
                      <a:pt x="69327" y="1248"/>
                    </a:cubicBezTo>
                    <a:cubicBezTo>
                      <a:pt x="56627" y="4423"/>
                      <a:pt x="43927" y="13948"/>
                      <a:pt x="34401" y="21885"/>
                    </a:cubicBezTo>
                    <a:cubicBezTo>
                      <a:pt x="13764" y="39348"/>
                      <a:pt x="-523" y="64748"/>
                      <a:pt x="2651" y="90148"/>
                    </a:cubicBezTo>
                    <a:cubicBezTo>
                      <a:pt x="-3698" y="110785"/>
                      <a:pt x="1064" y="131423"/>
                      <a:pt x="20114" y="144123"/>
                    </a:cubicBezTo>
                    <a:cubicBezTo>
                      <a:pt x="35989" y="153648"/>
                      <a:pt x="58214" y="153648"/>
                      <a:pt x="74089" y="147298"/>
                    </a:cubicBezTo>
                    <a:cubicBezTo>
                      <a:pt x="96314" y="137773"/>
                      <a:pt x="109014" y="118723"/>
                      <a:pt x="112189" y="94910"/>
                    </a:cubicBezTo>
                    <a:cubicBezTo>
                      <a:pt x="120127" y="69510"/>
                      <a:pt x="113776" y="40935"/>
                      <a:pt x="102664" y="187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รูปแบบอิสระ: รูปร่าง 140">
                <a:extLst>
                  <a:ext uri="{FF2B5EF4-FFF2-40B4-BE49-F238E27FC236}">
                    <a16:creationId xmlns:a16="http://schemas.microsoft.com/office/drawing/2014/main" id="{CC72B629-E9D0-42A5-99F6-D41C2EAFE561}"/>
                  </a:ext>
                </a:extLst>
              </p:cNvPr>
              <p:cNvSpPr/>
              <p:nvPr/>
            </p:nvSpPr>
            <p:spPr>
              <a:xfrm>
                <a:off x="4123260" y="2514939"/>
                <a:ext cx="115735" cy="151723"/>
              </a:xfrm>
              <a:custGeom>
                <a:avLst/>
                <a:gdLst>
                  <a:gd name="connsiteX0" fmla="*/ 102664 w 115735"/>
                  <a:gd name="connsiteY0" fmla="*/ 18710 h 151723"/>
                  <a:gd name="connsiteX1" fmla="*/ 69327 w 115735"/>
                  <a:gd name="connsiteY1" fmla="*/ 1248 h 151723"/>
                  <a:gd name="connsiteX2" fmla="*/ 34402 w 115735"/>
                  <a:gd name="connsiteY2" fmla="*/ 21885 h 151723"/>
                  <a:gd name="connsiteX3" fmla="*/ 2652 w 115735"/>
                  <a:gd name="connsiteY3" fmla="*/ 90148 h 151723"/>
                  <a:gd name="connsiteX4" fmla="*/ 20114 w 115735"/>
                  <a:gd name="connsiteY4" fmla="*/ 144123 h 151723"/>
                  <a:gd name="connsiteX5" fmla="*/ 74089 w 115735"/>
                  <a:gd name="connsiteY5" fmla="*/ 147298 h 151723"/>
                  <a:gd name="connsiteX6" fmla="*/ 112189 w 115735"/>
                  <a:gd name="connsiteY6" fmla="*/ 94910 h 151723"/>
                  <a:gd name="connsiteX7" fmla="*/ 102664 w 115735"/>
                  <a:gd name="connsiteY7" fmla="*/ 18710 h 1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35" h="151723">
                    <a:moveTo>
                      <a:pt x="102664" y="18710"/>
                    </a:moveTo>
                    <a:cubicBezTo>
                      <a:pt x="96314" y="6010"/>
                      <a:pt x="83614" y="-3515"/>
                      <a:pt x="69327" y="1248"/>
                    </a:cubicBezTo>
                    <a:cubicBezTo>
                      <a:pt x="56626" y="4423"/>
                      <a:pt x="43927" y="13948"/>
                      <a:pt x="34402" y="21885"/>
                    </a:cubicBezTo>
                    <a:cubicBezTo>
                      <a:pt x="13764" y="39348"/>
                      <a:pt x="-523" y="64748"/>
                      <a:pt x="2652" y="90148"/>
                    </a:cubicBezTo>
                    <a:cubicBezTo>
                      <a:pt x="-3698" y="110785"/>
                      <a:pt x="1064" y="131423"/>
                      <a:pt x="20114" y="144123"/>
                    </a:cubicBezTo>
                    <a:cubicBezTo>
                      <a:pt x="35989" y="153648"/>
                      <a:pt x="58214" y="153648"/>
                      <a:pt x="74089" y="147298"/>
                    </a:cubicBezTo>
                    <a:cubicBezTo>
                      <a:pt x="96314" y="137773"/>
                      <a:pt x="109014" y="118723"/>
                      <a:pt x="112189" y="94910"/>
                    </a:cubicBezTo>
                    <a:cubicBezTo>
                      <a:pt x="120126" y="69510"/>
                      <a:pt x="113777" y="42523"/>
                      <a:pt x="102664" y="187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รูปแบบอิสระ: รูปร่าง 141">
                <a:extLst>
                  <a:ext uri="{FF2B5EF4-FFF2-40B4-BE49-F238E27FC236}">
                    <a16:creationId xmlns:a16="http://schemas.microsoft.com/office/drawing/2014/main" id="{2E6BC114-CC89-446E-82B2-0C3391B8177B}"/>
                  </a:ext>
                </a:extLst>
              </p:cNvPr>
              <p:cNvSpPr/>
              <p:nvPr/>
            </p:nvSpPr>
            <p:spPr>
              <a:xfrm>
                <a:off x="4515555" y="2651124"/>
                <a:ext cx="133028" cy="59542"/>
              </a:xfrm>
              <a:custGeom>
                <a:avLst/>
                <a:gdLst>
                  <a:gd name="connsiteX0" fmla="*/ 112007 w 133028"/>
                  <a:gd name="connsiteY0" fmla="*/ 20638 h 59542"/>
                  <a:gd name="connsiteX1" fmla="*/ 21519 w 133028"/>
                  <a:gd name="connsiteY1" fmla="*/ 6350 h 59542"/>
                  <a:gd name="connsiteX2" fmla="*/ 5644 w 133028"/>
                  <a:gd name="connsiteY2" fmla="*/ 1588 h 59542"/>
                  <a:gd name="connsiteX3" fmla="*/ 882 w 133028"/>
                  <a:gd name="connsiteY3" fmla="*/ 17463 h 59542"/>
                  <a:gd name="connsiteX4" fmla="*/ 129470 w 133028"/>
                  <a:gd name="connsiteY4" fmla="*/ 36513 h 59542"/>
                  <a:gd name="connsiteX5" fmla="*/ 112007 w 133028"/>
                  <a:gd name="connsiteY5" fmla="*/ 20638 h 5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028" h="59542">
                    <a:moveTo>
                      <a:pt x="112007" y="20638"/>
                    </a:moveTo>
                    <a:cubicBezTo>
                      <a:pt x="86607" y="47625"/>
                      <a:pt x="37394" y="38100"/>
                      <a:pt x="21519" y="6350"/>
                    </a:cubicBezTo>
                    <a:cubicBezTo>
                      <a:pt x="18345" y="0"/>
                      <a:pt x="10407" y="-1588"/>
                      <a:pt x="5644" y="1588"/>
                    </a:cubicBezTo>
                    <a:cubicBezTo>
                      <a:pt x="-706" y="4763"/>
                      <a:pt x="-706" y="12700"/>
                      <a:pt x="882" y="17463"/>
                    </a:cubicBezTo>
                    <a:cubicBezTo>
                      <a:pt x="23107" y="63500"/>
                      <a:pt x="92957" y="74612"/>
                      <a:pt x="129470" y="36513"/>
                    </a:cubicBezTo>
                    <a:cubicBezTo>
                      <a:pt x="140582" y="25400"/>
                      <a:pt x="123120" y="9525"/>
                      <a:pt x="112007" y="206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3" name="รูปแบบอิสระ: รูปร่าง 142">
              <a:extLst>
                <a:ext uri="{FF2B5EF4-FFF2-40B4-BE49-F238E27FC236}">
                  <a16:creationId xmlns:a16="http://schemas.microsoft.com/office/drawing/2014/main" id="{74DB0D8A-0AE4-418C-BF53-A20041E6DC7B}"/>
                </a:ext>
              </a:extLst>
            </p:cNvPr>
            <p:cNvSpPr/>
            <p:nvPr/>
          </p:nvSpPr>
          <p:spPr>
            <a:xfrm>
              <a:off x="4442020" y="2871977"/>
              <a:ext cx="265501" cy="191074"/>
            </a:xfrm>
            <a:custGeom>
              <a:avLst/>
              <a:gdLst>
                <a:gd name="connsiteX0" fmla="*/ 263330 w 265501"/>
                <a:gd name="connsiteY0" fmla="*/ 29972 h 191074"/>
                <a:gd name="connsiteX1" fmla="*/ 233167 w 265501"/>
                <a:gd name="connsiteY1" fmla="*/ 37910 h 191074"/>
                <a:gd name="connsiteX2" fmla="*/ 209355 w 265501"/>
                <a:gd name="connsiteY2" fmla="*/ 125222 h 191074"/>
                <a:gd name="connsiteX3" fmla="*/ 123630 w 265501"/>
                <a:gd name="connsiteY3" fmla="*/ 158559 h 191074"/>
                <a:gd name="connsiteX4" fmla="*/ 37905 w 265501"/>
                <a:gd name="connsiteY4" fmla="*/ 18860 h 191074"/>
                <a:gd name="connsiteX5" fmla="*/ 7742 w 265501"/>
                <a:gd name="connsiteY5" fmla="*/ 10922 h 191074"/>
                <a:gd name="connsiteX6" fmla="*/ 71242 w 265501"/>
                <a:gd name="connsiteY6" fmla="*/ 176022 h 191074"/>
                <a:gd name="connsiteX7" fmla="*/ 244280 w 265501"/>
                <a:gd name="connsiteY7" fmla="*/ 134747 h 191074"/>
                <a:gd name="connsiteX8" fmla="*/ 263330 w 265501"/>
                <a:gd name="connsiteY8" fmla="*/ 29972 h 19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501" h="191074">
                  <a:moveTo>
                    <a:pt x="263330" y="29972"/>
                  </a:moveTo>
                  <a:cubicBezTo>
                    <a:pt x="260155" y="9335"/>
                    <a:pt x="228405" y="18860"/>
                    <a:pt x="233167" y="37910"/>
                  </a:cubicBezTo>
                  <a:cubicBezTo>
                    <a:pt x="239517" y="68072"/>
                    <a:pt x="229992" y="101410"/>
                    <a:pt x="209355" y="125222"/>
                  </a:cubicBezTo>
                  <a:cubicBezTo>
                    <a:pt x="187130" y="150622"/>
                    <a:pt x="155380" y="161735"/>
                    <a:pt x="123630" y="158559"/>
                  </a:cubicBezTo>
                  <a:cubicBezTo>
                    <a:pt x="55367" y="152210"/>
                    <a:pt x="14092" y="82360"/>
                    <a:pt x="37905" y="18860"/>
                  </a:cubicBezTo>
                  <a:cubicBezTo>
                    <a:pt x="44255" y="-191"/>
                    <a:pt x="14092" y="-8128"/>
                    <a:pt x="7742" y="10922"/>
                  </a:cubicBezTo>
                  <a:cubicBezTo>
                    <a:pt x="-14483" y="71247"/>
                    <a:pt x="12505" y="145860"/>
                    <a:pt x="71242" y="176022"/>
                  </a:cubicBezTo>
                  <a:cubicBezTo>
                    <a:pt x="131567" y="206184"/>
                    <a:pt x="206179" y="190309"/>
                    <a:pt x="244280" y="134747"/>
                  </a:cubicBezTo>
                  <a:cubicBezTo>
                    <a:pt x="261742" y="104585"/>
                    <a:pt x="269679" y="66485"/>
                    <a:pt x="263330" y="29972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4" name="กราฟิก 7">
            <a:extLst>
              <a:ext uri="{FF2B5EF4-FFF2-40B4-BE49-F238E27FC236}">
                <a16:creationId xmlns:a16="http://schemas.microsoft.com/office/drawing/2014/main" id="{C09311DB-B88E-4EF6-BDA8-A9F837CC2567}"/>
              </a:ext>
            </a:extLst>
          </p:cNvPr>
          <p:cNvGrpSpPr/>
          <p:nvPr/>
        </p:nvGrpSpPr>
        <p:grpSpPr>
          <a:xfrm>
            <a:off x="5617894" y="2102715"/>
            <a:ext cx="1510272" cy="2635758"/>
            <a:chOff x="5621524" y="2047875"/>
            <a:chExt cx="1510272" cy="2635758"/>
          </a:xfrm>
        </p:grpSpPr>
        <p:sp>
          <p:nvSpPr>
            <p:cNvPr id="145" name="รูปแบบอิสระ: รูปร่าง 144">
              <a:extLst>
                <a:ext uri="{FF2B5EF4-FFF2-40B4-BE49-F238E27FC236}">
                  <a16:creationId xmlns:a16="http://schemas.microsoft.com/office/drawing/2014/main" id="{54528D3B-0DBD-40EF-A568-5DDCA9D01AA0}"/>
                </a:ext>
              </a:extLst>
            </p:cNvPr>
            <p:cNvSpPr/>
            <p:nvPr/>
          </p:nvSpPr>
          <p:spPr>
            <a:xfrm>
              <a:off x="6137256" y="4150534"/>
              <a:ext cx="207925" cy="441709"/>
            </a:xfrm>
            <a:custGeom>
              <a:avLst/>
              <a:gdLst>
                <a:gd name="connsiteX0" fmla="*/ 200044 w 207925"/>
                <a:gd name="connsiteY0" fmla="*/ 107140 h 441709"/>
                <a:gd name="connsiteX1" fmla="*/ 144481 w 207925"/>
                <a:gd name="connsiteY1" fmla="*/ 40465 h 441709"/>
                <a:gd name="connsiteX2" fmla="*/ 131781 w 207925"/>
                <a:gd name="connsiteY2" fmla="*/ 30940 h 441709"/>
                <a:gd name="connsiteX3" fmla="*/ 19 w 207925"/>
                <a:gd name="connsiteY3" fmla="*/ 69040 h 441709"/>
                <a:gd name="connsiteX4" fmla="*/ 4781 w 207925"/>
                <a:gd name="connsiteY4" fmla="*/ 269065 h 441709"/>
                <a:gd name="connsiteX5" fmla="*/ 42881 w 207925"/>
                <a:gd name="connsiteY5" fmla="*/ 421465 h 441709"/>
                <a:gd name="connsiteX6" fmla="*/ 130193 w 207925"/>
                <a:gd name="connsiteY6" fmla="*/ 432578 h 441709"/>
                <a:gd name="connsiteX7" fmla="*/ 200044 w 207925"/>
                <a:gd name="connsiteY7" fmla="*/ 107140 h 44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925" h="441709">
                  <a:moveTo>
                    <a:pt x="200044" y="107140"/>
                  </a:moveTo>
                  <a:cubicBezTo>
                    <a:pt x="198456" y="72215"/>
                    <a:pt x="173056" y="48403"/>
                    <a:pt x="144481" y="40465"/>
                  </a:cubicBezTo>
                  <a:cubicBezTo>
                    <a:pt x="139719" y="37290"/>
                    <a:pt x="136544" y="34115"/>
                    <a:pt x="131781" y="30940"/>
                  </a:cubicBezTo>
                  <a:cubicBezTo>
                    <a:pt x="98443" y="-19860"/>
                    <a:pt x="-1569" y="-8747"/>
                    <a:pt x="19" y="69040"/>
                  </a:cubicBezTo>
                  <a:cubicBezTo>
                    <a:pt x="1606" y="135715"/>
                    <a:pt x="3193" y="202390"/>
                    <a:pt x="4781" y="269065"/>
                  </a:cubicBezTo>
                  <a:cubicBezTo>
                    <a:pt x="6369" y="326215"/>
                    <a:pt x="3193" y="377015"/>
                    <a:pt x="42881" y="421465"/>
                  </a:cubicBezTo>
                  <a:cubicBezTo>
                    <a:pt x="65106" y="445278"/>
                    <a:pt x="103206" y="446865"/>
                    <a:pt x="130193" y="432578"/>
                  </a:cubicBezTo>
                  <a:cubicBezTo>
                    <a:pt x="238144" y="370665"/>
                    <a:pt x="203219" y="208740"/>
                    <a:pt x="200044" y="10714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รูปแบบอิสระ: รูปร่าง 145">
              <a:extLst>
                <a:ext uri="{FF2B5EF4-FFF2-40B4-BE49-F238E27FC236}">
                  <a16:creationId xmlns:a16="http://schemas.microsoft.com/office/drawing/2014/main" id="{AB7452D6-D36C-4E9D-AEF1-08550F7CB929}"/>
                </a:ext>
              </a:extLst>
            </p:cNvPr>
            <p:cNvSpPr/>
            <p:nvPr/>
          </p:nvSpPr>
          <p:spPr>
            <a:xfrm>
              <a:off x="6422972" y="4149510"/>
              <a:ext cx="195314" cy="407355"/>
            </a:xfrm>
            <a:custGeom>
              <a:avLst/>
              <a:gdLst>
                <a:gd name="connsiteX0" fmla="*/ 68314 w 195314"/>
                <a:gd name="connsiteY0" fmla="*/ 24027 h 407355"/>
                <a:gd name="connsiteX1" fmla="*/ 52 w 195314"/>
                <a:gd name="connsiteY1" fmla="*/ 92290 h 407355"/>
                <a:gd name="connsiteX2" fmla="*/ 6402 w 195314"/>
                <a:gd name="connsiteY2" fmla="*/ 298665 h 407355"/>
                <a:gd name="connsiteX3" fmla="*/ 111177 w 195314"/>
                <a:gd name="connsiteY3" fmla="*/ 406615 h 407355"/>
                <a:gd name="connsiteX4" fmla="*/ 188965 w 195314"/>
                <a:gd name="connsiteY4" fmla="*/ 282790 h 407355"/>
                <a:gd name="connsiteX5" fmla="*/ 195314 w 195314"/>
                <a:gd name="connsiteY5" fmla="*/ 68477 h 407355"/>
                <a:gd name="connsiteX6" fmla="*/ 68314 w 195314"/>
                <a:gd name="connsiteY6" fmla="*/ 24027 h 40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314" h="407355">
                  <a:moveTo>
                    <a:pt x="68314" y="24027"/>
                  </a:moveTo>
                  <a:cubicBezTo>
                    <a:pt x="33390" y="24027"/>
                    <a:pt x="-1535" y="47839"/>
                    <a:pt x="52" y="92290"/>
                  </a:cubicBezTo>
                  <a:cubicBezTo>
                    <a:pt x="1640" y="160552"/>
                    <a:pt x="1640" y="230402"/>
                    <a:pt x="6402" y="298665"/>
                  </a:cubicBezTo>
                  <a:cubicBezTo>
                    <a:pt x="9577" y="357402"/>
                    <a:pt x="44502" y="414552"/>
                    <a:pt x="111177" y="406615"/>
                  </a:cubicBezTo>
                  <a:cubicBezTo>
                    <a:pt x="177852" y="398677"/>
                    <a:pt x="187377" y="338352"/>
                    <a:pt x="188965" y="282790"/>
                  </a:cubicBezTo>
                  <a:cubicBezTo>
                    <a:pt x="190552" y="211352"/>
                    <a:pt x="193727" y="139915"/>
                    <a:pt x="195314" y="68477"/>
                  </a:cubicBezTo>
                  <a:cubicBezTo>
                    <a:pt x="195314" y="-4548"/>
                    <a:pt x="106414" y="-18835"/>
                    <a:pt x="68314" y="24027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รูปแบบอิสระ: รูปร่าง 146">
              <a:extLst>
                <a:ext uri="{FF2B5EF4-FFF2-40B4-BE49-F238E27FC236}">
                  <a16:creationId xmlns:a16="http://schemas.microsoft.com/office/drawing/2014/main" id="{36354241-FD2E-4445-A8B8-AAB34704837A}"/>
                </a:ext>
              </a:extLst>
            </p:cNvPr>
            <p:cNvSpPr/>
            <p:nvPr/>
          </p:nvSpPr>
          <p:spPr>
            <a:xfrm>
              <a:off x="5737391" y="2418399"/>
              <a:ext cx="1223139" cy="1053511"/>
            </a:xfrm>
            <a:custGeom>
              <a:avLst/>
              <a:gdLst>
                <a:gd name="connsiteX0" fmla="*/ 1141246 w 1223139"/>
                <a:gd name="connsiteY0" fmla="*/ 289875 h 1053511"/>
                <a:gd name="connsiteX1" fmla="*/ 1106321 w 1223139"/>
                <a:gd name="connsiteY1" fmla="*/ 259713 h 1053511"/>
                <a:gd name="connsiteX2" fmla="*/ 1053933 w 1223139"/>
                <a:gd name="connsiteY2" fmla="*/ 116837 h 1053511"/>
                <a:gd name="connsiteX3" fmla="*/ 755483 w 1223139"/>
                <a:gd name="connsiteY3" fmla="*/ 78738 h 1053511"/>
                <a:gd name="connsiteX4" fmla="*/ 750721 w 1223139"/>
                <a:gd name="connsiteY4" fmla="*/ 83500 h 1053511"/>
                <a:gd name="connsiteX5" fmla="*/ 668171 w 1223139"/>
                <a:gd name="connsiteY5" fmla="*/ 86675 h 1053511"/>
                <a:gd name="connsiteX6" fmla="*/ 622133 w 1223139"/>
                <a:gd name="connsiteY6" fmla="*/ 48575 h 1053511"/>
                <a:gd name="connsiteX7" fmla="*/ 480846 w 1223139"/>
                <a:gd name="connsiteY7" fmla="*/ 29525 h 1053511"/>
                <a:gd name="connsiteX8" fmla="*/ 212558 w 1223139"/>
                <a:gd name="connsiteY8" fmla="*/ 91438 h 1053511"/>
                <a:gd name="connsiteX9" fmla="*/ 156996 w 1223139"/>
                <a:gd name="connsiteY9" fmla="*/ 193038 h 1053511"/>
                <a:gd name="connsiteX10" fmla="*/ 136358 w 1223139"/>
                <a:gd name="connsiteY10" fmla="*/ 253363 h 1053511"/>
                <a:gd name="connsiteX11" fmla="*/ 9358 w 1223139"/>
                <a:gd name="connsiteY11" fmla="*/ 485137 h 1053511"/>
                <a:gd name="connsiteX12" fmla="*/ 206208 w 1223139"/>
                <a:gd name="connsiteY12" fmla="*/ 705800 h 1053511"/>
                <a:gd name="connsiteX13" fmla="*/ 230021 w 1223139"/>
                <a:gd name="connsiteY13" fmla="*/ 724850 h 1053511"/>
                <a:gd name="connsiteX14" fmla="*/ 393533 w 1223139"/>
                <a:gd name="connsiteY14" fmla="*/ 799463 h 1053511"/>
                <a:gd name="connsiteX15" fmla="*/ 415758 w 1223139"/>
                <a:gd name="connsiteY15" fmla="*/ 810575 h 1053511"/>
                <a:gd name="connsiteX16" fmla="*/ 414171 w 1223139"/>
                <a:gd name="connsiteY16" fmla="*/ 829625 h 1053511"/>
                <a:gd name="connsiteX17" fmla="*/ 596733 w 1223139"/>
                <a:gd name="connsiteY17" fmla="*/ 1045525 h 1053511"/>
                <a:gd name="connsiteX18" fmla="*/ 698333 w 1223139"/>
                <a:gd name="connsiteY18" fmla="*/ 1047113 h 1053511"/>
                <a:gd name="connsiteX19" fmla="*/ 833271 w 1223139"/>
                <a:gd name="connsiteY19" fmla="*/ 872488 h 1053511"/>
                <a:gd name="connsiteX20" fmla="*/ 1141246 w 1223139"/>
                <a:gd name="connsiteY20" fmla="*/ 289875 h 105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23139" h="1053511">
                  <a:moveTo>
                    <a:pt x="1141246" y="289875"/>
                  </a:moveTo>
                  <a:cubicBezTo>
                    <a:pt x="1130133" y="277175"/>
                    <a:pt x="1119021" y="267650"/>
                    <a:pt x="1106321" y="259713"/>
                  </a:cubicBezTo>
                  <a:cubicBezTo>
                    <a:pt x="1099971" y="210500"/>
                    <a:pt x="1082508" y="161288"/>
                    <a:pt x="1053933" y="116837"/>
                  </a:cubicBezTo>
                  <a:cubicBezTo>
                    <a:pt x="992021" y="20000"/>
                    <a:pt x="839621" y="-18100"/>
                    <a:pt x="755483" y="78738"/>
                  </a:cubicBezTo>
                  <a:cubicBezTo>
                    <a:pt x="753896" y="80325"/>
                    <a:pt x="752308" y="81913"/>
                    <a:pt x="750721" y="83500"/>
                  </a:cubicBezTo>
                  <a:cubicBezTo>
                    <a:pt x="722146" y="78738"/>
                    <a:pt x="693571" y="80325"/>
                    <a:pt x="668171" y="86675"/>
                  </a:cubicBezTo>
                  <a:cubicBezTo>
                    <a:pt x="655471" y="72387"/>
                    <a:pt x="639596" y="59688"/>
                    <a:pt x="622133" y="48575"/>
                  </a:cubicBezTo>
                  <a:cubicBezTo>
                    <a:pt x="580858" y="24762"/>
                    <a:pt x="528471" y="18413"/>
                    <a:pt x="480846" y="29525"/>
                  </a:cubicBezTo>
                  <a:cubicBezTo>
                    <a:pt x="395121" y="-21275"/>
                    <a:pt x="268121" y="-10163"/>
                    <a:pt x="212558" y="91438"/>
                  </a:cubicBezTo>
                  <a:cubicBezTo>
                    <a:pt x="193508" y="124775"/>
                    <a:pt x="176046" y="159700"/>
                    <a:pt x="156996" y="193038"/>
                  </a:cubicBezTo>
                  <a:cubicBezTo>
                    <a:pt x="147471" y="212088"/>
                    <a:pt x="139533" y="232725"/>
                    <a:pt x="136358" y="253363"/>
                  </a:cubicBezTo>
                  <a:cubicBezTo>
                    <a:pt x="49046" y="281938"/>
                    <a:pt x="-27154" y="391475"/>
                    <a:pt x="9358" y="485137"/>
                  </a:cubicBezTo>
                  <a:cubicBezTo>
                    <a:pt x="52221" y="591500"/>
                    <a:pt x="118896" y="655000"/>
                    <a:pt x="206208" y="705800"/>
                  </a:cubicBezTo>
                  <a:cubicBezTo>
                    <a:pt x="214146" y="712150"/>
                    <a:pt x="220496" y="718500"/>
                    <a:pt x="230021" y="724850"/>
                  </a:cubicBezTo>
                  <a:cubicBezTo>
                    <a:pt x="277646" y="759775"/>
                    <a:pt x="334796" y="783588"/>
                    <a:pt x="393533" y="799463"/>
                  </a:cubicBezTo>
                  <a:cubicBezTo>
                    <a:pt x="401471" y="802637"/>
                    <a:pt x="409408" y="807400"/>
                    <a:pt x="415758" y="810575"/>
                  </a:cubicBezTo>
                  <a:cubicBezTo>
                    <a:pt x="414171" y="816925"/>
                    <a:pt x="414171" y="823275"/>
                    <a:pt x="414171" y="829625"/>
                  </a:cubicBezTo>
                  <a:cubicBezTo>
                    <a:pt x="406233" y="937575"/>
                    <a:pt x="495133" y="1029650"/>
                    <a:pt x="596733" y="1045525"/>
                  </a:cubicBezTo>
                  <a:cubicBezTo>
                    <a:pt x="630071" y="1055050"/>
                    <a:pt x="664996" y="1056638"/>
                    <a:pt x="698333" y="1047113"/>
                  </a:cubicBezTo>
                  <a:cubicBezTo>
                    <a:pt x="780883" y="1021713"/>
                    <a:pt x="826921" y="950275"/>
                    <a:pt x="833271" y="872488"/>
                  </a:cubicBezTo>
                  <a:cubicBezTo>
                    <a:pt x="1090446" y="801050"/>
                    <a:pt x="1363496" y="542288"/>
                    <a:pt x="1141246" y="289875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8" name="กราฟิก 7">
              <a:extLst>
                <a:ext uri="{FF2B5EF4-FFF2-40B4-BE49-F238E27FC236}">
                  <a16:creationId xmlns:a16="http://schemas.microsoft.com/office/drawing/2014/main" id="{F3E1FAF2-6F36-4855-BBC1-B8819FB16380}"/>
                </a:ext>
              </a:extLst>
            </p:cNvPr>
            <p:cNvGrpSpPr/>
            <p:nvPr/>
          </p:nvGrpSpPr>
          <p:grpSpPr>
            <a:xfrm>
              <a:off x="5621524" y="2047875"/>
              <a:ext cx="1510272" cy="2635758"/>
              <a:chOff x="5621524" y="2047875"/>
              <a:chExt cx="1510272" cy="2635758"/>
            </a:xfrm>
          </p:grpSpPr>
          <p:sp>
            <p:nvSpPr>
              <p:cNvPr id="149" name="รูปแบบอิสระ: รูปร่าง 148">
                <a:extLst>
                  <a:ext uri="{FF2B5EF4-FFF2-40B4-BE49-F238E27FC236}">
                    <a16:creationId xmlns:a16="http://schemas.microsoft.com/office/drawing/2014/main" id="{4489A983-5A75-460D-A04C-C66B014C455C}"/>
                  </a:ext>
                </a:extLst>
              </p:cNvPr>
              <p:cNvSpPr/>
              <p:nvPr/>
            </p:nvSpPr>
            <p:spPr>
              <a:xfrm>
                <a:off x="5690081" y="3195901"/>
                <a:ext cx="1350481" cy="1061773"/>
              </a:xfrm>
              <a:custGeom>
                <a:avLst/>
                <a:gdLst>
                  <a:gd name="connsiteX0" fmla="*/ 1334606 w 1350481"/>
                  <a:gd name="connsiteY0" fmla="*/ 475986 h 1061773"/>
                  <a:gd name="connsiteX1" fmla="*/ 1294919 w 1350481"/>
                  <a:gd name="connsiteY1" fmla="*/ 329936 h 1061773"/>
                  <a:gd name="connsiteX2" fmla="*/ 1196493 w 1350481"/>
                  <a:gd name="connsiteY2" fmla="*/ 168011 h 1061773"/>
                  <a:gd name="connsiteX3" fmla="*/ 1152044 w 1350481"/>
                  <a:gd name="connsiteY3" fmla="*/ 93399 h 1061773"/>
                  <a:gd name="connsiteX4" fmla="*/ 1086956 w 1350481"/>
                  <a:gd name="connsiteY4" fmla="*/ 29899 h 1061773"/>
                  <a:gd name="connsiteX5" fmla="*/ 998056 w 1350481"/>
                  <a:gd name="connsiteY5" fmla="*/ 55299 h 1061773"/>
                  <a:gd name="connsiteX6" fmla="*/ 921856 w 1350481"/>
                  <a:gd name="connsiteY6" fmla="*/ 80699 h 1061773"/>
                  <a:gd name="connsiteX7" fmla="*/ 917094 w 1350481"/>
                  <a:gd name="connsiteY7" fmla="*/ 83874 h 1061773"/>
                  <a:gd name="connsiteX8" fmla="*/ 894868 w 1350481"/>
                  <a:gd name="connsiteY8" fmla="*/ 96574 h 1061773"/>
                  <a:gd name="connsiteX9" fmla="*/ 856768 w 1350481"/>
                  <a:gd name="connsiteY9" fmla="*/ 128324 h 1061773"/>
                  <a:gd name="connsiteX10" fmla="*/ 842481 w 1350481"/>
                  <a:gd name="connsiteY10" fmla="*/ 191824 h 1061773"/>
                  <a:gd name="connsiteX11" fmla="*/ 825018 w 1350481"/>
                  <a:gd name="connsiteY11" fmla="*/ 218811 h 1061773"/>
                  <a:gd name="connsiteX12" fmla="*/ 740881 w 1350481"/>
                  <a:gd name="connsiteY12" fmla="*/ 260086 h 1061773"/>
                  <a:gd name="connsiteX13" fmla="*/ 626581 w 1350481"/>
                  <a:gd name="connsiteY13" fmla="*/ 279136 h 1061773"/>
                  <a:gd name="connsiteX14" fmla="*/ 620231 w 1350481"/>
                  <a:gd name="connsiteY14" fmla="*/ 274374 h 1061773"/>
                  <a:gd name="connsiteX15" fmla="*/ 610706 w 1350481"/>
                  <a:gd name="connsiteY15" fmla="*/ 264849 h 1061773"/>
                  <a:gd name="connsiteX16" fmla="*/ 499581 w 1350481"/>
                  <a:gd name="connsiteY16" fmla="*/ 150549 h 1061773"/>
                  <a:gd name="connsiteX17" fmla="*/ 493231 w 1350481"/>
                  <a:gd name="connsiteY17" fmla="*/ 109274 h 1061773"/>
                  <a:gd name="connsiteX18" fmla="*/ 496406 w 1350481"/>
                  <a:gd name="connsiteY18" fmla="*/ 90224 h 1061773"/>
                  <a:gd name="connsiteX19" fmla="*/ 480531 w 1350481"/>
                  <a:gd name="connsiteY19" fmla="*/ 66411 h 1061773"/>
                  <a:gd name="connsiteX20" fmla="*/ 367819 w 1350481"/>
                  <a:gd name="connsiteY20" fmla="*/ 4499 h 1061773"/>
                  <a:gd name="connsiteX21" fmla="*/ 328131 w 1350481"/>
                  <a:gd name="connsiteY21" fmla="*/ 9261 h 1061773"/>
                  <a:gd name="connsiteX22" fmla="*/ 323368 w 1350481"/>
                  <a:gd name="connsiteY22" fmla="*/ 10849 h 1061773"/>
                  <a:gd name="connsiteX23" fmla="*/ 286856 w 1350481"/>
                  <a:gd name="connsiteY23" fmla="*/ 25136 h 1061773"/>
                  <a:gd name="connsiteX24" fmla="*/ 263044 w 1350481"/>
                  <a:gd name="connsiteY24" fmla="*/ 61649 h 1061773"/>
                  <a:gd name="connsiteX25" fmla="*/ 199544 w 1350481"/>
                  <a:gd name="connsiteY25" fmla="*/ 125149 h 1061773"/>
                  <a:gd name="connsiteX26" fmla="*/ 129694 w 1350481"/>
                  <a:gd name="connsiteY26" fmla="*/ 226749 h 1061773"/>
                  <a:gd name="connsiteX27" fmla="*/ 16981 w 1350481"/>
                  <a:gd name="connsiteY27" fmla="*/ 480749 h 1061773"/>
                  <a:gd name="connsiteX28" fmla="*/ 18569 w 1350481"/>
                  <a:gd name="connsiteY28" fmla="*/ 502974 h 1061773"/>
                  <a:gd name="connsiteX29" fmla="*/ 1106 w 1350481"/>
                  <a:gd name="connsiteY29" fmla="*/ 560124 h 1061773"/>
                  <a:gd name="connsiteX30" fmla="*/ 24919 w 1350481"/>
                  <a:gd name="connsiteY30" fmla="*/ 601399 h 1061773"/>
                  <a:gd name="connsiteX31" fmla="*/ 43969 w 1350481"/>
                  <a:gd name="connsiteY31" fmla="*/ 604574 h 1061773"/>
                  <a:gd name="connsiteX32" fmla="*/ 43969 w 1350481"/>
                  <a:gd name="connsiteY32" fmla="*/ 604574 h 1061773"/>
                  <a:gd name="connsiteX33" fmla="*/ 124931 w 1350481"/>
                  <a:gd name="connsiteY33" fmla="*/ 634736 h 1061773"/>
                  <a:gd name="connsiteX34" fmla="*/ 150331 w 1350481"/>
                  <a:gd name="connsiteY34" fmla="*/ 631561 h 1061773"/>
                  <a:gd name="connsiteX35" fmla="*/ 236056 w 1350481"/>
                  <a:gd name="connsiteY35" fmla="*/ 545836 h 1061773"/>
                  <a:gd name="connsiteX36" fmla="*/ 251931 w 1350481"/>
                  <a:gd name="connsiteY36" fmla="*/ 523611 h 1061773"/>
                  <a:gd name="connsiteX37" fmla="*/ 282094 w 1350481"/>
                  <a:gd name="connsiteY37" fmla="*/ 479161 h 1061773"/>
                  <a:gd name="connsiteX38" fmla="*/ 280506 w 1350481"/>
                  <a:gd name="connsiteY38" fmla="*/ 483924 h 1061773"/>
                  <a:gd name="connsiteX39" fmla="*/ 226531 w 1350481"/>
                  <a:gd name="connsiteY39" fmla="*/ 961761 h 1061773"/>
                  <a:gd name="connsiteX40" fmla="*/ 251931 w 1350481"/>
                  <a:gd name="connsiteY40" fmla="*/ 993511 h 1061773"/>
                  <a:gd name="connsiteX41" fmla="*/ 264631 w 1350481"/>
                  <a:gd name="connsiteY41" fmla="*/ 996686 h 1061773"/>
                  <a:gd name="connsiteX42" fmla="*/ 288444 w 1350481"/>
                  <a:gd name="connsiteY42" fmla="*/ 998274 h 1061773"/>
                  <a:gd name="connsiteX43" fmla="*/ 767868 w 1350481"/>
                  <a:gd name="connsiteY43" fmla="*/ 1045899 h 1061773"/>
                  <a:gd name="connsiteX44" fmla="*/ 788506 w 1350481"/>
                  <a:gd name="connsiteY44" fmla="*/ 1045899 h 1061773"/>
                  <a:gd name="connsiteX45" fmla="*/ 863118 w 1350481"/>
                  <a:gd name="connsiteY45" fmla="*/ 1041136 h 1061773"/>
                  <a:gd name="connsiteX46" fmla="*/ 864706 w 1350481"/>
                  <a:gd name="connsiteY46" fmla="*/ 1041136 h 1061773"/>
                  <a:gd name="connsiteX47" fmla="*/ 1007581 w 1350481"/>
                  <a:gd name="connsiteY47" fmla="*/ 1025261 h 1061773"/>
                  <a:gd name="connsiteX48" fmla="*/ 1142519 w 1350481"/>
                  <a:gd name="connsiteY48" fmla="*/ 988749 h 1061773"/>
                  <a:gd name="connsiteX49" fmla="*/ 1144106 w 1350481"/>
                  <a:gd name="connsiteY49" fmla="*/ 988749 h 1061773"/>
                  <a:gd name="connsiteX50" fmla="*/ 1156806 w 1350481"/>
                  <a:gd name="connsiteY50" fmla="*/ 990336 h 1061773"/>
                  <a:gd name="connsiteX51" fmla="*/ 1188556 w 1350481"/>
                  <a:gd name="connsiteY51" fmla="*/ 949061 h 1061773"/>
                  <a:gd name="connsiteX52" fmla="*/ 1159981 w 1350481"/>
                  <a:gd name="connsiteY52" fmla="*/ 776024 h 1061773"/>
                  <a:gd name="connsiteX53" fmla="*/ 1155219 w 1350481"/>
                  <a:gd name="connsiteY53" fmla="*/ 764911 h 1061773"/>
                  <a:gd name="connsiteX54" fmla="*/ 1142519 w 1350481"/>
                  <a:gd name="connsiteY54" fmla="*/ 525199 h 1061773"/>
                  <a:gd name="connsiteX55" fmla="*/ 1237769 w 1350481"/>
                  <a:gd name="connsiteY55" fmla="*/ 618861 h 1061773"/>
                  <a:gd name="connsiteX56" fmla="*/ 1283806 w 1350481"/>
                  <a:gd name="connsiteY56" fmla="*/ 604574 h 1061773"/>
                  <a:gd name="connsiteX57" fmla="*/ 1288569 w 1350481"/>
                  <a:gd name="connsiteY57" fmla="*/ 602986 h 1061773"/>
                  <a:gd name="connsiteX58" fmla="*/ 1310794 w 1350481"/>
                  <a:gd name="connsiteY58" fmla="*/ 590286 h 1061773"/>
                  <a:gd name="connsiteX59" fmla="*/ 1350481 w 1350481"/>
                  <a:gd name="connsiteY59" fmla="*/ 558536 h 1061773"/>
                  <a:gd name="connsiteX60" fmla="*/ 1334606 w 1350481"/>
                  <a:gd name="connsiteY60" fmla="*/ 475986 h 1061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1350481" h="1061773">
                    <a:moveTo>
                      <a:pt x="1334606" y="475986"/>
                    </a:moveTo>
                    <a:cubicBezTo>
                      <a:pt x="1323493" y="426774"/>
                      <a:pt x="1312381" y="377561"/>
                      <a:pt x="1294919" y="329936"/>
                    </a:cubicBezTo>
                    <a:cubicBezTo>
                      <a:pt x="1274281" y="269611"/>
                      <a:pt x="1244118" y="210874"/>
                      <a:pt x="1196493" y="168011"/>
                    </a:cubicBezTo>
                    <a:cubicBezTo>
                      <a:pt x="1183794" y="141024"/>
                      <a:pt x="1169506" y="117211"/>
                      <a:pt x="1152044" y="93399"/>
                    </a:cubicBezTo>
                    <a:cubicBezTo>
                      <a:pt x="1134581" y="71174"/>
                      <a:pt x="1113944" y="39424"/>
                      <a:pt x="1086956" y="29899"/>
                    </a:cubicBezTo>
                    <a:cubicBezTo>
                      <a:pt x="1053618" y="18786"/>
                      <a:pt x="1026631" y="37836"/>
                      <a:pt x="998056" y="55299"/>
                    </a:cubicBezTo>
                    <a:cubicBezTo>
                      <a:pt x="972656" y="63236"/>
                      <a:pt x="947256" y="71174"/>
                      <a:pt x="921856" y="80699"/>
                    </a:cubicBezTo>
                    <a:cubicBezTo>
                      <a:pt x="920268" y="80699"/>
                      <a:pt x="918681" y="82286"/>
                      <a:pt x="917094" y="83874"/>
                    </a:cubicBezTo>
                    <a:cubicBezTo>
                      <a:pt x="909156" y="87049"/>
                      <a:pt x="901219" y="90224"/>
                      <a:pt x="894868" y="96574"/>
                    </a:cubicBezTo>
                    <a:cubicBezTo>
                      <a:pt x="877406" y="94986"/>
                      <a:pt x="856768" y="104511"/>
                      <a:pt x="856768" y="128324"/>
                    </a:cubicBezTo>
                    <a:cubicBezTo>
                      <a:pt x="856768" y="150549"/>
                      <a:pt x="852006" y="172774"/>
                      <a:pt x="842481" y="191824"/>
                    </a:cubicBezTo>
                    <a:cubicBezTo>
                      <a:pt x="837719" y="201349"/>
                      <a:pt x="831368" y="210874"/>
                      <a:pt x="825018" y="218811"/>
                    </a:cubicBezTo>
                    <a:cubicBezTo>
                      <a:pt x="802794" y="244211"/>
                      <a:pt x="772631" y="253736"/>
                      <a:pt x="740881" y="260086"/>
                    </a:cubicBezTo>
                    <a:cubicBezTo>
                      <a:pt x="702781" y="268024"/>
                      <a:pt x="664681" y="272786"/>
                      <a:pt x="626581" y="279136"/>
                    </a:cubicBezTo>
                    <a:cubicBezTo>
                      <a:pt x="624993" y="277549"/>
                      <a:pt x="621819" y="275961"/>
                      <a:pt x="620231" y="274374"/>
                    </a:cubicBezTo>
                    <a:cubicBezTo>
                      <a:pt x="617056" y="271199"/>
                      <a:pt x="615469" y="268024"/>
                      <a:pt x="610706" y="264849"/>
                    </a:cubicBezTo>
                    <a:cubicBezTo>
                      <a:pt x="564669" y="234686"/>
                      <a:pt x="528156" y="196586"/>
                      <a:pt x="499581" y="150549"/>
                    </a:cubicBezTo>
                    <a:cubicBezTo>
                      <a:pt x="501169" y="136261"/>
                      <a:pt x="497993" y="121974"/>
                      <a:pt x="493231" y="109274"/>
                    </a:cubicBezTo>
                    <a:cubicBezTo>
                      <a:pt x="496406" y="102924"/>
                      <a:pt x="497993" y="96574"/>
                      <a:pt x="496406" y="90224"/>
                    </a:cubicBezTo>
                    <a:cubicBezTo>
                      <a:pt x="494819" y="80699"/>
                      <a:pt x="490056" y="71174"/>
                      <a:pt x="480531" y="66411"/>
                    </a:cubicBezTo>
                    <a:cubicBezTo>
                      <a:pt x="442431" y="47361"/>
                      <a:pt x="404331" y="25136"/>
                      <a:pt x="367819" y="4499"/>
                    </a:cubicBezTo>
                    <a:cubicBezTo>
                      <a:pt x="355118" y="-3439"/>
                      <a:pt x="339243" y="-264"/>
                      <a:pt x="328131" y="9261"/>
                    </a:cubicBezTo>
                    <a:cubicBezTo>
                      <a:pt x="326544" y="9261"/>
                      <a:pt x="324956" y="10849"/>
                      <a:pt x="323368" y="10849"/>
                    </a:cubicBezTo>
                    <a:cubicBezTo>
                      <a:pt x="310669" y="9261"/>
                      <a:pt x="294794" y="14024"/>
                      <a:pt x="286856" y="25136"/>
                    </a:cubicBezTo>
                    <a:cubicBezTo>
                      <a:pt x="278919" y="36249"/>
                      <a:pt x="270981" y="48949"/>
                      <a:pt x="263044" y="61649"/>
                    </a:cubicBezTo>
                    <a:cubicBezTo>
                      <a:pt x="237643" y="77524"/>
                      <a:pt x="218594" y="101336"/>
                      <a:pt x="199544" y="125149"/>
                    </a:cubicBezTo>
                    <a:cubicBezTo>
                      <a:pt x="174143" y="158486"/>
                      <a:pt x="151919" y="191824"/>
                      <a:pt x="129694" y="226749"/>
                    </a:cubicBezTo>
                    <a:cubicBezTo>
                      <a:pt x="82069" y="306124"/>
                      <a:pt x="43969" y="391849"/>
                      <a:pt x="16981" y="480749"/>
                    </a:cubicBezTo>
                    <a:cubicBezTo>
                      <a:pt x="13806" y="488686"/>
                      <a:pt x="15393" y="496624"/>
                      <a:pt x="18569" y="502974"/>
                    </a:cubicBezTo>
                    <a:cubicBezTo>
                      <a:pt x="12219" y="522024"/>
                      <a:pt x="5868" y="541074"/>
                      <a:pt x="1106" y="560124"/>
                    </a:cubicBezTo>
                    <a:cubicBezTo>
                      <a:pt x="-3656" y="579174"/>
                      <a:pt x="7456" y="595049"/>
                      <a:pt x="24919" y="601399"/>
                    </a:cubicBezTo>
                    <a:cubicBezTo>
                      <a:pt x="31268" y="604574"/>
                      <a:pt x="37618" y="604574"/>
                      <a:pt x="43969" y="604574"/>
                    </a:cubicBezTo>
                    <a:cubicBezTo>
                      <a:pt x="43969" y="604574"/>
                      <a:pt x="43969" y="604574"/>
                      <a:pt x="43969" y="604574"/>
                    </a:cubicBezTo>
                    <a:cubicBezTo>
                      <a:pt x="67781" y="618861"/>
                      <a:pt x="94768" y="642674"/>
                      <a:pt x="124931" y="634736"/>
                    </a:cubicBezTo>
                    <a:cubicBezTo>
                      <a:pt x="132868" y="637911"/>
                      <a:pt x="142393" y="637911"/>
                      <a:pt x="150331" y="631561"/>
                    </a:cubicBezTo>
                    <a:cubicBezTo>
                      <a:pt x="185256" y="609336"/>
                      <a:pt x="213831" y="580761"/>
                      <a:pt x="236056" y="545836"/>
                    </a:cubicBezTo>
                    <a:cubicBezTo>
                      <a:pt x="242406" y="537899"/>
                      <a:pt x="247169" y="531549"/>
                      <a:pt x="251931" y="523611"/>
                    </a:cubicBezTo>
                    <a:cubicBezTo>
                      <a:pt x="263044" y="509324"/>
                      <a:pt x="272569" y="493449"/>
                      <a:pt x="282094" y="479161"/>
                    </a:cubicBezTo>
                    <a:cubicBezTo>
                      <a:pt x="282094" y="480749"/>
                      <a:pt x="280506" y="482336"/>
                      <a:pt x="280506" y="483924"/>
                    </a:cubicBezTo>
                    <a:cubicBezTo>
                      <a:pt x="263044" y="642674"/>
                      <a:pt x="243993" y="803011"/>
                      <a:pt x="226531" y="961761"/>
                    </a:cubicBezTo>
                    <a:cubicBezTo>
                      <a:pt x="224944" y="980811"/>
                      <a:pt x="237643" y="991924"/>
                      <a:pt x="251931" y="993511"/>
                    </a:cubicBezTo>
                    <a:cubicBezTo>
                      <a:pt x="255106" y="995099"/>
                      <a:pt x="259868" y="996686"/>
                      <a:pt x="264631" y="996686"/>
                    </a:cubicBezTo>
                    <a:cubicBezTo>
                      <a:pt x="272569" y="996686"/>
                      <a:pt x="280506" y="998274"/>
                      <a:pt x="288444" y="998274"/>
                    </a:cubicBezTo>
                    <a:cubicBezTo>
                      <a:pt x="440844" y="1061774"/>
                      <a:pt x="609118" y="1077649"/>
                      <a:pt x="767868" y="1045899"/>
                    </a:cubicBezTo>
                    <a:cubicBezTo>
                      <a:pt x="774219" y="1045899"/>
                      <a:pt x="782156" y="1045899"/>
                      <a:pt x="788506" y="1045899"/>
                    </a:cubicBezTo>
                    <a:cubicBezTo>
                      <a:pt x="813906" y="1045899"/>
                      <a:pt x="837719" y="1044311"/>
                      <a:pt x="863118" y="1041136"/>
                    </a:cubicBezTo>
                    <a:cubicBezTo>
                      <a:pt x="863118" y="1041136"/>
                      <a:pt x="864706" y="1041136"/>
                      <a:pt x="864706" y="1041136"/>
                    </a:cubicBezTo>
                    <a:cubicBezTo>
                      <a:pt x="913919" y="1049074"/>
                      <a:pt x="959956" y="1039549"/>
                      <a:pt x="1007581" y="1025261"/>
                    </a:cubicBezTo>
                    <a:cubicBezTo>
                      <a:pt x="1052031" y="1010974"/>
                      <a:pt x="1096481" y="991924"/>
                      <a:pt x="1142519" y="988749"/>
                    </a:cubicBezTo>
                    <a:cubicBezTo>
                      <a:pt x="1142519" y="988749"/>
                      <a:pt x="1142519" y="988749"/>
                      <a:pt x="1144106" y="988749"/>
                    </a:cubicBezTo>
                    <a:cubicBezTo>
                      <a:pt x="1148868" y="988749"/>
                      <a:pt x="1152044" y="990336"/>
                      <a:pt x="1156806" y="990336"/>
                    </a:cubicBezTo>
                    <a:cubicBezTo>
                      <a:pt x="1180618" y="993511"/>
                      <a:pt x="1191731" y="966524"/>
                      <a:pt x="1188556" y="949061"/>
                    </a:cubicBezTo>
                    <a:cubicBezTo>
                      <a:pt x="1179031" y="891911"/>
                      <a:pt x="1169506" y="833174"/>
                      <a:pt x="1159981" y="776024"/>
                    </a:cubicBezTo>
                    <a:cubicBezTo>
                      <a:pt x="1159981" y="771261"/>
                      <a:pt x="1156806" y="768086"/>
                      <a:pt x="1155219" y="764911"/>
                    </a:cubicBezTo>
                    <a:cubicBezTo>
                      <a:pt x="1145694" y="685536"/>
                      <a:pt x="1142519" y="604574"/>
                      <a:pt x="1142519" y="525199"/>
                    </a:cubicBezTo>
                    <a:cubicBezTo>
                      <a:pt x="1167919" y="561711"/>
                      <a:pt x="1201256" y="593461"/>
                      <a:pt x="1237769" y="618861"/>
                    </a:cubicBezTo>
                    <a:cubicBezTo>
                      <a:pt x="1253644" y="629974"/>
                      <a:pt x="1274281" y="620449"/>
                      <a:pt x="1283806" y="604574"/>
                    </a:cubicBezTo>
                    <a:cubicBezTo>
                      <a:pt x="1285394" y="604574"/>
                      <a:pt x="1286981" y="604574"/>
                      <a:pt x="1288569" y="602986"/>
                    </a:cubicBezTo>
                    <a:cubicBezTo>
                      <a:pt x="1296506" y="601399"/>
                      <a:pt x="1304444" y="596636"/>
                      <a:pt x="1310794" y="590286"/>
                    </a:cubicBezTo>
                    <a:cubicBezTo>
                      <a:pt x="1329844" y="591874"/>
                      <a:pt x="1350481" y="579174"/>
                      <a:pt x="1350481" y="558536"/>
                    </a:cubicBezTo>
                    <a:cubicBezTo>
                      <a:pt x="1348894" y="528374"/>
                      <a:pt x="1344131" y="501386"/>
                      <a:pt x="1334606" y="475986"/>
                    </a:cubicBezTo>
                    <a:close/>
                  </a:path>
                </a:pathLst>
              </a:custGeom>
              <a:solidFill>
                <a:srgbClr val="319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รูปแบบอิสระ: รูปร่าง 149">
                <a:extLst>
                  <a:ext uri="{FF2B5EF4-FFF2-40B4-BE49-F238E27FC236}">
                    <a16:creationId xmlns:a16="http://schemas.microsoft.com/office/drawing/2014/main" id="{1457E295-7EA5-40F4-85F1-474FE586B178}"/>
                  </a:ext>
                </a:extLst>
              </p:cNvPr>
              <p:cNvSpPr/>
              <p:nvPr/>
            </p:nvSpPr>
            <p:spPr>
              <a:xfrm>
                <a:off x="5953124" y="4524375"/>
                <a:ext cx="367320" cy="151346"/>
              </a:xfrm>
              <a:custGeom>
                <a:avLst/>
                <a:gdLst>
                  <a:gd name="connsiteX0" fmla="*/ 315913 w 367320"/>
                  <a:gd name="connsiteY0" fmla="*/ 25400 h 151346"/>
                  <a:gd name="connsiteX1" fmla="*/ 311150 w 367320"/>
                  <a:gd name="connsiteY1" fmla="*/ 26988 h 151346"/>
                  <a:gd name="connsiteX2" fmla="*/ 309563 w 367320"/>
                  <a:gd name="connsiteY2" fmla="*/ 26988 h 151346"/>
                  <a:gd name="connsiteX3" fmla="*/ 307975 w 367320"/>
                  <a:gd name="connsiteY3" fmla="*/ 26988 h 151346"/>
                  <a:gd name="connsiteX4" fmla="*/ 303213 w 367320"/>
                  <a:gd name="connsiteY4" fmla="*/ 26988 h 151346"/>
                  <a:gd name="connsiteX5" fmla="*/ 296863 w 367320"/>
                  <a:gd name="connsiteY5" fmla="*/ 25400 h 151346"/>
                  <a:gd name="connsiteX6" fmla="*/ 260350 w 367320"/>
                  <a:gd name="connsiteY6" fmla="*/ 12700 h 151346"/>
                  <a:gd name="connsiteX7" fmla="*/ 187325 w 367320"/>
                  <a:gd name="connsiteY7" fmla="*/ 0 h 151346"/>
                  <a:gd name="connsiteX8" fmla="*/ 52387 w 367320"/>
                  <a:gd name="connsiteY8" fmla="*/ 60325 h 151346"/>
                  <a:gd name="connsiteX9" fmla="*/ 47625 w 367320"/>
                  <a:gd name="connsiteY9" fmla="*/ 68262 h 151346"/>
                  <a:gd name="connsiteX10" fmla="*/ 12700 w 367320"/>
                  <a:gd name="connsiteY10" fmla="*/ 84137 h 151346"/>
                  <a:gd name="connsiteX11" fmla="*/ 6350 w 367320"/>
                  <a:gd name="connsiteY11" fmla="*/ 92075 h 151346"/>
                  <a:gd name="connsiteX12" fmla="*/ 7938 w 367320"/>
                  <a:gd name="connsiteY12" fmla="*/ 114300 h 151346"/>
                  <a:gd name="connsiteX13" fmla="*/ 14288 w 367320"/>
                  <a:gd name="connsiteY13" fmla="*/ 115887 h 151346"/>
                  <a:gd name="connsiteX14" fmla="*/ 22225 w 367320"/>
                  <a:gd name="connsiteY14" fmla="*/ 119063 h 151346"/>
                  <a:gd name="connsiteX15" fmla="*/ 28575 w 367320"/>
                  <a:gd name="connsiteY15" fmla="*/ 119063 h 151346"/>
                  <a:gd name="connsiteX16" fmla="*/ 31750 w 367320"/>
                  <a:gd name="connsiteY16" fmla="*/ 119063 h 151346"/>
                  <a:gd name="connsiteX17" fmla="*/ 39688 w 367320"/>
                  <a:gd name="connsiteY17" fmla="*/ 122238 h 151346"/>
                  <a:gd name="connsiteX18" fmla="*/ 42863 w 367320"/>
                  <a:gd name="connsiteY18" fmla="*/ 122238 h 151346"/>
                  <a:gd name="connsiteX19" fmla="*/ 112713 w 367320"/>
                  <a:gd name="connsiteY19" fmla="*/ 133350 h 151346"/>
                  <a:gd name="connsiteX20" fmla="*/ 133350 w 367320"/>
                  <a:gd name="connsiteY20" fmla="*/ 141287 h 151346"/>
                  <a:gd name="connsiteX21" fmla="*/ 166688 w 367320"/>
                  <a:gd name="connsiteY21" fmla="*/ 141287 h 151346"/>
                  <a:gd name="connsiteX22" fmla="*/ 284163 w 367320"/>
                  <a:gd name="connsiteY22" fmla="*/ 150813 h 151346"/>
                  <a:gd name="connsiteX23" fmla="*/ 290512 w 367320"/>
                  <a:gd name="connsiteY23" fmla="*/ 149225 h 151346"/>
                  <a:gd name="connsiteX24" fmla="*/ 303213 w 367320"/>
                  <a:gd name="connsiteY24" fmla="*/ 150813 h 151346"/>
                  <a:gd name="connsiteX25" fmla="*/ 347663 w 367320"/>
                  <a:gd name="connsiteY25" fmla="*/ 120650 h 151346"/>
                  <a:gd name="connsiteX26" fmla="*/ 354012 w 367320"/>
                  <a:gd name="connsiteY26" fmla="*/ 106363 h 151346"/>
                  <a:gd name="connsiteX27" fmla="*/ 365125 w 367320"/>
                  <a:gd name="connsiteY27" fmla="*/ 65088 h 151346"/>
                  <a:gd name="connsiteX28" fmla="*/ 315913 w 367320"/>
                  <a:gd name="connsiteY28" fmla="*/ 25400 h 151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67320" h="151346">
                    <a:moveTo>
                      <a:pt x="315913" y="25400"/>
                    </a:moveTo>
                    <a:cubicBezTo>
                      <a:pt x="311150" y="28575"/>
                      <a:pt x="314325" y="26988"/>
                      <a:pt x="311150" y="26988"/>
                    </a:cubicBezTo>
                    <a:cubicBezTo>
                      <a:pt x="311150" y="26988"/>
                      <a:pt x="311150" y="26988"/>
                      <a:pt x="309563" y="26988"/>
                    </a:cubicBezTo>
                    <a:cubicBezTo>
                      <a:pt x="309563" y="26988"/>
                      <a:pt x="309563" y="26988"/>
                      <a:pt x="307975" y="26988"/>
                    </a:cubicBezTo>
                    <a:cubicBezTo>
                      <a:pt x="307975" y="26988"/>
                      <a:pt x="303213" y="26988"/>
                      <a:pt x="303213" y="26988"/>
                    </a:cubicBezTo>
                    <a:cubicBezTo>
                      <a:pt x="301625" y="26988"/>
                      <a:pt x="298450" y="25400"/>
                      <a:pt x="296863" y="25400"/>
                    </a:cubicBezTo>
                    <a:cubicBezTo>
                      <a:pt x="284163" y="22225"/>
                      <a:pt x="273050" y="17463"/>
                      <a:pt x="260350" y="12700"/>
                    </a:cubicBezTo>
                    <a:cubicBezTo>
                      <a:pt x="236538" y="4762"/>
                      <a:pt x="212725" y="0"/>
                      <a:pt x="187325" y="0"/>
                    </a:cubicBezTo>
                    <a:cubicBezTo>
                      <a:pt x="136525" y="1588"/>
                      <a:pt x="87313" y="23813"/>
                      <a:pt x="52387" y="60325"/>
                    </a:cubicBezTo>
                    <a:cubicBezTo>
                      <a:pt x="50800" y="61912"/>
                      <a:pt x="49213" y="65088"/>
                      <a:pt x="47625" y="68262"/>
                    </a:cubicBezTo>
                    <a:cubicBezTo>
                      <a:pt x="36512" y="73025"/>
                      <a:pt x="23813" y="79375"/>
                      <a:pt x="12700" y="84137"/>
                    </a:cubicBezTo>
                    <a:cubicBezTo>
                      <a:pt x="9525" y="85725"/>
                      <a:pt x="7938" y="88900"/>
                      <a:pt x="6350" y="92075"/>
                    </a:cubicBezTo>
                    <a:cubicBezTo>
                      <a:pt x="-1587" y="96838"/>
                      <a:pt x="-3175" y="111125"/>
                      <a:pt x="7938" y="114300"/>
                    </a:cubicBezTo>
                    <a:cubicBezTo>
                      <a:pt x="9525" y="114300"/>
                      <a:pt x="11113" y="114300"/>
                      <a:pt x="14288" y="115887"/>
                    </a:cubicBezTo>
                    <a:cubicBezTo>
                      <a:pt x="15875" y="117475"/>
                      <a:pt x="19050" y="119063"/>
                      <a:pt x="22225" y="119063"/>
                    </a:cubicBezTo>
                    <a:cubicBezTo>
                      <a:pt x="23813" y="119063"/>
                      <a:pt x="26988" y="119063"/>
                      <a:pt x="28575" y="119063"/>
                    </a:cubicBezTo>
                    <a:cubicBezTo>
                      <a:pt x="30163" y="119063"/>
                      <a:pt x="30163" y="119063"/>
                      <a:pt x="31750" y="119063"/>
                    </a:cubicBezTo>
                    <a:cubicBezTo>
                      <a:pt x="33338" y="120650"/>
                      <a:pt x="36512" y="122238"/>
                      <a:pt x="39688" y="122238"/>
                    </a:cubicBezTo>
                    <a:cubicBezTo>
                      <a:pt x="41275" y="122238"/>
                      <a:pt x="42863" y="122238"/>
                      <a:pt x="42863" y="122238"/>
                    </a:cubicBezTo>
                    <a:cubicBezTo>
                      <a:pt x="66675" y="127000"/>
                      <a:pt x="88900" y="130175"/>
                      <a:pt x="112713" y="133350"/>
                    </a:cubicBezTo>
                    <a:cubicBezTo>
                      <a:pt x="119063" y="138113"/>
                      <a:pt x="125413" y="141287"/>
                      <a:pt x="133350" y="141287"/>
                    </a:cubicBezTo>
                    <a:cubicBezTo>
                      <a:pt x="144463" y="141287"/>
                      <a:pt x="155575" y="141287"/>
                      <a:pt x="166688" y="141287"/>
                    </a:cubicBezTo>
                    <a:cubicBezTo>
                      <a:pt x="206375" y="146050"/>
                      <a:pt x="244475" y="149225"/>
                      <a:pt x="284163" y="150813"/>
                    </a:cubicBezTo>
                    <a:cubicBezTo>
                      <a:pt x="287338" y="150813"/>
                      <a:pt x="288925" y="150813"/>
                      <a:pt x="290512" y="149225"/>
                    </a:cubicBezTo>
                    <a:cubicBezTo>
                      <a:pt x="295275" y="149225"/>
                      <a:pt x="298450" y="150813"/>
                      <a:pt x="303213" y="150813"/>
                    </a:cubicBezTo>
                    <a:cubicBezTo>
                      <a:pt x="322262" y="153988"/>
                      <a:pt x="346075" y="142875"/>
                      <a:pt x="347663" y="120650"/>
                    </a:cubicBezTo>
                    <a:cubicBezTo>
                      <a:pt x="350838" y="117475"/>
                      <a:pt x="352425" y="112713"/>
                      <a:pt x="354012" y="106363"/>
                    </a:cubicBezTo>
                    <a:cubicBezTo>
                      <a:pt x="357188" y="92075"/>
                      <a:pt x="361950" y="79375"/>
                      <a:pt x="365125" y="65088"/>
                    </a:cubicBezTo>
                    <a:cubicBezTo>
                      <a:pt x="376238" y="36512"/>
                      <a:pt x="342900" y="9525"/>
                      <a:pt x="315913" y="25400"/>
                    </a:cubicBezTo>
                    <a:close/>
                  </a:path>
                </a:pathLst>
              </a:custGeom>
              <a:solidFill>
                <a:srgbClr val="319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รูปแบบอิสระ: รูปร่าง 150">
                <a:extLst>
                  <a:ext uri="{FF2B5EF4-FFF2-40B4-BE49-F238E27FC236}">
                    <a16:creationId xmlns:a16="http://schemas.microsoft.com/office/drawing/2014/main" id="{7783334B-3B75-4FA1-BFF4-402C761639C9}"/>
                  </a:ext>
                </a:extLst>
              </p:cNvPr>
              <p:cNvSpPr/>
              <p:nvPr/>
            </p:nvSpPr>
            <p:spPr>
              <a:xfrm>
                <a:off x="6420842" y="4518395"/>
                <a:ext cx="387716" cy="146026"/>
              </a:xfrm>
              <a:custGeom>
                <a:avLst/>
                <a:gdLst>
                  <a:gd name="connsiteX0" fmla="*/ 381595 w 387716"/>
                  <a:gd name="connsiteY0" fmla="*/ 115516 h 146026"/>
                  <a:gd name="connsiteX1" fmla="*/ 368896 w 387716"/>
                  <a:gd name="connsiteY1" fmla="*/ 107579 h 146026"/>
                  <a:gd name="connsiteX2" fmla="*/ 368896 w 387716"/>
                  <a:gd name="connsiteY2" fmla="*/ 107579 h 146026"/>
                  <a:gd name="connsiteX3" fmla="*/ 233958 w 387716"/>
                  <a:gd name="connsiteY3" fmla="*/ 25029 h 146026"/>
                  <a:gd name="connsiteX4" fmla="*/ 222845 w 387716"/>
                  <a:gd name="connsiteY4" fmla="*/ 18679 h 146026"/>
                  <a:gd name="connsiteX5" fmla="*/ 219670 w 387716"/>
                  <a:gd name="connsiteY5" fmla="*/ 9154 h 146026"/>
                  <a:gd name="connsiteX6" fmla="*/ 187920 w 387716"/>
                  <a:gd name="connsiteY6" fmla="*/ 1217 h 146026"/>
                  <a:gd name="connsiteX7" fmla="*/ 176808 w 387716"/>
                  <a:gd name="connsiteY7" fmla="*/ 5979 h 146026"/>
                  <a:gd name="connsiteX8" fmla="*/ 176808 w 387716"/>
                  <a:gd name="connsiteY8" fmla="*/ 5979 h 146026"/>
                  <a:gd name="connsiteX9" fmla="*/ 162521 w 387716"/>
                  <a:gd name="connsiteY9" fmla="*/ 17092 h 146026"/>
                  <a:gd name="connsiteX10" fmla="*/ 102195 w 387716"/>
                  <a:gd name="connsiteY10" fmla="*/ 17092 h 146026"/>
                  <a:gd name="connsiteX11" fmla="*/ 70445 w 387716"/>
                  <a:gd name="connsiteY11" fmla="*/ 10741 h 146026"/>
                  <a:gd name="connsiteX12" fmla="*/ 19646 w 387716"/>
                  <a:gd name="connsiteY12" fmla="*/ 1217 h 146026"/>
                  <a:gd name="connsiteX13" fmla="*/ 11708 w 387716"/>
                  <a:gd name="connsiteY13" fmla="*/ 4391 h 146026"/>
                  <a:gd name="connsiteX14" fmla="*/ 8533 w 387716"/>
                  <a:gd name="connsiteY14" fmla="*/ 9154 h 146026"/>
                  <a:gd name="connsiteX15" fmla="*/ 5358 w 387716"/>
                  <a:gd name="connsiteY15" fmla="*/ 13917 h 146026"/>
                  <a:gd name="connsiteX16" fmla="*/ 595 w 387716"/>
                  <a:gd name="connsiteY16" fmla="*/ 64717 h 146026"/>
                  <a:gd name="connsiteX17" fmla="*/ 13295 w 387716"/>
                  <a:gd name="connsiteY17" fmla="*/ 110754 h 146026"/>
                  <a:gd name="connsiteX18" fmla="*/ 37108 w 387716"/>
                  <a:gd name="connsiteY18" fmla="*/ 128217 h 146026"/>
                  <a:gd name="connsiteX19" fmla="*/ 62508 w 387716"/>
                  <a:gd name="connsiteY19" fmla="*/ 144092 h 146026"/>
                  <a:gd name="connsiteX20" fmla="*/ 94258 w 387716"/>
                  <a:gd name="connsiteY20" fmla="*/ 137741 h 146026"/>
                  <a:gd name="connsiteX21" fmla="*/ 110133 w 387716"/>
                  <a:gd name="connsiteY21" fmla="*/ 137741 h 146026"/>
                  <a:gd name="connsiteX22" fmla="*/ 114896 w 387716"/>
                  <a:gd name="connsiteY22" fmla="*/ 137741 h 146026"/>
                  <a:gd name="connsiteX23" fmla="*/ 122833 w 387716"/>
                  <a:gd name="connsiteY23" fmla="*/ 137741 h 146026"/>
                  <a:gd name="connsiteX24" fmla="*/ 168870 w 387716"/>
                  <a:gd name="connsiteY24" fmla="*/ 136154 h 146026"/>
                  <a:gd name="connsiteX25" fmla="*/ 238720 w 387716"/>
                  <a:gd name="connsiteY25" fmla="*/ 134567 h 146026"/>
                  <a:gd name="connsiteX26" fmla="*/ 243483 w 387716"/>
                  <a:gd name="connsiteY26" fmla="*/ 140917 h 146026"/>
                  <a:gd name="connsiteX27" fmla="*/ 257771 w 387716"/>
                  <a:gd name="connsiteY27" fmla="*/ 137741 h 146026"/>
                  <a:gd name="connsiteX28" fmla="*/ 257771 w 387716"/>
                  <a:gd name="connsiteY28" fmla="*/ 137741 h 146026"/>
                  <a:gd name="connsiteX29" fmla="*/ 257771 w 387716"/>
                  <a:gd name="connsiteY29" fmla="*/ 137741 h 146026"/>
                  <a:gd name="connsiteX30" fmla="*/ 260945 w 387716"/>
                  <a:gd name="connsiteY30" fmla="*/ 137741 h 146026"/>
                  <a:gd name="connsiteX31" fmla="*/ 265708 w 387716"/>
                  <a:gd name="connsiteY31" fmla="*/ 139329 h 146026"/>
                  <a:gd name="connsiteX32" fmla="*/ 276820 w 387716"/>
                  <a:gd name="connsiteY32" fmla="*/ 140917 h 146026"/>
                  <a:gd name="connsiteX33" fmla="*/ 297458 w 387716"/>
                  <a:gd name="connsiteY33" fmla="*/ 131391 h 146026"/>
                  <a:gd name="connsiteX34" fmla="*/ 299045 w 387716"/>
                  <a:gd name="connsiteY34" fmla="*/ 128217 h 146026"/>
                  <a:gd name="connsiteX35" fmla="*/ 300633 w 387716"/>
                  <a:gd name="connsiteY35" fmla="*/ 128217 h 146026"/>
                  <a:gd name="connsiteX36" fmla="*/ 341908 w 387716"/>
                  <a:gd name="connsiteY36" fmla="*/ 132979 h 146026"/>
                  <a:gd name="connsiteX37" fmla="*/ 375245 w 387716"/>
                  <a:gd name="connsiteY37" fmla="*/ 137741 h 146026"/>
                  <a:gd name="connsiteX38" fmla="*/ 381595 w 387716"/>
                  <a:gd name="connsiteY38" fmla="*/ 115516 h 146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87716" h="146026">
                    <a:moveTo>
                      <a:pt x="381595" y="115516"/>
                    </a:moveTo>
                    <a:cubicBezTo>
                      <a:pt x="376833" y="112342"/>
                      <a:pt x="373658" y="110754"/>
                      <a:pt x="368896" y="107579"/>
                    </a:cubicBezTo>
                    <a:cubicBezTo>
                      <a:pt x="368896" y="107579"/>
                      <a:pt x="368896" y="107579"/>
                      <a:pt x="368896" y="107579"/>
                    </a:cubicBezTo>
                    <a:cubicBezTo>
                      <a:pt x="327620" y="72654"/>
                      <a:pt x="283170" y="45667"/>
                      <a:pt x="233958" y="25029"/>
                    </a:cubicBezTo>
                    <a:cubicBezTo>
                      <a:pt x="230783" y="21854"/>
                      <a:pt x="227608" y="20266"/>
                      <a:pt x="222845" y="18679"/>
                    </a:cubicBezTo>
                    <a:cubicBezTo>
                      <a:pt x="222845" y="15504"/>
                      <a:pt x="222845" y="10741"/>
                      <a:pt x="219670" y="9154"/>
                    </a:cubicBezTo>
                    <a:cubicBezTo>
                      <a:pt x="211733" y="1217"/>
                      <a:pt x="199033" y="-1958"/>
                      <a:pt x="187920" y="1217"/>
                    </a:cubicBezTo>
                    <a:cubicBezTo>
                      <a:pt x="183158" y="2804"/>
                      <a:pt x="179983" y="4391"/>
                      <a:pt x="176808" y="5979"/>
                    </a:cubicBezTo>
                    <a:cubicBezTo>
                      <a:pt x="176808" y="5979"/>
                      <a:pt x="176808" y="5979"/>
                      <a:pt x="176808" y="5979"/>
                    </a:cubicBezTo>
                    <a:cubicBezTo>
                      <a:pt x="168870" y="4391"/>
                      <a:pt x="162521" y="9154"/>
                      <a:pt x="162521" y="17092"/>
                    </a:cubicBezTo>
                    <a:cubicBezTo>
                      <a:pt x="141883" y="17092"/>
                      <a:pt x="122833" y="17092"/>
                      <a:pt x="102195" y="17092"/>
                    </a:cubicBezTo>
                    <a:cubicBezTo>
                      <a:pt x="91083" y="15504"/>
                      <a:pt x="81558" y="12329"/>
                      <a:pt x="70445" y="10741"/>
                    </a:cubicBezTo>
                    <a:cubicBezTo>
                      <a:pt x="54570" y="2804"/>
                      <a:pt x="37108" y="-371"/>
                      <a:pt x="19646" y="1217"/>
                    </a:cubicBezTo>
                    <a:cubicBezTo>
                      <a:pt x="16470" y="1217"/>
                      <a:pt x="13295" y="2804"/>
                      <a:pt x="11708" y="4391"/>
                    </a:cubicBezTo>
                    <a:cubicBezTo>
                      <a:pt x="10120" y="5979"/>
                      <a:pt x="10120" y="7567"/>
                      <a:pt x="8533" y="9154"/>
                    </a:cubicBezTo>
                    <a:cubicBezTo>
                      <a:pt x="6945" y="10741"/>
                      <a:pt x="5358" y="12329"/>
                      <a:pt x="5358" y="13917"/>
                    </a:cubicBezTo>
                    <a:cubicBezTo>
                      <a:pt x="595" y="29792"/>
                      <a:pt x="-992" y="47254"/>
                      <a:pt x="595" y="64717"/>
                    </a:cubicBezTo>
                    <a:cubicBezTo>
                      <a:pt x="2183" y="80592"/>
                      <a:pt x="5358" y="98054"/>
                      <a:pt x="13295" y="110754"/>
                    </a:cubicBezTo>
                    <a:cubicBezTo>
                      <a:pt x="19646" y="120279"/>
                      <a:pt x="27583" y="125042"/>
                      <a:pt x="37108" y="128217"/>
                    </a:cubicBezTo>
                    <a:cubicBezTo>
                      <a:pt x="45045" y="134567"/>
                      <a:pt x="52983" y="139329"/>
                      <a:pt x="62508" y="144092"/>
                    </a:cubicBezTo>
                    <a:cubicBezTo>
                      <a:pt x="73620" y="148854"/>
                      <a:pt x="84733" y="144092"/>
                      <a:pt x="94258" y="137741"/>
                    </a:cubicBezTo>
                    <a:cubicBezTo>
                      <a:pt x="99021" y="137741"/>
                      <a:pt x="105370" y="137741"/>
                      <a:pt x="110133" y="137741"/>
                    </a:cubicBezTo>
                    <a:cubicBezTo>
                      <a:pt x="111720" y="137741"/>
                      <a:pt x="113308" y="137741"/>
                      <a:pt x="114896" y="137741"/>
                    </a:cubicBezTo>
                    <a:cubicBezTo>
                      <a:pt x="118070" y="137741"/>
                      <a:pt x="119658" y="137741"/>
                      <a:pt x="122833" y="137741"/>
                    </a:cubicBezTo>
                    <a:cubicBezTo>
                      <a:pt x="138708" y="137741"/>
                      <a:pt x="152995" y="136154"/>
                      <a:pt x="168870" y="136154"/>
                    </a:cubicBezTo>
                    <a:cubicBezTo>
                      <a:pt x="192683" y="136154"/>
                      <a:pt x="214908" y="134567"/>
                      <a:pt x="238720" y="134567"/>
                    </a:cubicBezTo>
                    <a:cubicBezTo>
                      <a:pt x="240308" y="137741"/>
                      <a:pt x="241896" y="139329"/>
                      <a:pt x="243483" y="140917"/>
                    </a:cubicBezTo>
                    <a:cubicBezTo>
                      <a:pt x="248245" y="144092"/>
                      <a:pt x="254595" y="142504"/>
                      <a:pt x="257771" y="137741"/>
                    </a:cubicBezTo>
                    <a:cubicBezTo>
                      <a:pt x="257771" y="137741"/>
                      <a:pt x="257771" y="137741"/>
                      <a:pt x="257771" y="137741"/>
                    </a:cubicBezTo>
                    <a:cubicBezTo>
                      <a:pt x="257771" y="137741"/>
                      <a:pt x="257771" y="137741"/>
                      <a:pt x="257771" y="137741"/>
                    </a:cubicBezTo>
                    <a:cubicBezTo>
                      <a:pt x="259358" y="137741"/>
                      <a:pt x="259358" y="137741"/>
                      <a:pt x="260945" y="137741"/>
                    </a:cubicBezTo>
                    <a:cubicBezTo>
                      <a:pt x="262533" y="137741"/>
                      <a:pt x="264120" y="139329"/>
                      <a:pt x="265708" y="139329"/>
                    </a:cubicBezTo>
                    <a:cubicBezTo>
                      <a:pt x="268883" y="140917"/>
                      <a:pt x="272058" y="140917"/>
                      <a:pt x="276820" y="140917"/>
                    </a:cubicBezTo>
                    <a:cubicBezTo>
                      <a:pt x="284758" y="140917"/>
                      <a:pt x="292695" y="137741"/>
                      <a:pt x="297458" y="131391"/>
                    </a:cubicBezTo>
                    <a:cubicBezTo>
                      <a:pt x="297458" y="129804"/>
                      <a:pt x="299045" y="129804"/>
                      <a:pt x="299045" y="128217"/>
                    </a:cubicBezTo>
                    <a:cubicBezTo>
                      <a:pt x="299045" y="128217"/>
                      <a:pt x="300633" y="128217"/>
                      <a:pt x="300633" y="128217"/>
                    </a:cubicBezTo>
                    <a:cubicBezTo>
                      <a:pt x="314920" y="131391"/>
                      <a:pt x="327620" y="132979"/>
                      <a:pt x="341908" y="132979"/>
                    </a:cubicBezTo>
                    <a:cubicBezTo>
                      <a:pt x="353021" y="134567"/>
                      <a:pt x="364133" y="136154"/>
                      <a:pt x="375245" y="137741"/>
                    </a:cubicBezTo>
                    <a:cubicBezTo>
                      <a:pt x="384771" y="137741"/>
                      <a:pt x="394295" y="121866"/>
                      <a:pt x="381595" y="115516"/>
                    </a:cubicBezTo>
                    <a:close/>
                  </a:path>
                </a:pathLst>
              </a:custGeom>
              <a:solidFill>
                <a:srgbClr val="319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รูปแบบอิสระ: รูปร่าง 151">
                <a:extLst>
                  <a:ext uri="{FF2B5EF4-FFF2-40B4-BE49-F238E27FC236}">
                    <a16:creationId xmlns:a16="http://schemas.microsoft.com/office/drawing/2014/main" id="{CBB9E24D-0C46-4DD6-87BB-946F9FA986A1}"/>
                  </a:ext>
                </a:extLst>
              </p:cNvPr>
              <p:cNvSpPr/>
              <p:nvPr/>
            </p:nvSpPr>
            <p:spPr>
              <a:xfrm>
                <a:off x="5621524" y="2047875"/>
                <a:ext cx="1510272" cy="1271587"/>
              </a:xfrm>
              <a:custGeom>
                <a:avLst/>
                <a:gdLst>
                  <a:gd name="connsiteX0" fmla="*/ 1496825 w 1510272"/>
                  <a:gd name="connsiteY0" fmla="*/ 833438 h 1271587"/>
                  <a:gd name="connsiteX1" fmla="*/ 1215838 w 1510272"/>
                  <a:gd name="connsiteY1" fmla="*/ 117475 h 1271587"/>
                  <a:gd name="connsiteX2" fmla="*/ 706251 w 1510272"/>
                  <a:gd name="connsiteY2" fmla="*/ 0 h 1271587"/>
                  <a:gd name="connsiteX3" fmla="*/ 334776 w 1510272"/>
                  <a:gd name="connsiteY3" fmla="*/ 96838 h 1271587"/>
                  <a:gd name="connsiteX4" fmla="*/ 196663 w 1510272"/>
                  <a:gd name="connsiteY4" fmla="*/ 203200 h 1271587"/>
                  <a:gd name="connsiteX5" fmla="*/ 187138 w 1510272"/>
                  <a:gd name="connsiteY5" fmla="*/ 214313 h 1271587"/>
                  <a:gd name="connsiteX6" fmla="*/ 182376 w 1510272"/>
                  <a:gd name="connsiteY6" fmla="*/ 219075 h 1271587"/>
                  <a:gd name="connsiteX7" fmla="*/ 83950 w 1510272"/>
                  <a:gd name="connsiteY7" fmla="*/ 381000 h 1271587"/>
                  <a:gd name="connsiteX8" fmla="*/ 76013 w 1510272"/>
                  <a:gd name="connsiteY8" fmla="*/ 401638 h 1271587"/>
                  <a:gd name="connsiteX9" fmla="*/ 7751 w 1510272"/>
                  <a:gd name="connsiteY9" fmla="*/ 706438 h 1271587"/>
                  <a:gd name="connsiteX10" fmla="*/ 6163 w 1510272"/>
                  <a:gd name="connsiteY10" fmla="*/ 719138 h 1271587"/>
                  <a:gd name="connsiteX11" fmla="*/ 9338 w 1510272"/>
                  <a:gd name="connsiteY11" fmla="*/ 849313 h 1271587"/>
                  <a:gd name="connsiteX12" fmla="*/ 106175 w 1510272"/>
                  <a:gd name="connsiteY12" fmla="*/ 923925 h 1271587"/>
                  <a:gd name="connsiteX13" fmla="*/ 174438 w 1510272"/>
                  <a:gd name="connsiteY13" fmla="*/ 923925 h 1271587"/>
                  <a:gd name="connsiteX14" fmla="*/ 606238 w 1510272"/>
                  <a:gd name="connsiteY14" fmla="*/ 1254125 h 1271587"/>
                  <a:gd name="connsiteX15" fmla="*/ 722126 w 1510272"/>
                  <a:gd name="connsiteY15" fmla="*/ 1266825 h 1271587"/>
                  <a:gd name="connsiteX16" fmla="*/ 795151 w 1510272"/>
                  <a:gd name="connsiteY16" fmla="*/ 1271588 h 1271587"/>
                  <a:gd name="connsiteX17" fmla="*/ 965013 w 1510272"/>
                  <a:gd name="connsiteY17" fmla="*/ 1246188 h 1271587"/>
                  <a:gd name="connsiteX18" fmla="*/ 988825 w 1510272"/>
                  <a:gd name="connsiteY18" fmla="*/ 1243013 h 1271587"/>
                  <a:gd name="connsiteX19" fmla="*/ 1328550 w 1510272"/>
                  <a:gd name="connsiteY19" fmla="*/ 984250 h 1271587"/>
                  <a:gd name="connsiteX20" fmla="*/ 1355538 w 1510272"/>
                  <a:gd name="connsiteY20" fmla="*/ 927100 h 1271587"/>
                  <a:gd name="connsiteX21" fmla="*/ 1469838 w 1510272"/>
                  <a:gd name="connsiteY21" fmla="*/ 925513 h 1271587"/>
                  <a:gd name="connsiteX22" fmla="*/ 1493651 w 1510272"/>
                  <a:gd name="connsiteY22" fmla="*/ 869950 h 1271587"/>
                  <a:gd name="connsiteX23" fmla="*/ 1496825 w 1510272"/>
                  <a:gd name="connsiteY23" fmla="*/ 833438 h 1271587"/>
                  <a:gd name="connsiteX24" fmla="*/ 1309501 w 1510272"/>
                  <a:gd name="connsiteY24" fmla="*/ 973138 h 1271587"/>
                  <a:gd name="connsiteX25" fmla="*/ 985651 w 1510272"/>
                  <a:gd name="connsiteY25" fmla="*/ 1220787 h 1271587"/>
                  <a:gd name="connsiteX26" fmla="*/ 961838 w 1510272"/>
                  <a:gd name="connsiteY26" fmla="*/ 1223963 h 1271587"/>
                  <a:gd name="connsiteX27" fmla="*/ 725300 w 1510272"/>
                  <a:gd name="connsiteY27" fmla="*/ 1244600 h 1271587"/>
                  <a:gd name="connsiteX28" fmla="*/ 723713 w 1510272"/>
                  <a:gd name="connsiteY28" fmla="*/ 1244600 h 1271587"/>
                  <a:gd name="connsiteX29" fmla="*/ 722126 w 1510272"/>
                  <a:gd name="connsiteY29" fmla="*/ 1244600 h 1271587"/>
                  <a:gd name="connsiteX30" fmla="*/ 615763 w 1510272"/>
                  <a:gd name="connsiteY30" fmla="*/ 1233488 h 1271587"/>
                  <a:gd name="connsiteX31" fmla="*/ 201425 w 1510272"/>
                  <a:gd name="connsiteY31" fmla="*/ 923925 h 1271587"/>
                  <a:gd name="connsiteX32" fmla="*/ 261751 w 1510272"/>
                  <a:gd name="connsiteY32" fmla="*/ 922338 h 1271587"/>
                  <a:gd name="connsiteX33" fmla="*/ 295088 w 1510272"/>
                  <a:gd name="connsiteY33" fmla="*/ 889000 h 1271587"/>
                  <a:gd name="connsiteX34" fmla="*/ 296675 w 1510272"/>
                  <a:gd name="connsiteY34" fmla="*/ 869950 h 1271587"/>
                  <a:gd name="connsiteX35" fmla="*/ 298263 w 1510272"/>
                  <a:gd name="connsiteY35" fmla="*/ 866775 h 1271587"/>
                  <a:gd name="connsiteX36" fmla="*/ 314138 w 1510272"/>
                  <a:gd name="connsiteY36" fmla="*/ 763588 h 1271587"/>
                  <a:gd name="connsiteX37" fmla="*/ 369700 w 1510272"/>
                  <a:gd name="connsiteY37" fmla="*/ 525463 h 1271587"/>
                  <a:gd name="connsiteX38" fmla="*/ 1195200 w 1510272"/>
                  <a:gd name="connsiteY38" fmla="*/ 566737 h 1271587"/>
                  <a:gd name="connsiteX39" fmla="*/ 1207901 w 1510272"/>
                  <a:gd name="connsiteY39" fmla="*/ 696912 h 1271587"/>
                  <a:gd name="connsiteX40" fmla="*/ 1230126 w 1510272"/>
                  <a:gd name="connsiteY40" fmla="*/ 844550 h 1271587"/>
                  <a:gd name="connsiteX41" fmla="*/ 1247588 w 1510272"/>
                  <a:gd name="connsiteY41" fmla="*/ 889000 h 1271587"/>
                  <a:gd name="connsiteX42" fmla="*/ 1247588 w 1510272"/>
                  <a:gd name="connsiteY42" fmla="*/ 890588 h 1271587"/>
                  <a:gd name="connsiteX43" fmla="*/ 1253938 w 1510272"/>
                  <a:gd name="connsiteY43" fmla="*/ 898525 h 1271587"/>
                  <a:gd name="connsiteX44" fmla="*/ 1253938 w 1510272"/>
                  <a:gd name="connsiteY44" fmla="*/ 898525 h 1271587"/>
                  <a:gd name="connsiteX45" fmla="*/ 1253938 w 1510272"/>
                  <a:gd name="connsiteY45" fmla="*/ 898525 h 1271587"/>
                  <a:gd name="connsiteX46" fmla="*/ 1304738 w 1510272"/>
                  <a:gd name="connsiteY46" fmla="*/ 922338 h 1271587"/>
                  <a:gd name="connsiteX47" fmla="*/ 1330138 w 1510272"/>
                  <a:gd name="connsiteY47" fmla="*/ 923925 h 1271587"/>
                  <a:gd name="connsiteX48" fmla="*/ 1309501 w 1510272"/>
                  <a:gd name="connsiteY48" fmla="*/ 973138 h 1271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10272" h="1271587">
                    <a:moveTo>
                      <a:pt x="1496825" y="833438"/>
                    </a:moveTo>
                    <a:cubicBezTo>
                      <a:pt x="1546038" y="550862"/>
                      <a:pt x="1461901" y="261938"/>
                      <a:pt x="1215838" y="117475"/>
                    </a:cubicBezTo>
                    <a:cubicBezTo>
                      <a:pt x="1082488" y="39688"/>
                      <a:pt x="860238" y="0"/>
                      <a:pt x="706251" y="0"/>
                    </a:cubicBezTo>
                    <a:cubicBezTo>
                      <a:pt x="577663" y="0"/>
                      <a:pt x="442725" y="25400"/>
                      <a:pt x="334776" y="96838"/>
                    </a:cubicBezTo>
                    <a:cubicBezTo>
                      <a:pt x="282388" y="120650"/>
                      <a:pt x="234763" y="155575"/>
                      <a:pt x="196663" y="203200"/>
                    </a:cubicBezTo>
                    <a:cubicBezTo>
                      <a:pt x="193488" y="206375"/>
                      <a:pt x="190313" y="211138"/>
                      <a:pt x="187138" y="214313"/>
                    </a:cubicBezTo>
                    <a:cubicBezTo>
                      <a:pt x="185550" y="215900"/>
                      <a:pt x="183963" y="217487"/>
                      <a:pt x="182376" y="219075"/>
                    </a:cubicBezTo>
                    <a:cubicBezTo>
                      <a:pt x="137925" y="265112"/>
                      <a:pt x="107763" y="320675"/>
                      <a:pt x="83950" y="381000"/>
                    </a:cubicBezTo>
                    <a:cubicBezTo>
                      <a:pt x="80776" y="387350"/>
                      <a:pt x="79188" y="393700"/>
                      <a:pt x="76013" y="401638"/>
                    </a:cubicBezTo>
                    <a:cubicBezTo>
                      <a:pt x="31563" y="496888"/>
                      <a:pt x="7751" y="601662"/>
                      <a:pt x="7751" y="706438"/>
                    </a:cubicBezTo>
                    <a:cubicBezTo>
                      <a:pt x="7751" y="711200"/>
                      <a:pt x="6163" y="714375"/>
                      <a:pt x="6163" y="719138"/>
                    </a:cubicBezTo>
                    <a:cubicBezTo>
                      <a:pt x="-187" y="762000"/>
                      <a:pt x="-4950" y="808037"/>
                      <a:pt x="9338" y="849313"/>
                    </a:cubicBezTo>
                    <a:cubicBezTo>
                      <a:pt x="23626" y="895350"/>
                      <a:pt x="58550" y="920750"/>
                      <a:pt x="106175" y="923925"/>
                    </a:cubicBezTo>
                    <a:cubicBezTo>
                      <a:pt x="128401" y="925513"/>
                      <a:pt x="152213" y="925513"/>
                      <a:pt x="174438" y="923925"/>
                    </a:cubicBezTo>
                    <a:cubicBezTo>
                      <a:pt x="241113" y="1090613"/>
                      <a:pt x="417325" y="1181100"/>
                      <a:pt x="606238" y="1254125"/>
                    </a:cubicBezTo>
                    <a:cubicBezTo>
                      <a:pt x="641163" y="1268412"/>
                      <a:pt x="680850" y="1271588"/>
                      <a:pt x="722126" y="1266825"/>
                    </a:cubicBezTo>
                    <a:cubicBezTo>
                      <a:pt x="747526" y="1270000"/>
                      <a:pt x="771338" y="1271588"/>
                      <a:pt x="795151" y="1271588"/>
                    </a:cubicBezTo>
                    <a:cubicBezTo>
                      <a:pt x="855475" y="1271588"/>
                      <a:pt x="912626" y="1262063"/>
                      <a:pt x="965013" y="1246188"/>
                    </a:cubicBezTo>
                    <a:cubicBezTo>
                      <a:pt x="972950" y="1244600"/>
                      <a:pt x="980888" y="1244600"/>
                      <a:pt x="988825" y="1243013"/>
                    </a:cubicBezTo>
                    <a:cubicBezTo>
                      <a:pt x="1125350" y="1219200"/>
                      <a:pt x="1255526" y="1119188"/>
                      <a:pt x="1328550" y="984250"/>
                    </a:cubicBezTo>
                    <a:cubicBezTo>
                      <a:pt x="1338075" y="965200"/>
                      <a:pt x="1347600" y="946150"/>
                      <a:pt x="1355538" y="927100"/>
                    </a:cubicBezTo>
                    <a:cubicBezTo>
                      <a:pt x="1393638" y="927100"/>
                      <a:pt x="1431738" y="925513"/>
                      <a:pt x="1469838" y="925513"/>
                    </a:cubicBezTo>
                    <a:cubicBezTo>
                      <a:pt x="1501588" y="925513"/>
                      <a:pt x="1509526" y="889000"/>
                      <a:pt x="1493651" y="869950"/>
                    </a:cubicBezTo>
                    <a:cubicBezTo>
                      <a:pt x="1495238" y="857250"/>
                      <a:pt x="1496825" y="844550"/>
                      <a:pt x="1496825" y="833438"/>
                    </a:cubicBezTo>
                    <a:close/>
                    <a:moveTo>
                      <a:pt x="1309501" y="973138"/>
                    </a:moveTo>
                    <a:cubicBezTo>
                      <a:pt x="1239651" y="1101725"/>
                      <a:pt x="1115825" y="1196975"/>
                      <a:pt x="985651" y="1220787"/>
                    </a:cubicBezTo>
                    <a:cubicBezTo>
                      <a:pt x="977713" y="1222375"/>
                      <a:pt x="971363" y="1222375"/>
                      <a:pt x="961838" y="1223963"/>
                    </a:cubicBezTo>
                    <a:cubicBezTo>
                      <a:pt x="888813" y="1247775"/>
                      <a:pt x="809438" y="1255713"/>
                      <a:pt x="725300" y="1244600"/>
                    </a:cubicBezTo>
                    <a:lnTo>
                      <a:pt x="723713" y="1244600"/>
                    </a:lnTo>
                    <a:lnTo>
                      <a:pt x="722126" y="1244600"/>
                    </a:lnTo>
                    <a:cubicBezTo>
                      <a:pt x="684026" y="1249363"/>
                      <a:pt x="649100" y="1246188"/>
                      <a:pt x="615763" y="1233488"/>
                    </a:cubicBezTo>
                    <a:cubicBezTo>
                      <a:pt x="434788" y="1165225"/>
                      <a:pt x="266513" y="1077912"/>
                      <a:pt x="201425" y="923925"/>
                    </a:cubicBezTo>
                    <a:cubicBezTo>
                      <a:pt x="222063" y="923925"/>
                      <a:pt x="242700" y="922338"/>
                      <a:pt x="261751" y="922338"/>
                    </a:cubicBezTo>
                    <a:cubicBezTo>
                      <a:pt x="280800" y="922338"/>
                      <a:pt x="291913" y="908050"/>
                      <a:pt x="295088" y="889000"/>
                    </a:cubicBezTo>
                    <a:cubicBezTo>
                      <a:pt x="295088" y="882650"/>
                      <a:pt x="296675" y="876300"/>
                      <a:pt x="296675" y="869950"/>
                    </a:cubicBezTo>
                    <a:cubicBezTo>
                      <a:pt x="296675" y="868362"/>
                      <a:pt x="298263" y="866775"/>
                      <a:pt x="298263" y="866775"/>
                    </a:cubicBezTo>
                    <a:cubicBezTo>
                      <a:pt x="307788" y="833438"/>
                      <a:pt x="312550" y="798513"/>
                      <a:pt x="314138" y="763588"/>
                    </a:cubicBezTo>
                    <a:lnTo>
                      <a:pt x="369700" y="525463"/>
                    </a:lnTo>
                    <a:cubicBezTo>
                      <a:pt x="644338" y="557213"/>
                      <a:pt x="918975" y="571500"/>
                      <a:pt x="1195200" y="566737"/>
                    </a:cubicBezTo>
                    <a:cubicBezTo>
                      <a:pt x="1204725" y="608013"/>
                      <a:pt x="1203138" y="655638"/>
                      <a:pt x="1207901" y="696912"/>
                    </a:cubicBezTo>
                    <a:cubicBezTo>
                      <a:pt x="1214251" y="746125"/>
                      <a:pt x="1220600" y="795338"/>
                      <a:pt x="1230126" y="844550"/>
                    </a:cubicBezTo>
                    <a:cubicBezTo>
                      <a:pt x="1233300" y="862013"/>
                      <a:pt x="1239651" y="876300"/>
                      <a:pt x="1247588" y="889000"/>
                    </a:cubicBezTo>
                    <a:cubicBezTo>
                      <a:pt x="1247588" y="889000"/>
                      <a:pt x="1247588" y="889000"/>
                      <a:pt x="1247588" y="890588"/>
                    </a:cubicBezTo>
                    <a:cubicBezTo>
                      <a:pt x="1249175" y="893763"/>
                      <a:pt x="1250763" y="895350"/>
                      <a:pt x="1253938" y="898525"/>
                    </a:cubicBezTo>
                    <a:cubicBezTo>
                      <a:pt x="1253938" y="898525"/>
                      <a:pt x="1253938" y="898525"/>
                      <a:pt x="1253938" y="898525"/>
                    </a:cubicBezTo>
                    <a:cubicBezTo>
                      <a:pt x="1253938" y="898525"/>
                      <a:pt x="1253938" y="898525"/>
                      <a:pt x="1253938" y="898525"/>
                    </a:cubicBezTo>
                    <a:cubicBezTo>
                      <a:pt x="1266638" y="911225"/>
                      <a:pt x="1282513" y="920750"/>
                      <a:pt x="1304738" y="922338"/>
                    </a:cubicBezTo>
                    <a:cubicBezTo>
                      <a:pt x="1312675" y="923925"/>
                      <a:pt x="1322200" y="923925"/>
                      <a:pt x="1330138" y="923925"/>
                    </a:cubicBezTo>
                    <a:cubicBezTo>
                      <a:pt x="1325376" y="939800"/>
                      <a:pt x="1317438" y="957263"/>
                      <a:pt x="1309501" y="9731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รูปแบบอิสระ: รูปร่าง 152">
                <a:extLst>
                  <a:ext uri="{FF2B5EF4-FFF2-40B4-BE49-F238E27FC236}">
                    <a16:creationId xmlns:a16="http://schemas.microsoft.com/office/drawing/2014/main" id="{AF64B12E-4D75-491D-BC11-C4D32E0BFDDD}"/>
                  </a:ext>
                </a:extLst>
              </p:cNvPr>
              <p:cNvSpPr/>
              <p:nvPr/>
            </p:nvSpPr>
            <p:spPr>
              <a:xfrm>
                <a:off x="6629225" y="2763132"/>
                <a:ext cx="99578" cy="133211"/>
              </a:xfrm>
              <a:custGeom>
                <a:avLst/>
                <a:gdLst>
                  <a:gd name="connsiteX0" fmla="*/ 87487 w 99578"/>
                  <a:gd name="connsiteY0" fmla="*/ 16581 h 133211"/>
                  <a:gd name="connsiteX1" fmla="*/ 58912 w 99578"/>
                  <a:gd name="connsiteY1" fmla="*/ 706 h 133211"/>
                  <a:gd name="connsiteX2" fmla="*/ 28749 w 99578"/>
                  <a:gd name="connsiteY2" fmla="*/ 19756 h 133211"/>
                  <a:gd name="connsiteX3" fmla="*/ 1762 w 99578"/>
                  <a:gd name="connsiteY3" fmla="*/ 80081 h 133211"/>
                  <a:gd name="connsiteX4" fmla="*/ 17637 w 99578"/>
                  <a:gd name="connsiteY4" fmla="*/ 126118 h 133211"/>
                  <a:gd name="connsiteX5" fmla="*/ 65262 w 99578"/>
                  <a:gd name="connsiteY5" fmla="*/ 129293 h 133211"/>
                  <a:gd name="connsiteX6" fmla="*/ 98599 w 99578"/>
                  <a:gd name="connsiteY6" fmla="*/ 83256 h 133211"/>
                  <a:gd name="connsiteX7" fmla="*/ 87487 w 99578"/>
                  <a:gd name="connsiteY7" fmla="*/ 16581 h 133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78" h="133211">
                    <a:moveTo>
                      <a:pt x="87487" y="16581"/>
                    </a:moveTo>
                    <a:cubicBezTo>
                      <a:pt x="82724" y="5468"/>
                      <a:pt x="71612" y="-2470"/>
                      <a:pt x="58912" y="706"/>
                    </a:cubicBezTo>
                    <a:cubicBezTo>
                      <a:pt x="47799" y="3881"/>
                      <a:pt x="36687" y="11818"/>
                      <a:pt x="28749" y="19756"/>
                    </a:cubicBezTo>
                    <a:cubicBezTo>
                      <a:pt x="11287" y="34043"/>
                      <a:pt x="-1413" y="56268"/>
                      <a:pt x="1762" y="80081"/>
                    </a:cubicBezTo>
                    <a:cubicBezTo>
                      <a:pt x="-3001" y="97543"/>
                      <a:pt x="1762" y="116593"/>
                      <a:pt x="17637" y="126118"/>
                    </a:cubicBezTo>
                    <a:cubicBezTo>
                      <a:pt x="31924" y="134055"/>
                      <a:pt x="50974" y="135643"/>
                      <a:pt x="65262" y="129293"/>
                    </a:cubicBezTo>
                    <a:cubicBezTo>
                      <a:pt x="84312" y="121355"/>
                      <a:pt x="95424" y="103893"/>
                      <a:pt x="98599" y="83256"/>
                    </a:cubicBezTo>
                    <a:cubicBezTo>
                      <a:pt x="101774" y="59443"/>
                      <a:pt x="97012" y="35631"/>
                      <a:pt x="87487" y="16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รูปแบบอิสระ: รูปร่าง 153">
                <a:extLst>
                  <a:ext uri="{FF2B5EF4-FFF2-40B4-BE49-F238E27FC236}">
                    <a16:creationId xmlns:a16="http://schemas.microsoft.com/office/drawing/2014/main" id="{FD855D75-9F14-44F2-97E8-F96E5547CBF5}"/>
                  </a:ext>
                </a:extLst>
              </p:cNvPr>
              <p:cNvSpPr/>
              <p:nvPr/>
            </p:nvSpPr>
            <p:spPr>
              <a:xfrm>
                <a:off x="6054550" y="2685344"/>
                <a:ext cx="99578" cy="133211"/>
              </a:xfrm>
              <a:custGeom>
                <a:avLst/>
                <a:gdLst>
                  <a:gd name="connsiteX0" fmla="*/ 87487 w 99578"/>
                  <a:gd name="connsiteY0" fmla="*/ 16580 h 133211"/>
                  <a:gd name="connsiteX1" fmla="*/ 58912 w 99578"/>
                  <a:gd name="connsiteY1" fmla="*/ 705 h 133211"/>
                  <a:gd name="connsiteX2" fmla="*/ 28749 w 99578"/>
                  <a:gd name="connsiteY2" fmla="*/ 19755 h 133211"/>
                  <a:gd name="connsiteX3" fmla="*/ 1762 w 99578"/>
                  <a:gd name="connsiteY3" fmla="*/ 80080 h 133211"/>
                  <a:gd name="connsiteX4" fmla="*/ 17637 w 99578"/>
                  <a:gd name="connsiteY4" fmla="*/ 126118 h 133211"/>
                  <a:gd name="connsiteX5" fmla="*/ 65262 w 99578"/>
                  <a:gd name="connsiteY5" fmla="*/ 129293 h 133211"/>
                  <a:gd name="connsiteX6" fmla="*/ 98599 w 99578"/>
                  <a:gd name="connsiteY6" fmla="*/ 83255 h 133211"/>
                  <a:gd name="connsiteX7" fmla="*/ 87487 w 99578"/>
                  <a:gd name="connsiteY7" fmla="*/ 16580 h 133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578" h="133211">
                    <a:moveTo>
                      <a:pt x="87487" y="16580"/>
                    </a:moveTo>
                    <a:cubicBezTo>
                      <a:pt x="82724" y="5468"/>
                      <a:pt x="71612" y="-2469"/>
                      <a:pt x="58912" y="705"/>
                    </a:cubicBezTo>
                    <a:cubicBezTo>
                      <a:pt x="47799" y="3880"/>
                      <a:pt x="36687" y="11818"/>
                      <a:pt x="28749" y="19755"/>
                    </a:cubicBezTo>
                    <a:cubicBezTo>
                      <a:pt x="11287" y="34043"/>
                      <a:pt x="-1413" y="56268"/>
                      <a:pt x="1762" y="80080"/>
                    </a:cubicBezTo>
                    <a:cubicBezTo>
                      <a:pt x="-3001" y="97543"/>
                      <a:pt x="1762" y="116593"/>
                      <a:pt x="17637" y="126118"/>
                    </a:cubicBezTo>
                    <a:cubicBezTo>
                      <a:pt x="31924" y="134056"/>
                      <a:pt x="50974" y="135643"/>
                      <a:pt x="65262" y="129293"/>
                    </a:cubicBezTo>
                    <a:cubicBezTo>
                      <a:pt x="84312" y="121356"/>
                      <a:pt x="95424" y="103893"/>
                      <a:pt x="98599" y="83255"/>
                    </a:cubicBezTo>
                    <a:cubicBezTo>
                      <a:pt x="101774" y="61031"/>
                      <a:pt x="97012" y="37218"/>
                      <a:pt x="87487" y="165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รูปแบบอิสระ: รูปร่าง 154">
                <a:extLst>
                  <a:ext uri="{FF2B5EF4-FFF2-40B4-BE49-F238E27FC236}">
                    <a16:creationId xmlns:a16="http://schemas.microsoft.com/office/drawing/2014/main" id="{302403CB-5D95-4BF4-B872-480B76E3BD39}"/>
                  </a:ext>
                </a:extLst>
              </p:cNvPr>
              <p:cNvSpPr/>
              <p:nvPr/>
            </p:nvSpPr>
            <p:spPr>
              <a:xfrm>
                <a:off x="6346760" y="2801873"/>
                <a:ext cx="115730" cy="52406"/>
              </a:xfrm>
              <a:custGeom>
                <a:avLst/>
                <a:gdLst>
                  <a:gd name="connsiteX0" fmla="*/ 98489 w 115730"/>
                  <a:gd name="connsiteY0" fmla="*/ 17527 h 52406"/>
                  <a:gd name="connsiteX1" fmla="*/ 19114 w 115730"/>
                  <a:gd name="connsiteY1" fmla="*/ 4827 h 52406"/>
                  <a:gd name="connsiteX2" fmla="*/ 4827 w 115730"/>
                  <a:gd name="connsiteY2" fmla="*/ 1652 h 52406"/>
                  <a:gd name="connsiteX3" fmla="*/ 1652 w 115730"/>
                  <a:gd name="connsiteY3" fmla="*/ 15939 h 52406"/>
                  <a:gd name="connsiteX4" fmla="*/ 112777 w 115730"/>
                  <a:gd name="connsiteY4" fmla="*/ 33402 h 52406"/>
                  <a:gd name="connsiteX5" fmla="*/ 98489 w 115730"/>
                  <a:gd name="connsiteY5" fmla="*/ 17527 h 52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730" h="52406">
                    <a:moveTo>
                      <a:pt x="98489" y="17527"/>
                    </a:moveTo>
                    <a:cubicBezTo>
                      <a:pt x="76264" y="39752"/>
                      <a:pt x="33402" y="33402"/>
                      <a:pt x="19114" y="4827"/>
                    </a:cubicBezTo>
                    <a:cubicBezTo>
                      <a:pt x="15939" y="64"/>
                      <a:pt x="9589" y="-1523"/>
                      <a:pt x="4827" y="1652"/>
                    </a:cubicBezTo>
                    <a:cubicBezTo>
                      <a:pt x="64" y="4827"/>
                      <a:pt x="-1523" y="11177"/>
                      <a:pt x="1652" y="15939"/>
                    </a:cubicBezTo>
                    <a:cubicBezTo>
                      <a:pt x="20702" y="55627"/>
                      <a:pt x="82614" y="65152"/>
                      <a:pt x="112777" y="33402"/>
                    </a:cubicBezTo>
                    <a:cubicBezTo>
                      <a:pt x="122302" y="22289"/>
                      <a:pt x="106427" y="8002"/>
                      <a:pt x="98489" y="175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รูปแบบอิสระ: รูปร่าง 155">
                <a:extLst>
                  <a:ext uri="{FF2B5EF4-FFF2-40B4-BE49-F238E27FC236}">
                    <a16:creationId xmlns:a16="http://schemas.microsoft.com/office/drawing/2014/main" id="{7189DF36-FB81-4EC9-AA7A-AFA1194D0ECB}"/>
                  </a:ext>
                </a:extLst>
              </p:cNvPr>
              <p:cNvSpPr/>
              <p:nvPr/>
            </p:nvSpPr>
            <p:spPr>
              <a:xfrm>
                <a:off x="5940911" y="4222750"/>
                <a:ext cx="882390" cy="460883"/>
              </a:xfrm>
              <a:custGeom>
                <a:avLst/>
                <a:gdLst>
                  <a:gd name="connsiteX0" fmla="*/ 834538 w 882390"/>
                  <a:gd name="connsiteY0" fmla="*/ 369887 h 460883"/>
                  <a:gd name="connsiteX1" fmla="*/ 713889 w 882390"/>
                  <a:gd name="connsiteY1" fmla="*/ 292100 h 460883"/>
                  <a:gd name="connsiteX2" fmla="*/ 688489 w 882390"/>
                  <a:gd name="connsiteY2" fmla="*/ 274637 h 460883"/>
                  <a:gd name="connsiteX3" fmla="*/ 677376 w 882390"/>
                  <a:gd name="connsiteY3" fmla="*/ 239713 h 460883"/>
                  <a:gd name="connsiteX4" fmla="*/ 677376 w 882390"/>
                  <a:gd name="connsiteY4" fmla="*/ 169863 h 460883"/>
                  <a:gd name="connsiteX5" fmla="*/ 686901 w 882390"/>
                  <a:gd name="connsiteY5" fmla="*/ 31750 h 460883"/>
                  <a:gd name="connsiteX6" fmla="*/ 696426 w 882390"/>
                  <a:gd name="connsiteY6" fmla="*/ 30162 h 460883"/>
                  <a:gd name="connsiteX7" fmla="*/ 693251 w 882390"/>
                  <a:gd name="connsiteY7" fmla="*/ 26988 h 460883"/>
                  <a:gd name="connsiteX8" fmla="*/ 677376 w 882390"/>
                  <a:gd name="connsiteY8" fmla="*/ 7938 h 460883"/>
                  <a:gd name="connsiteX9" fmla="*/ 412264 w 882390"/>
                  <a:gd name="connsiteY9" fmla="*/ 19050 h 460883"/>
                  <a:gd name="connsiteX10" fmla="*/ 409089 w 882390"/>
                  <a:gd name="connsiteY10" fmla="*/ 15875 h 460883"/>
                  <a:gd name="connsiteX11" fmla="*/ 386864 w 882390"/>
                  <a:gd name="connsiteY11" fmla="*/ 19050 h 460883"/>
                  <a:gd name="connsiteX12" fmla="*/ 197951 w 882390"/>
                  <a:gd name="connsiteY12" fmla="*/ 0 h 460883"/>
                  <a:gd name="connsiteX13" fmla="*/ 193189 w 882390"/>
                  <a:gd name="connsiteY13" fmla="*/ 22225 h 460883"/>
                  <a:gd name="connsiteX14" fmla="*/ 201126 w 882390"/>
                  <a:gd name="connsiteY14" fmla="*/ 23813 h 460883"/>
                  <a:gd name="connsiteX15" fmla="*/ 201126 w 882390"/>
                  <a:gd name="connsiteY15" fmla="*/ 165100 h 460883"/>
                  <a:gd name="connsiteX16" fmla="*/ 201126 w 882390"/>
                  <a:gd name="connsiteY16" fmla="*/ 228600 h 460883"/>
                  <a:gd name="connsiteX17" fmla="*/ 201126 w 882390"/>
                  <a:gd name="connsiteY17" fmla="*/ 263525 h 460883"/>
                  <a:gd name="connsiteX18" fmla="*/ 201126 w 882390"/>
                  <a:gd name="connsiteY18" fmla="*/ 279400 h 460883"/>
                  <a:gd name="connsiteX19" fmla="*/ 186839 w 882390"/>
                  <a:gd name="connsiteY19" fmla="*/ 293688 h 460883"/>
                  <a:gd name="connsiteX20" fmla="*/ 66189 w 882390"/>
                  <a:gd name="connsiteY20" fmla="*/ 350838 h 460883"/>
                  <a:gd name="connsiteX21" fmla="*/ 2689 w 882390"/>
                  <a:gd name="connsiteY21" fmla="*/ 420688 h 460883"/>
                  <a:gd name="connsiteX22" fmla="*/ 39201 w 882390"/>
                  <a:gd name="connsiteY22" fmla="*/ 438150 h 460883"/>
                  <a:gd name="connsiteX23" fmla="*/ 113814 w 882390"/>
                  <a:gd name="connsiteY23" fmla="*/ 444500 h 460883"/>
                  <a:gd name="connsiteX24" fmla="*/ 251926 w 882390"/>
                  <a:gd name="connsiteY24" fmla="*/ 455613 h 460883"/>
                  <a:gd name="connsiteX25" fmla="*/ 321776 w 882390"/>
                  <a:gd name="connsiteY25" fmla="*/ 460375 h 460883"/>
                  <a:gd name="connsiteX26" fmla="*/ 370989 w 882390"/>
                  <a:gd name="connsiteY26" fmla="*/ 447675 h 460883"/>
                  <a:gd name="connsiteX27" fmla="*/ 393214 w 882390"/>
                  <a:gd name="connsiteY27" fmla="*/ 346075 h 460883"/>
                  <a:gd name="connsiteX28" fmla="*/ 401151 w 882390"/>
                  <a:gd name="connsiteY28" fmla="*/ 188912 h 460883"/>
                  <a:gd name="connsiteX29" fmla="*/ 402739 w 882390"/>
                  <a:gd name="connsiteY29" fmla="*/ 107950 h 460883"/>
                  <a:gd name="connsiteX30" fmla="*/ 402739 w 882390"/>
                  <a:gd name="connsiteY30" fmla="*/ 66675 h 460883"/>
                  <a:gd name="connsiteX31" fmla="*/ 401151 w 882390"/>
                  <a:gd name="connsiteY31" fmla="*/ 42863 h 460883"/>
                  <a:gd name="connsiteX32" fmla="*/ 472589 w 882390"/>
                  <a:gd name="connsiteY32" fmla="*/ 44450 h 460883"/>
                  <a:gd name="connsiteX33" fmla="*/ 478939 w 882390"/>
                  <a:gd name="connsiteY33" fmla="*/ 361950 h 460883"/>
                  <a:gd name="connsiteX34" fmla="*/ 488464 w 882390"/>
                  <a:gd name="connsiteY34" fmla="*/ 422275 h 460883"/>
                  <a:gd name="connsiteX35" fmla="*/ 531326 w 882390"/>
                  <a:gd name="connsiteY35" fmla="*/ 441325 h 460883"/>
                  <a:gd name="connsiteX36" fmla="*/ 602764 w 882390"/>
                  <a:gd name="connsiteY36" fmla="*/ 444500 h 460883"/>
                  <a:gd name="connsiteX37" fmla="*/ 683726 w 882390"/>
                  <a:gd name="connsiteY37" fmla="*/ 446088 h 460883"/>
                  <a:gd name="connsiteX38" fmla="*/ 864701 w 882390"/>
                  <a:gd name="connsiteY38" fmla="*/ 450850 h 460883"/>
                  <a:gd name="connsiteX39" fmla="*/ 874226 w 882390"/>
                  <a:gd name="connsiteY39" fmla="*/ 444500 h 460883"/>
                  <a:gd name="connsiteX40" fmla="*/ 834538 w 882390"/>
                  <a:gd name="connsiteY40" fmla="*/ 369887 h 460883"/>
                  <a:gd name="connsiteX41" fmla="*/ 369401 w 882390"/>
                  <a:gd name="connsiteY41" fmla="*/ 374650 h 460883"/>
                  <a:gd name="connsiteX42" fmla="*/ 356701 w 882390"/>
                  <a:gd name="connsiteY42" fmla="*/ 430213 h 460883"/>
                  <a:gd name="connsiteX43" fmla="*/ 294788 w 882390"/>
                  <a:gd name="connsiteY43" fmla="*/ 434975 h 460883"/>
                  <a:gd name="connsiteX44" fmla="*/ 220176 w 882390"/>
                  <a:gd name="connsiteY44" fmla="*/ 428625 h 460883"/>
                  <a:gd name="connsiteX45" fmla="*/ 82064 w 882390"/>
                  <a:gd name="connsiteY45" fmla="*/ 417512 h 460883"/>
                  <a:gd name="connsiteX46" fmla="*/ 47139 w 882390"/>
                  <a:gd name="connsiteY46" fmla="*/ 414338 h 460883"/>
                  <a:gd name="connsiteX47" fmla="*/ 32851 w 882390"/>
                  <a:gd name="connsiteY47" fmla="*/ 401637 h 460883"/>
                  <a:gd name="connsiteX48" fmla="*/ 86826 w 882390"/>
                  <a:gd name="connsiteY48" fmla="*/ 369887 h 460883"/>
                  <a:gd name="connsiteX49" fmla="*/ 145564 w 882390"/>
                  <a:gd name="connsiteY49" fmla="*/ 339725 h 460883"/>
                  <a:gd name="connsiteX50" fmla="*/ 209064 w 882390"/>
                  <a:gd name="connsiteY50" fmla="*/ 311150 h 460883"/>
                  <a:gd name="connsiteX51" fmla="*/ 213826 w 882390"/>
                  <a:gd name="connsiteY51" fmla="*/ 307975 h 460883"/>
                  <a:gd name="connsiteX52" fmla="*/ 370989 w 882390"/>
                  <a:gd name="connsiteY52" fmla="*/ 331787 h 460883"/>
                  <a:gd name="connsiteX53" fmla="*/ 374163 w 882390"/>
                  <a:gd name="connsiteY53" fmla="*/ 330200 h 460883"/>
                  <a:gd name="connsiteX54" fmla="*/ 369401 w 882390"/>
                  <a:gd name="connsiteY54" fmla="*/ 374650 h 460883"/>
                  <a:gd name="connsiteX55" fmla="*/ 380514 w 882390"/>
                  <a:gd name="connsiteY55" fmla="*/ 165100 h 460883"/>
                  <a:gd name="connsiteX56" fmla="*/ 374163 w 882390"/>
                  <a:gd name="connsiteY56" fmla="*/ 309563 h 460883"/>
                  <a:gd name="connsiteX57" fmla="*/ 374163 w 882390"/>
                  <a:gd name="connsiteY57" fmla="*/ 311150 h 460883"/>
                  <a:gd name="connsiteX58" fmla="*/ 363051 w 882390"/>
                  <a:gd name="connsiteY58" fmla="*/ 307975 h 460883"/>
                  <a:gd name="connsiteX59" fmla="*/ 224939 w 882390"/>
                  <a:gd name="connsiteY59" fmla="*/ 287338 h 460883"/>
                  <a:gd name="connsiteX60" fmla="*/ 223351 w 882390"/>
                  <a:gd name="connsiteY60" fmla="*/ 285750 h 460883"/>
                  <a:gd name="connsiteX61" fmla="*/ 224939 w 882390"/>
                  <a:gd name="connsiteY61" fmla="*/ 261938 h 460883"/>
                  <a:gd name="connsiteX62" fmla="*/ 224939 w 882390"/>
                  <a:gd name="connsiteY62" fmla="*/ 180975 h 460883"/>
                  <a:gd name="connsiteX63" fmla="*/ 224939 w 882390"/>
                  <a:gd name="connsiteY63" fmla="*/ 165100 h 460883"/>
                  <a:gd name="connsiteX64" fmla="*/ 351939 w 882390"/>
                  <a:gd name="connsiteY64" fmla="*/ 177800 h 460883"/>
                  <a:gd name="connsiteX65" fmla="*/ 351939 w 882390"/>
                  <a:gd name="connsiteY65" fmla="*/ 153988 h 460883"/>
                  <a:gd name="connsiteX66" fmla="*/ 223351 w 882390"/>
                  <a:gd name="connsiteY66" fmla="*/ 141287 h 460883"/>
                  <a:gd name="connsiteX67" fmla="*/ 223351 w 882390"/>
                  <a:gd name="connsiteY67" fmla="*/ 26988 h 460883"/>
                  <a:gd name="connsiteX68" fmla="*/ 378926 w 882390"/>
                  <a:gd name="connsiteY68" fmla="*/ 41275 h 460883"/>
                  <a:gd name="connsiteX69" fmla="*/ 378926 w 882390"/>
                  <a:gd name="connsiteY69" fmla="*/ 95250 h 460883"/>
                  <a:gd name="connsiteX70" fmla="*/ 380514 w 882390"/>
                  <a:gd name="connsiteY70" fmla="*/ 165100 h 460883"/>
                  <a:gd name="connsiteX71" fmla="*/ 499576 w 882390"/>
                  <a:gd name="connsiteY71" fmla="*/ 44450 h 460883"/>
                  <a:gd name="connsiteX72" fmla="*/ 663089 w 882390"/>
                  <a:gd name="connsiteY72" fmla="*/ 34925 h 460883"/>
                  <a:gd name="connsiteX73" fmla="*/ 655151 w 882390"/>
                  <a:gd name="connsiteY73" fmla="*/ 165100 h 460883"/>
                  <a:gd name="connsiteX74" fmla="*/ 655151 w 882390"/>
                  <a:gd name="connsiteY74" fmla="*/ 173037 h 460883"/>
                  <a:gd name="connsiteX75" fmla="*/ 653564 w 882390"/>
                  <a:gd name="connsiteY75" fmla="*/ 173037 h 460883"/>
                  <a:gd name="connsiteX76" fmla="*/ 502751 w 882390"/>
                  <a:gd name="connsiteY76" fmla="*/ 185738 h 460883"/>
                  <a:gd name="connsiteX77" fmla="*/ 499576 w 882390"/>
                  <a:gd name="connsiteY77" fmla="*/ 44450 h 460883"/>
                  <a:gd name="connsiteX78" fmla="*/ 502751 w 882390"/>
                  <a:gd name="connsiteY78" fmla="*/ 209550 h 460883"/>
                  <a:gd name="connsiteX79" fmla="*/ 653564 w 882390"/>
                  <a:gd name="connsiteY79" fmla="*/ 196850 h 460883"/>
                  <a:gd name="connsiteX80" fmla="*/ 655151 w 882390"/>
                  <a:gd name="connsiteY80" fmla="*/ 196850 h 460883"/>
                  <a:gd name="connsiteX81" fmla="*/ 655151 w 882390"/>
                  <a:gd name="connsiteY81" fmla="*/ 231775 h 460883"/>
                  <a:gd name="connsiteX82" fmla="*/ 663089 w 882390"/>
                  <a:gd name="connsiteY82" fmla="*/ 277813 h 460883"/>
                  <a:gd name="connsiteX83" fmla="*/ 512276 w 882390"/>
                  <a:gd name="connsiteY83" fmla="*/ 282575 h 460883"/>
                  <a:gd name="connsiteX84" fmla="*/ 505926 w 882390"/>
                  <a:gd name="connsiteY84" fmla="*/ 282575 h 460883"/>
                  <a:gd name="connsiteX85" fmla="*/ 502751 w 882390"/>
                  <a:gd name="connsiteY85" fmla="*/ 209550 h 460883"/>
                  <a:gd name="connsiteX86" fmla="*/ 577364 w 882390"/>
                  <a:gd name="connsiteY86" fmla="*/ 420688 h 460883"/>
                  <a:gd name="connsiteX87" fmla="*/ 518626 w 882390"/>
                  <a:gd name="connsiteY87" fmla="*/ 414338 h 460883"/>
                  <a:gd name="connsiteX88" fmla="*/ 504339 w 882390"/>
                  <a:gd name="connsiteY88" fmla="*/ 352425 h 460883"/>
                  <a:gd name="connsiteX89" fmla="*/ 502751 w 882390"/>
                  <a:gd name="connsiteY89" fmla="*/ 303213 h 460883"/>
                  <a:gd name="connsiteX90" fmla="*/ 675788 w 882390"/>
                  <a:gd name="connsiteY90" fmla="*/ 295275 h 460883"/>
                  <a:gd name="connsiteX91" fmla="*/ 707538 w 882390"/>
                  <a:gd name="connsiteY91" fmla="*/ 315912 h 460883"/>
                  <a:gd name="connsiteX92" fmla="*/ 766276 w 882390"/>
                  <a:gd name="connsiteY92" fmla="*/ 354012 h 460883"/>
                  <a:gd name="connsiteX93" fmla="*/ 825014 w 882390"/>
                  <a:gd name="connsiteY93" fmla="*/ 392113 h 460883"/>
                  <a:gd name="connsiteX94" fmla="*/ 858351 w 882390"/>
                  <a:gd name="connsiteY94" fmla="*/ 427037 h 460883"/>
                  <a:gd name="connsiteX95" fmla="*/ 577364 w 882390"/>
                  <a:gd name="connsiteY95" fmla="*/ 420688 h 46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882390" h="460883">
                    <a:moveTo>
                      <a:pt x="834538" y="369887"/>
                    </a:moveTo>
                    <a:lnTo>
                      <a:pt x="713889" y="292100"/>
                    </a:lnTo>
                    <a:cubicBezTo>
                      <a:pt x="705951" y="287338"/>
                      <a:pt x="696426" y="280988"/>
                      <a:pt x="688489" y="274637"/>
                    </a:cubicBezTo>
                    <a:cubicBezTo>
                      <a:pt x="678964" y="265113"/>
                      <a:pt x="677376" y="254000"/>
                      <a:pt x="677376" y="239713"/>
                    </a:cubicBezTo>
                    <a:cubicBezTo>
                      <a:pt x="677376" y="217488"/>
                      <a:pt x="677376" y="193675"/>
                      <a:pt x="677376" y="169863"/>
                    </a:cubicBezTo>
                    <a:cubicBezTo>
                      <a:pt x="678964" y="123825"/>
                      <a:pt x="682139" y="77787"/>
                      <a:pt x="686901" y="31750"/>
                    </a:cubicBezTo>
                    <a:cubicBezTo>
                      <a:pt x="690076" y="31750"/>
                      <a:pt x="693251" y="30162"/>
                      <a:pt x="696426" y="30162"/>
                    </a:cubicBezTo>
                    <a:cubicBezTo>
                      <a:pt x="696426" y="28575"/>
                      <a:pt x="694839" y="28575"/>
                      <a:pt x="693251" y="26988"/>
                    </a:cubicBezTo>
                    <a:cubicBezTo>
                      <a:pt x="686901" y="20637"/>
                      <a:pt x="682139" y="14287"/>
                      <a:pt x="677376" y="7938"/>
                    </a:cubicBezTo>
                    <a:cubicBezTo>
                      <a:pt x="588476" y="19050"/>
                      <a:pt x="499576" y="22225"/>
                      <a:pt x="412264" y="19050"/>
                    </a:cubicBezTo>
                    <a:cubicBezTo>
                      <a:pt x="412264" y="17463"/>
                      <a:pt x="410676" y="15875"/>
                      <a:pt x="409089" y="15875"/>
                    </a:cubicBezTo>
                    <a:cubicBezTo>
                      <a:pt x="401151" y="7938"/>
                      <a:pt x="393214" y="12700"/>
                      <a:pt x="386864" y="19050"/>
                    </a:cubicBezTo>
                    <a:cubicBezTo>
                      <a:pt x="323364" y="15875"/>
                      <a:pt x="259864" y="9525"/>
                      <a:pt x="197951" y="0"/>
                    </a:cubicBezTo>
                    <a:cubicBezTo>
                      <a:pt x="196364" y="7938"/>
                      <a:pt x="194776" y="15875"/>
                      <a:pt x="193189" y="22225"/>
                    </a:cubicBezTo>
                    <a:cubicBezTo>
                      <a:pt x="196364" y="22225"/>
                      <a:pt x="199538" y="23813"/>
                      <a:pt x="201126" y="23813"/>
                    </a:cubicBezTo>
                    <a:cubicBezTo>
                      <a:pt x="201126" y="71438"/>
                      <a:pt x="201126" y="117475"/>
                      <a:pt x="201126" y="165100"/>
                    </a:cubicBezTo>
                    <a:cubicBezTo>
                      <a:pt x="201126" y="185738"/>
                      <a:pt x="201126" y="207963"/>
                      <a:pt x="201126" y="228600"/>
                    </a:cubicBezTo>
                    <a:cubicBezTo>
                      <a:pt x="201126" y="239713"/>
                      <a:pt x="201126" y="252412"/>
                      <a:pt x="201126" y="263525"/>
                    </a:cubicBezTo>
                    <a:cubicBezTo>
                      <a:pt x="201126" y="268287"/>
                      <a:pt x="201126" y="274637"/>
                      <a:pt x="201126" y="279400"/>
                    </a:cubicBezTo>
                    <a:cubicBezTo>
                      <a:pt x="199538" y="288925"/>
                      <a:pt x="194776" y="290512"/>
                      <a:pt x="186839" y="293688"/>
                    </a:cubicBezTo>
                    <a:cubicBezTo>
                      <a:pt x="145564" y="311150"/>
                      <a:pt x="105876" y="330200"/>
                      <a:pt x="66189" y="350838"/>
                    </a:cubicBezTo>
                    <a:cubicBezTo>
                      <a:pt x="45551" y="361950"/>
                      <a:pt x="-13186" y="385762"/>
                      <a:pt x="2689" y="420688"/>
                    </a:cubicBezTo>
                    <a:cubicBezTo>
                      <a:pt x="9038" y="434975"/>
                      <a:pt x="24913" y="436563"/>
                      <a:pt x="39201" y="438150"/>
                    </a:cubicBezTo>
                    <a:cubicBezTo>
                      <a:pt x="64601" y="439738"/>
                      <a:pt x="90001" y="441325"/>
                      <a:pt x="113814" y="444500"/>
                    </a:cubicBezTo>
                    <a:cubicBezTo>
                      <a:pt x="159851" y="447675"/>
                      <a:pt x="205889" y="452438"/>
                      <a:pt x="251926" y="455613"/>
                    </a:cubicBezTo>
                    <a:cubicBezTo>
                      <a:pt x="275739" y="457200"/>
                      <a:pt x="297964" y="458787"/>
                      <a:pt x="321776" y="460375"/>
                    </a:cubicBezTo>
                    <a:cubicBezTo>
                      <a:pt x="339239" y="461963"/>
                      <a:pt x="358288" y="460375"/>
                      <a:pt x="370989" y="447675"/>
                    </a:cubicBezTo>
                    <a:cubicBezTo>
                      <a:pt x="394801" y="423863"/>
                      <a:pt x="391626" y="376238"/>
                      <a:pt x="393214" y="346075"/>
                    </a:cubicBezTo>
                    <a:cubicBezTo>
                      <a:pt x="396389" y="293688"/>
                      <a:pt x="399564" y="241300"/>
                      <a:pt x="401151" y="188912"/>
                    </a:cubicBezTo>
                    <a:cubicBezTo>
                      <a:pt x="401151" y="161925"/>
                      <a:pt x="402739" y="134938"/>
                      <a:pt x="402739" y="107950"/>
                    </a:cubicBezTo>
                    <a:cubicBezTo>
                      <a:pt x="402739" y="93662"/>
                      <a:pt x="402739" y="80963"/>
                      <a:pt x="402739" y="66675"/>
                    </a:cubicBezTo>
                    <a:cubicBezTo>
                      <a:pt x="402739" y="63500"/>
                      <a:pt x="401151" y="52387"/>
                      <a:pt x="401151" y="42863"/>
                    </a:cubicBezTo>
                    <a:cubicBezTo>
                      <a:pt x="424964" y="44450"/>
                      <a:pt x="448776" y="44450"/>
                      <a:pt x="472589" y="44450"/>
                    </a:cubicBezTo>
                    <a:cubicBezTo>
                      <a:pt x="474176" y="150813"/>
                      <a:pt x="477351" y="255588"/>
                      <a:pt x="478939" y="361950"/>
                    </a:cubicBezTo>
                    <a:cubicBezTo>
                      <a:pt x="478939" y="381000"/>
                      <a:pt x="475764" y="406400"/>
                      <a:pt x="488464" y="422275"/>
                    </a:cubicBezTo>
                    <a:cubicBezTo>
                      <a:pt x="497989" y="434975"/>
                      <a:pt x="515451" y="439738"/>
                      <a:pt x="531326" y="441325"/>
                    </a:cubicBezTo>
                    <a:cubicBezTo>
                      <a:pt x="555139" y="444500"/>
                      <a:pt x="578951" y="442912"/>
                      <a:pt x="602764" y="444500"/>
                    </a:cubicBezTo>
                    <a:lnTo>
                      <a:pt x="683726" y="446088"/>
                    </a:lnTo>
                    <a:cubicBezTo>
                      <a:pt x="744051" y="447675"/>
                      <a:pt x="804376" y="449262"/>
                      <a:pt x="864701" y="450850"/>
                    </a:cubicBezTo>
                    <a:cubicBezTo>
                      <a:pt x="869464" y="450850"/>
                      <a:pt x="872639" y="449262"/>
                      <a:pt x="874226" y="444500"/>
                    </a:cubicBezTo>
                    <a:cubicBezTo>
                      <a:pt x="899626" y="412750"/>
                      <a:pt x="859939" y="385762"/>
                      <a:pt x="834538" y="369887"/>
                    </a:cubicBezTo>
                    <a:close/>
                    <a:moveTo>
                      <a:pt x="369401" y="374650"/>
                    </a:moveTo>
                    <a:cubicBezTo>
                      <a:pt x="367814" y="392113"/>
                      <a:pt x="369401" y="417512"/>
                      <a:pt x="356701" y="430213"/>
                    </a:cubicBezTo>
                    <a:cubicBezTo>
                      <a:pt x="342413" y="444500"/>
                      <a:pt x="312251" y="436563"/>
                      <a:pt x="294788" y="434975"/>
                    </a:cubicBezTo>
                    <a:cubicBezTo>
                      <a:pt x="269389" y="433387"/>
                      <a:pt x="243989" y="431800"/>
                      <a:pt x="220176" y="428625"/>
                    </a:cubicBezTo>
                    <a:cubicBezTo>
                      <a:pt x="174139" y="425450"/>
                      <a:pt x="128101" y="420688"/>
                      <a:pt x="82064" y="417512"/>
                    </a:cubicBezTo>
                    <a:cubicBezTo>
                      <a:pt x="70951" y="415925"/>
                      <a:pt x="58251" y="415925"/>
                      <a:pt x="47139" y="414338"/>
                    </a:cubicBezTo>
                    <a:cubicBezTo>
                      <a:pt x="37614" y="412750"/>
                      <a:pt x="20151" y="414338"/>
                      <a:pt x="32851" y="401637"/>
                    </a:cubicBezTo>
                    <a:cubicBezTo>
                      <a:pt x="45551" y="387350"/>
                      <a:pt x="69364" y="377825"/>
                      <a:pt x="86826" y="369887"/>
                    </a:cubicBezTo>
                    <a:cubicBezTo>
                      <a:pt x="105876" y="358775"/>
                      <a:pt x="126514" y="349250"/>
                      <a:pt x="145564" y="339725"/>
                    </a:cubicBezTo>
                    <a:cubicBezTo>
                      <a:pt x="166201" y="330200"/>
                      <a:pt x="188426" y="322262"/>
                      <a:pt x="209064" y="311150"/>
                    </a:cubicBezTo>
                    <a:cubicBezTo>
                      <a:pt x="210651" y="309563"/>
                      <a:pt x="212239" y="309563"/>
                      <a:pt x="213826" y="307975"/>
                    </a:cubicBezTo>
                    <a:cubicBezTo>
                      <a:pt x="258276" y="342900"/>
                      <a:pt x="318601" y="352425"/>
                      <a:pt x="370989" y="331787"/>
                    </a:cubicBezTo>
                    <a:cubicBezTo>
                      <a:pt x="372576" y="331787"/>
                      <a:pt x="372576" y="330200"/>
                      <a:pt x="374163" y="330200"/>
                    </a:cubicBezTo>
                    <a:cubicBezTo>
                      <a:pt x="372576" y="344488"/>
                      <a:pt x="370989" y="358775"/>
                      <a:pt x="369401" y="374650"/>
                    </a:cubicBezTo>
                    <a:close/>
                    <a:moveTo>
                      <a:pt x="380514" y="165100"/>
                    </a:moveTo>
                    <a:cubicBezTo>
                      <a:pt x="378926" y="212725"/>
                      <a:pt x="377339" y="261938"/>
                      <a:pt x="374163" y="309563"/>
                    </a:cubicBezTo>
                    <a:cubicBezTo>
                      <a:pt x="374163" y="309563"/>
                      <a:pt x="374163" y="311150"/>
                      <a:pt x="374163" y="311150"/>
                    </a:cubicBezTo>
                    <a:cubicBezTo>
                      <a:pt x="370989" y="307975"/>
                      <a:pt x="367814" y="306387"/>
                      <a:pt x="363051" y="307975"/>
                    </a:cubicBezTo>
                    <a:cubicBezTo>
                      <a:pt x="317014" y="325438"/>
                      <a:pt x="263038" y="319088"/>
                      <a:pt x="224939" y="287338"/>
                    </a:cubicBezTo>
                    <a:cubicBezTo>
                      <a:pt x="224939" y="287338"/>
                      <a:pt x="223351" y="287338"/>
                      <a:pt x="223351" y="285750"/>
                    </a:cubicBezTo>
                    <a:cubicBezTo>
                      <a:pt x="224939" y="277813"/>
                      <a:pt x="224939" y="269875"/>
                      <a:pt x="224939" y="261938"/>
                    </a:cubicBezTo>
                    <a:cubicBezTo>
                      <a:pt x="224939" y="234950"/>
                      <a:pt x="224939" y="207963"/>
                      <a:pt x="224939" y="180975"/>
                    </a:cubicBezTo>
                    <a:cubicBezTo>
                      <a:pt x="224939" y="176213"/>
                      <a:pt x="224939" y="169863"/>
                      <a:pt x="224939" y="165100"/>
                    </a:cubicBezTo>
                    <a:cubicBezTo>
                      <a:pt x="266214" y="176213"/>
                      <a:pt x="309076" y="180975"/>
                      <a:pt x="351939" y="177800"/>
                    </a:cubicBezTo>
                    <a:cubicBezTo>
                      <a:pt x="366226" y="176213"/>
                      <a:pt x="367814" y="152400"/>
                      <a:pt x="351939" y="153988"/>
                    </a:cubicBezTo>
                    <a:cubicBezTo>
                      <a:pt x="309076" y="157162"/>
                      <a:pt x="266214" y="152400"/>
                      <a:pt x="223351" y="141287"/>
                    </a:cubicBezTo>
                    <a:cubicBezTo>
                      <a:pt x="223351" y="103188"/>
                      <a:pt x="223351" y="65088"/>
                      <a:pt x="223351" y="26988"/>
                    </a:cubicBezTo>
                    <a:cubicBezTo>
                      <a:pt x="274151" y="33338"/>
                      <a:pt x="326538" y="38100"/>
                      <a:pt x="378926" y="41275"/>
                    </a:cubicBezTo>
                    <a:cubicBezTo>
                      <a:pt x="377339" y="58738"/>
                      <a:pt x="380514" y="77787"/>
                      <a:pt x="378926" y="95250"/>
                    </a:cubicBezTo>
                    <a:cubicBezTo>
                      <a:pt x="382101" y="119063"/>
                      <a:pt x="382101" y="142875"/>
                      <a:pt x="380514" y="165100"/>
                    </a:cubicBezTo>
                    <a:close/>
                    <a:moveTo>
                      <a:pt x="499576" y="44450"/>
                    </a:moveTo>
                    <a:cubicBezTo>
                      <a:pt x="553551" y="42863"/>
                      <a:pt x="609114" y="39688"/>
                      <a:pt x="663089" y="34925"/>
                    </a:cubicBezTo>
                    <a:cubicBezTo>
                      <a:pt x="658326" y="77787"/>
                      <a:pt x="655151" y="122238"/>
                      <a:pt x="655151" y="165100"/>
                    </a:cubicBezTo>
                    <a:cubicBezTo>
                      <a:pt x="655151" y="168275"/>
                      <a:pt x="655151" y="171450"/>
                      <a:pt x="655151" y="173037"/>
                    </a:cubicBezTo>
                    <a:cubicBezTo>
                      <a:pt x="655151" y="173037"/>
                      <a:pt x="653564" y="173037"/>
                      <a:pt x="653564" y="173037"/>
                    </a:cubicBezTo>
                    <a:cubicBezTo>
                      <a:pt x="602764" y="177800"/>
                      <a:pt x="553551" y="180975"/>
                      <a:pt x="502751" y="185738"/>
                    </a:cubicBezTo>
                    <a:cubicBezTo>
                      <a:pt x="501163" y="139700"/>
                      <a:pt x="499576" y="92075"/>
                      <a:pt x="499576" y="44450"/>
                    </a:cubicBezTo>
                    <a:close/>
                    <a:moveTo>
                      <a:pt x="502751" y="209550"/>
                    </a:moveTo>
                    <a:cubicBezTo>
                      <a:pt x="553551" y="204787"/>
                      <a:pt x="602764" y="201613"/>
                      <a:pt x="653564" y="196850"/>
                    </a:cubicBezTo>
                    <a:cubicBezTo>
                      <a:pt x="653564" y="196850"/>
                      <a:pt x="655151" y="196850"/>
                      <a:pt x="655151" y="196850"/>
                    </a:cubicBezTo>
                    <a:cubicBezTo>
                      <a:pt x="655151" y="207963"/>
                      <a:pt x="655151" y="219075"/>
                      <a:pt x="655151" y="231775"/>
                    </a:cubicBezTo>
                    <a:cubicBezTo>
                      <a:pt x="655151" y="247650"/>
                      <a:pt x="655151" y="263525"/>
                      <a:pt x="663089" y="277813"/>
                    </a:cubicBezTo>
                    <a:cubicBezTo>
                      <a:pt x="613876" y="295275"/>
                      <a:pt x="561489" y="298450"/>
                      <a:pt x="512276" y="282575"/>
                    </a:cubicBezTo>
                    <a:cubicBezTo>
                      <a:pt x="510689" y="282575"/>
                      <a:pt x="507514" y="282575"/>
                      <a:pt x="505926" y="282575"/>
                    </a:cubicBezTo>
                    <a:cubicBezTo>
                      <a:pt x="504339" y="257175"/>
                      <a:pt x="502751" y="233363"/>
                      <a:pt x="502751" y="209550"/>
                    </a:cubicBezTo>
                    <a:close/>
                    <a:moveTo>
                      <a:pt x="577364" y="420688"/>
                    </a:moveTo>
                    <a:cubicBezTo>
                      <a:pt x="558314" y="420688"/>
                      <a:pt x="536089" y="422275"/>
                      <a:pt x="518626" y="414338"/>
                    </a:cubicBezTo>
                    <a:cubicBezTo>
                      <a:pt x="497989" y="404813"/>
                      <a:pt x="504339" y="371475"/>
                      <a:pt x="504339" y="352425"/>
                    </a:cubicBezTo>
                    <a:cubicBezTo>
                      <a:pt x="504339" y="336550"/>
                      <a:pt x="504339" y="319088"/>
                      <a:pt x="502751" y="303213"/>
                    </a:cubicBezTo>
                    <a:cubicBezTo>
                      <a:pt x="559901" y="320675"/>
                      <a:pt x="621814" y="317500"/>
                      <a:pt x="675788" y="295275"/>
                    </a:cubicBezTo>
                    <a:cubicBezTo>
                      <a:pt x="685314" y="303213"/>
                      <a:pt x="696426" y="309563"/>
                      <a:pt x="707538" y="315912"/>
                    </a:cubicBezTo>
                    <a:cubicBezTo>
                      <a:pt x="726589" y="328613"/>
                      <a:pt x="747226" y="341313"/>
                      <a:pt x="766276" y="354012"/>
                    </a:cubicBezTo>
                    <a:cubicBezTo>
                      <a:pt x="785326" y="366713"/>
                      <a:pt x="805964" y="379412"/>
                      <a:pt x="825014" y="392113"/>
                    </a:cubicBezTo>
                    <a:cubicBezTo>
                      <a:pt x="834538" y="398463"/>
                      <a:pt x="859939" y="412750"/>
                      <a:pt x="858351" y="427037"/>
                    </a:cubicBezTo>
                    <a:cubicBezTo>
                      <a:pt x="766276" y="425450"/>
                      <a:pt x="672614" y="423863"/>
                      <a:pt x="577364" y="4206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รูปแบบอิสระ: รูปร่าง 156">
                <a:extLst>
                  <a:ext uri="{FF2B5EF4-FFF2-40B4-BE49-F238E27FC236}">
                    <a16:creationId xmlns:a16="http://schemas.microsoft.com/office/drawing/2014/main" id="{695F153B-EF47-4032-B064-EDD6671E8EC9}"/>
                  </a:ext>
                </a:extLst>
              </p:cNvPr>
              <p:cNvSpPr/>
              <p:nvPr/>
            </p:nvSpPr>
            <p:spPr>
              <a:xfrm>
                <a:off x="6493366" y="2059353"/>
                <a:ext cx="604675" cy="464404"/>
              </a:xfrm>
              <a:custGeom>
                <a:avLst/>
                <a:gdLst>
                  <a:gd name="connsiteX0" fmla="*/ 599583 w 604675"/>
                  <a:gd name="connsiteY0" fmla="*/ 182196 h 464404"/>
                  <a:gd name="connsiteX1" fmla="*/ 529733 w 604675"/>
                  <a:gd name="connsiteY1" fmla="*/ 166321 h 464404"/>
                  <a:gd name="connsiteX2" fmla="*/ 466233 w 604675"/>
                  <a:gd name="connsiteY2" fmla="*/ 179021 h 464404"/>
                  <a:gd name="connsiteX3" fmla="*/ 334471 w 604675"/>
                  <a:gd name="connsiteY3" fmla="*/ 204421 h 464404"/>
                  <a:gd name="connsiteX4" fmla="*/ 328121 w 604675"/>
                  <a:gd name="connsiteY4" fmla="*/ 207596 h 464404"/>
                  <a:gd name="connsiteX5" fmla="*/ 318596 w 604675"/>
                  <a:gd name="connsiteY5" fmla="*/ 186959 h 464404"/>
                  <a:gd name="connsiteX6" fmla="*/ 120159 w 604675"/>
                  <a:gd name="connsiteY6" fmla="*/ 9159 h 464404"/>
                  <a:gd name="connsiteX7" fmla="*/ 64596 w 604675"/>
                  <a:gd name="connsiteY7" fmla="*/ 23446 h 464404"/>
                  <a:gd name="connsiteX8" fmla="*/ 43958 w 604675"/>
                  <a:gd name="connsiteY8" fmla="*/ 121871 h 464404"/>
                  <a:gd name="connsiteX9" fmla="*/ 1096 w 604675"/>
                  <a:gd name="connsiteY9" fmla="*/ 263159 h 464404"/>
                  <a:gd name="connsiteX10" fmla="*/ 42371 w 604675"/>
                  <a:gd name="connsiteY10" fmla="*/ 304434 h 464404"/>
                  <a:gd name="connsiteX11" fmla="*/ 75708 w 604675"/>
                  <a:gd name="connsiteY11" fmla="*/ 296496 h 464404"/>
                  <a:gd name="connsiteX12" fmla="*/ 296371 w 604675"/>
                  <a:gd name="connsiteY12" fmla="*/ 267921 h 464404"/>
                  <a:gd name="connsiteX13" fmla="*/ 302721 w 604675"/>
                  <a:gd name="connsiteY13" fmla="*/ 266334 h 464404"/>
                  <a:gd name="connsiteX14" fmla="*/ 428133 w 604675"/>
                  <a:gd name="connsiteY14" fmla="*/ 417146 h 464404"/>
                  <a:gd name="connsiteX15" fmla="*/ 434483 w 604675"/>
                  <a:gd name="connsiteY15" fmla="*/ 423496 h 464404"/>
                  <a:gd name="connsiteX16" fmla="*/ 442421 w 604675"/>
                  <a:gd name="connsiteY16" fmla="*/ 429846 h 464404"/>
                  <a:gd name="connsiteX17" fmla="*/ 470996 w 604675"/>
                  <a:gd name="connsiteY17" fmla="*/ 455246 h 464404"/>
                  <a:gd name="connsiteX18" fmla="*/ 526559 w 604675"/>
                  <a:gd name="connsiteY18" fmla="*/ 440959 h 464404"/>
                  <a:gd name="connsiteX19" fmla="*/ 571008 w 604675"/>
                  <a:gd name="connsiteY19" fmla="*/ 313959 h 464404"/>
                  <a:gd name="connsiteX20" fmla="*/ 591646 w 604675"/>
                  <a:gd name="connsiteY20" fmla="*/ 255221 h 464404"/>
                  <a:gd name="connsiteX21" fmla="*/ 599583 w 604675"/>
                  <a:gd name="connsiteY21" fmla="*/ 182196 h 464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4675" h="464404">
                    <a:moveTo>
                      <a:pt x="599583" y="182196"/>
                    </a:moveTo>
                    <a:cubicBezTo>
                      <a:pt x="585296" y="155209"/>
                      <a:pt x="555133" y="161559"/>
                      <a:pt x="529733" y="166321"/>
                    </a:cubicBezTo>
                    <a:cubicBezTo>
                      <a:pt x="509096" y="171084"/>
                      <a:pt x="486871" y="174259"/>
                      <a:pt x="466233" y="179021"/>
                    </a:cubicBezTo>
                    <a:cubicBezTo>
                      <a:pt x="421784" y="186959"/>
                      <a:pt x="378921" y="196484"/>
                      <a:pt x="334471" y="204421"/>
                    </a:cubicBezTo>
                    <a:cubicBezTo>
                      <a:pt x="331296" y="204421"/>
                      <a:pt x="329708" y="206009"/>
                      <a:pt x="328121" y="207596"/>
                    </a:cubicBezTo>
                    <a:cubicBezTo>
                      <a:pt x="328121" y="199659"/>
                      <a:pt x="324946" y="193309"/>
                      <a:pt x="318596" y="186959"/>
                    </a:cubicBezTo>
                    <a:lnTo>
                      <a:pt x="120159" y="9159"/>
                    </a:lnTo>
                    <a:cubicBezTo>
                      <a:pt x="102696" y="-6716"/>
                      <a:pt x="70946" y="-1954"/>
                      <a:pt x="64596" y="23446"/>
                    </a:cubicBezTo>
                    <a:cubicBezTo>
                      <a:pt x="58246" y="56784"/>
                      <a:pt x="50309" y="90121"/>
                      <a:pt x="43958" y="121871"/>
                    </a:cubicBezTo>
                    <a:cubicBezTo>
                      <a:pt x="26496" y="167909"/>
                      <a:pt x="12208" y="215534"/>
                      <a:pt x="1096" y="263159"/>
                    </a:cubicBezTo>
                    <a:cubicBezTo>
                      <a:pt x="-5254" y="286971"/>
                      <a:pt x="16971" y="310784"/>
                      <a:pt x="42371" y="304434"/>
                    </a:cubicBezTo>
                    <a:cubicBezTo>
                      <a:pt x="53483" y="301259"/>
                      <a:pt x="64596" y="299671"/>
                      <a:pt x="75708" y="296496"/>
                    </a:cubicBezTo>
                    <a:cubicBezTo>
                      <a:pt x="148733" y="286971"/>
                      <a:pt x="223346" y="277446"/>
                      <a:pt x="296371" y="267921"/>
                    </a:cubicBezTo>
                    <a:cubicBezTo>
                      <a:pt x="297958" y="267921"/>
                      <a:pt x="299546" y="267921"/>
                      <a:pt x="302721" y="266334"/>
                    </a:cubicBezTo>
                    <a:cubicBezTo>
                      <a:pt x="339233" y="321896"/>
                      <a:pt x="380508" y="371109"/>
                      <a:pt x="428133" y="417146"/>
                    </a:cubicBezTo>
                    <a:cubicBezTo>
                      <a:pt x="429721" y="418734"/>
                      <a:pt x="432896" y="421909"/>
                      <a:pt x="434483" y="423496"/>
                    </a:cubicBezTo>
                    <a:cubicBezTo>
                      <a:pt x="437659" y="426671"/>
                      <a:pt x="439246" y="428259"/>
                      <a:pt x="442421" y="429846"/>
                    </a:cubicBezTo>
                    <a:cubicBezTo>
                      <a:pt x="451946" y="437784"/>
                      <a:pt x="461471" y="447309"/>
                      <a:pt x="470996" y="455246"/>
                    </a:cubicBezTo>
                    <a:cubicBezTo>
                      <a:pt x="491633" y="471121"/>
                      <a:pt x="517034" y="466359"/>
                      <a:pt x="526559" y="440959"/>
                    </a:cubicBezTo>
                    <a:lnTo>
                      <a:pt x="571008" y="313959"/>
                    </a:lnTo>
                    <a:cubicBezTo>
                      <a:pt x="577358" y="294909"/>
                      <a:pt x="585296" y="274271"/>
                      <a:pt x="591646" y="255221"/>
                    </a:cubicBezTo>
                    <a:cubicBezTo>
                      <a:pt x="597996" y="231409"/>
                      <a:pt x="612284" y="206009"/>
                      <a:pt x="599583" y="182196"/>
                    </a:cubicBezTo>
                    <a:close/>
                  </a:path>
                </a:pathLst>
              </a:custGeom>
              <a:solidFill>
                <a:srgbClr val="ED2307"/>
              </a:solidFill>
              <a:ln w="158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รูปแบบอิสระ: รูปร่าง 157">
                <a:extLst>
                  <a:ext uri="{FF2B5EF4-FFF2-40B4-BE49-F238E27FC236}">
                    <a16:creationId xmlns:a16="http://schemas.microsoft.com/office/drawing/2014/main" id="{9EEC690A-6A81-4D0C-928A-F34D6539EAC8}"/>
                  </a:ext>
                </a:extLst>
              </p:cNvPr>
              <p:cNvSpPr/>
              <p:nvPr/>
            </p:nvSpPr>
            <p:spPr>
              <a:xfrm>
                <a:off x="5633806" y="3180071"/>
                <a:ext cx="1494068" cy="1086668"/>
              </a:xfrm>
              <a:custGeom>
                <a:avLst/>
                <a:gdLst>
                  <a:gd name="connsiteX0" fmla="*/ 1468669 w 1494068"/>
                  <a:gd name="connsiteY0" fmla="*/ 628341 h 1086668"/>
                  <a:gd name="connsiteX1" fmla="*/ 1422631 w 1494068"/>
                  <a:gd name="connsiteY1" fmla="*/ 607703 h 1086668"/>
                  <a:gd name="connsiteX2" fmla="*/ 1428981 w 1494068"/>
                  <a:gd name="connsiteY2" fmla="*/ 566428 h 1086668"/>
                  <a:gd name="connsiteX3" fmla="*/ 1414694 w 1494068"/>
                  <a:gd name="connsiteY3" fmla="*/ 507691 h 1086668"/>
                  <a:gd name="connsiteX4" fmla="*/ 1378181 w 1494068"/>
                  <a:gd name="connsiteY4" fmla="*/ 394978 h 1086668"/>
                  <a:gd name="connsiteX5" fmla="*/ 1270231 w 1494068"/>
                  <a:gd name="connsiteY5" fmla="*/ 187016 h 1086668"/>
                  <a:gd name="connsiteX6" fmla="*/ 1190856 w 1494068"/>
                  <a:gd name="connsiteY6" fmla="*/ 82241 h 1086668"/>
                  <a:gd name="connsiteX7" fmla="*/ 1109894 w 1494068"/>
                  <a:gd name="connsiteY7" fmla="*/ 37791 h 1086668"/>
                  <a:gd name="connsiteX8" fmla="*/ 1128944 w 1494068"/>
                  <a:gd name="connsiteY8" fmla="*/ 48903 h 1086668"/>
                  <a:gd name="connsiteX9" fmla="*/ 1133706 w 1494068"/>
                  <a:gd name="connsiteY9" fmla="*/ 53666 h 1086668"/>
                  <a:gd name="connsiteX10" fmla="*/ 1143231 w 1494068"/>
                  <a:gd name="connsiteY10" fmla="*/ 63191 h 1086668"/>
                  <a:gd name="connsiteX11" fmla="*/ 1159106 w 1494068"/>
                  <a:gd name="connsiteY11" fmla="*/ 80653 h 1086668"/>
                  <a:gd name="connsiteX12" fmla="*/ 1192444 w 1494068"/>
                  <a:gd name="connsiteY12" fmla="*/ 118753 h 1086668"/>
                  <a:gd name="connsiteX13" fmla="*/ 1254356 w 1494068"/>
                  <a:gd name="connsiteY13" fmla="*/ 201303 h 1086668"/>
                  <a:gd name="connsiteX14" fmla="*/ 1351194 w 1494068"/>
                  <a:gd name="connsiteY14" fmla="*/ 380691 h 1086668"/>
                  <a:gd name="connsiteX15" fmla="*/ 1409931 w 1494068"/>
                  <a:gd name="connsiteY15" fmla="*/ 572778 h 1086668"/>
                  <a:gd name="connsiteX16" fmla="*/ 1398819 w 1494068"/>
                  <a:gd name="connsiteY16" fmla="*/ 599766 h 1086668"/>
                  <a:gd name="connsiteX17" fmla="*/ 1375006 w 1494068"/>
                  <a:gd name="connsiteY17" fmla="*/ 607703 h 1086668"/>
                  <a:gd name="connsiteX18" fmla="*/ 1321031 w 1494068"/>
                  <a:gd name="connsiteY18" fmla="*/ 626753 h 1086668"/>
                  <a:gd name="connsiteX19" fmla="*/ 1292456 w 1494068"/>
                  <a:gd name="connsiteY19" fmla="*/ 625166 h 1086668"/>
                  <a:gd name="connsiteX20" fmla="*/ 1271819 w 1494068"/>
                  <a:gd name="connsiteY20" fmla="*/ 609291 h 1086668"/>
                  <a:gd name="connsiteX21" fmla="*/ 1235306 w 1494068"/>
                  <a:gd name="connsiteY21" fmla="*/ 575953 h 1086668"/>
                  <a:gd name="connsiteX22" fmla="*/ 1213081 w 1494068"/>
                  <a:gd name="connsiteY22" fmla="*/ 552141 h 1086668"/>
                  <a:gd name="connsiteX23" fmla="*/ 1213081 w 1494068"/>
                  <a:gd name="connsiteY23" fmla="*/ 550553 h 1086668"/>
                  <a:gd name="connsiteX24" fmla="*/ 1201969 w 1494068"/>
                  <a:gd name="connsiteY24" fmla="*/ 539441 h 1086668"/>
                  <a:gd name="connsiteX25" fmla="*/ 1106719 w 1494068"/>
                  <a:gd name="connsiteY25" fmla="*/ 388628 h 1086668"/>
                  <a:gd name="connsiteX26" fmla="*/ 1087669 w 1494068"/>
                  <a:gd name="connsiteY26" fmla="*/ 399741 h 1086668"/>
                  <a:gd name="connsiteX27" fmla="*/ 1192444 w 1494068"/>
                  <a:gd name="connsiteY27" fmla="*/ 561666 h 1086668"/>
                  <a:gd name="connsiteX28" fmla="*/ 1236894 w 1494068"/>
                  <a:gd name="connsiteY28" fmla="*/ 987116 h 1086668"/>
                  <a:gd name="connsiteX29" fmla="*/ 705081 w 1494068"/>
                  <a:gd name="connsiteY29" fmla="*/ 1066491 h 1086668"/>
                  <a:gd name="connsiteX30" fmla="*/ 432031 w 1494068"/>
                  <a:gd name="connsiteY30" fmla="*/ 1036328 h 1086668"/>
                  <a:gd name="connsiteX31" fmla="*/ 365356 w 1494068"/>
                  <a:gd name="connsiteY31" fmla="*/ 1022041 h 1086668"/>
                  <a:gd name="connsiteX32" fmla="*/ 305031 w 1494068"/>
                  <a:gd name="connsiteY32" fmla="*/ 998228 h 1086668"/>
                  <a:gd name="connsiteX33" fmla="*/ 303444 w 1494068"/>
                  <a:gd name="connsiteY33" fmla="*/ 933141 h 1086668"/>
                  <a:gd name="connsiteX34" fmla="*/ 309794 w 1494068"/>
                  <a:gd name="connsiteY34" fmla="*/ 860116 h 1086668"/>
                  <a:gd name="connsiteX35" fmla="*/ 354244 w 1494068"/>
                  <a:gd name="connsiteY35" fmla="*/ 528328 h 1086668"/>
                  <a:gd name="connsiteX36" fmla="*/ 351069 w 1494068"/>
                  <a:gd name="connsiteY36" fmla="*/ 518803 h 1086668"/>
                  <a:gd name="connsiteX37" fmla="*/ 411393 w 1494068"/>
                  <a:gd name="connsiteY37" fmla="*/ 412441 h 1086668"/>
                  <a:gd name="connsiteX38" fmla="*/ 392344 w 1494068"/>
                  <a:gd name="connsiteY38" fmla="*/ 401328 h 1086668"/>
                  <a:gd name="connsiteX39" fmla="*/ 263756 w 1494068"/>
                  <a:gd name="connsiteY39" fmla="*/ 599766 h 1086668"/>
                  <a:gd name="connsiteX40" fmla="*/ 168506 w 1494068"/>
                  <a:gd name="connsiteY40" fmla="*/ 647391 h 1086668"/>
                  <a:gd name="connsiteX41" fmla="*/ 122469 w 1494068"/>
                  <a:gd name="connsiteY41" fmla="*/ 628341 h 1086668"/>
                  <a:gd name="connsiteX42" fmla="*/ 100244 w 1494068"/>
                  <a:gd name="connsiteY42" fmla="*/ 617228 h 1086668"/>
                  <a:gd name="connsiteX43" fmla="*/ 74844 w 1494068"/>
                  <a:gd name="connsiteY43" fmla="*/ 604528 h 1086668"/>
                  <a:gd name="connsiteX44" fmla="*/ 74844 w 1494068"/>
                  <a:gd name="connsiteY44" fmla="*/ 580716 h 1086668"/>
                  <a:gd name="connsiteX45" fmla="*/ 78018 w 1494068"/>
                  <a:gd name="connsiteY45" fmla="*/ 552141 h 1086668"/>
                  <a:gd name="connsiteX46" fmla="*/ 89131 w 1494068"/>
                  <a:gd name="connsiteY46" fmla="*/ 493403 h 1086668"/>
                  <a:gd name="connsiteX47" fmla="*/ 130406 w 1494068"/>
                  <a:gd name="connsiteY47" fmla="*/ 382278 h 1086668"/>
                  <a:gd name="connsiteX48" fmla="*/ 241531 w 1494068"/>
                  <a:gd name="connsiteY48" fmla="*/ 187016 h 1086668"/>
                  <a:gd name="connsiteX49" fmla="*/ 405044 w 1494068"/>
                  <a:gd name="connsiteY49" fmla="*/ 20328 h 1086668"/>
                  <a:gd name="connsiteX50" fmla="*/ 393931 w 1494068"/>
                  <a:gd name="connsiteY50" fmla="*/ 1278 h 1086668"/>
                  <a:gd name="connsiteX51" fmla="*/ 233594 w 1494068"/>
                  <a:gd name="connsiteY51" fmla="*/ 158441 h 1086668"/>
                  <a:gd name="connsiteX52" fmla="*/ 108181 w 1494068"/>
                  <a:gd name="connsiteY52" fmla="*/ 375928 h 1086668"/>
                  <a:gd name="connsiteX53" fmla="*/ 65319 w 1494068"/>
                  <a:gd name="connsiteY53" fmla="*/ 491816 h 1086668"/>
                  <a:gd name="connsiteX54" fmla="*/ 54206 w 1494068"/>
                  <a:gd name="connsiteY54" fmla="*/ 553728 h 1086668"/>
                  <a:gd name="connsiteX55" fmla="*/ 52619 w 1494068"/>
                  <a:gd name="connsiteY55" fmla="*/ 604528 h 1086668"/>
                  <a:gd name="connsiteX56" fmla="*/ 231 w 1494068"/>
                  <a:gd name="connsiteY56" fmla="*/ 653741 h 1086668"/>
                  <a:gd name="connsiteX57" fmla="*/ 31981 w 1494068"/>
                  <a:gd name="connsiteY57" fmla="*/ 695016 h 1086668"/>
                  <a:gd name="connsiteX58" fmla="*/ 70081 w 1494068"/>
                  <a:gd name="connsiteY58" fmla="*/ 729941 h 1086668"/>
                  <a:gd name="connsiteX59" fmla="*/ 90719 w 1494068"/>
                  <a:gd name="connsiteY59" fmla="*/ 733116 h 1086668"/>
                  <a:gd name="connsiteX60" fmla="*/ 105006 w 1494068"/>
                  <a:gd name="connsiteY60" fmla="*/ 728353 h 1086668"/>
                  <a:gd name="connsiteX61" fmla="*/ 117706 w 1494068"/>
                  <a:gd name="connsiteY61" fmla="*/ 739466 h 1086668"/>
                  <a:gd name="connsiteX62" fmla="*/ 158981 w 1494068"/>
                  <a:gd name="connsiteY62" fmla="*/ 755341 h 1086668"/>
                  <a:gd name="connsiteX63" fmla="*/ 182794 w 1494068"/>
                  <a:gd name="connsiteY63" fmla="*/ 666441 h 1086668"/>
                  <a:gd name="connsiteX64" fmla="*/ 247881 w 1494068"/>
                  <a:gd name="connsiteY64" fmla="*/ 641041 h 1086668"/>
                  <a:gd name="connsiteX65" fmla="*/ 328844 w 1494068"/>
                  <a:gd name="connsiteY65" fmla="*/ 550553 h 1086668"/>
                  <a:gd name="connsiteX66" fmla="*/ 292331 w 1494068"/>
                  <a:gd name="connsiteY66" fmla="*/ 825191 h 1086668"/>
                  <a:gd name="connsiteX67" fmla="*/ 284393 w 1494068"/>
                  <a:gd name="connsiteY67" fmla="*/ 904565 h 1086668"/>
                  <a:gd name="connsiteX68" fmla="*/ 279631 w 1494068"/>
                  <a:gd name="connsiteY68" fmla="*/ 979178 h 1086668"/>
                  <a:gd name="connsiteX69" fmla="*/ 303444 w 1494068"/>
                  <a:gd name="connsiteY69" fmla="*/ 1023628 h 1086668"/>
                  <a:gd name="connsiteX70" fmla="*/ 366944 w 1494068"/>
                  <a:gd name="connsiteY70" fmla="*/ 1042678 h 1086668"/>
                  <a:gd name="connsiteX71" fmla="*/ 938444 w 1494068"/>
                  <a:gd name="connsiteY71" fmla="*/ 1074428 h 1086668"/>
                  <a:gd name="connsiteX72" fmla="*/ 1254356 w 1494068"/>
                  <a:gd name="connsiteY72" fmla="*/ 1004578 h 1086668"/>
                  <a:gd name="connsiteX73" fmla="*/ 1260706 w 1494068"/>
                  <a:gd name="connsiteY73" fmla="*/ 990291 h 1086668"/>
                  <a:gd name="connsiteX74" fmla="*/ 1262294 w 1494068"/>
                  <a:gd name="connsiteY74" fmla="*/ 982353 h 1086668"/>
                  <a:gd name="connsiteX75" fmla="*/ 1219431 w 1494068"/>
                  <a:gd name="connsiteY75" fmla="*/ 587066 h 1086668"/>
                  <a:gd name="connsiteX76" fmla="*/ 1222606 w 1494068"/>
                  <a:gd name="connsiteY76" fmla="*/ 590241 h 1086668"/>
                  <a:gd name="connsiteX77" fmla="*/ 1267056 w 1494068"/>
                  <a:gd name="connsiteY77" fmla="*/ 629928 h 1086668"/>
                  <a:gd name="connsiteX78" fmla="*/ 1306744 w 1494068"/>
                  <a:gd name="connsiteY78" fmla="*/ 652153 h 1086668"/>
                  <a:gd name="connsiteX79" fmla="*/ 1300394 w 1494068"/>
                  <a:gd name="connsiteY79" fmla="*/ 695016 h 1086668"/>
                  <a:gd name="connsiteX80" fmla="*/ 1321031 w 1494068"/>
                  <a:gd name="connsiteY80" fmla="*/ 741053 h 1086668"/>
                  <a:gd name="connsiteX81" fmla="*/ 1378181 w 1494068"/>
                  <a:gd name="connsiteY81" fmla="*/ 723591 h 1086668"/>
                  <a:gd name="connsiteX82" fmla="*/ 1414694 w 1494068"/>
                  <a:gd name="connsiteY82" fmla="*/ 718828 h 1086668"/>
                  <a:gd name="connsiteX83" fmla="*/ 1432156 w 1494068"/>
                  <a:gd name="connsiteY83" fmla="*/ 720416 h 1086668"/>
                  <a:gd name="connsiteX84" fmla="*/ 1446444 w 1494068"/>
                  <a:gd name="connsiteY84" fmla="*/ 696603 h 1086668"/>
                  <a:gd name="connsiteX85" fmla="*/ 1467081 w 1494068"/>
                  <a:gd name="connsiteY85" fmla="*/ 698191 h 1086668"/>
                  <a:gd name="connsiteX86" fmla="*/ 1494069 w 1494068"/>
                  <a:gd name="connsiteY86" fmla="*/ 669616 h 1086668"/>
                  <a:gd name="connsiteX87" fmla="*/ 1468669 w 1494068"/>
                  <a:gd name="connsiteY87" fmla="*/ 628341 h 1086668"/>
                  <a:gd name="connsiteX88" fmla="*/ 154219 w 1494068"/>
                  <a:gd name="connsiteY88" fmla="*/ 718828 h 1086668"/>
                  <a:gd name="connsiteX89" fmla="*/ 131994 w 1494068"/>
                  <a:gd name="connsiteY89" fmla="*/ 734703 h 1086668"/>
                  <a:gd name="connsiteX90" fmla="*/ 119294 w 1494068"/>
                  <a:gd name="connsiteY90" fmla="*/ 715653 h 1086668"/>
                  <a:gd name="connsiteX91" fmla="*/ 100244 w 1494068"/>
                  <a:gd name="connsiteY91" fmla="*/ 707716 h 1086668"/>
                  <a:gd name="connsiteX92" fmla="*/ 78018 w 1494068"/>
                  <a:gd name="connsiteY92" fmla="*/ 710891 h 1086668"/>
                  <a:gd name="connsiteX93" fmla="*/ 55794 w 1494068"/>
                  <a:gd name="connsiteY93" fmla="*/ 688666 h 1086668"/>
                  <a:gd name="connsiteX94" fmla="*/ 19281 w 1494068"/>
                  <a:gd name="connsiteY94" fmla="*/ 661678 h 1086668"/>
                  <a:gd name="connsiteX95" fmla="*/ 57381 w 1494068"/>
                  <a:gd name="connsiteY95" fmla="*/ 625166 h 1086668"/>
                  <a:gd name="connsiteX96" fmla="*/ 82781 w 1494068"/>
                  <a:gd name="connsiteY96" fmla="*/ 634691 h 1086668"/>
                  <a:gd name="connsiteX97" fmla="*/ 131994 w 1494068"/>
                  <a:gd name="connsiteY97" fmla="*/ 661678 h 1086668"/>
                  <a:gd name="connsiteX98" fmla="*/ 149456 w 1494068"/>
                  <a:gd name="connsiteY98" fmla="*/ 666441 h 1086668"/>
                  <a:gd name="connsiteX99" fmla="*/ 149456 w 1494068"/>
                  <a:gd name="connsiteY99" fmla="*/ 668028 h 1086668"/>
                  <a:gd name="connsiteX100" fmla="*/ 154219 w 1494068"/>
                  <a:gd name="connsiteY100" fmla="*/ 718828 h 1086668"/>
                  <a:gd name="connsiteX101" fmla="*/ 1455969 w 1494068"/>
                  <a:gd name="connsiteY101" fmla="*/ 675966 h 1086668"/>
                  <a:gd name="connsiteX102" fmla="*/ 1441681 w 1494068"/>
                  <a:gd name="connsiteY102" fmla="*/ 672791 h 1086668"/>
                  <a:gd name="connsiteX103" fmla="*/ 1421044 w 1494068"/>
                  <a:gd name="connsiteY103" fmla="*/ 675966 h 1086668"/>
                  <a:gd name="connsiteX104" fmla="*/ 1409931 w 1494068"/>
                  <a:gd name="connsiteY104" fmla="*/ 696603 h 1086668"/>
                  <a:gd name="connsiteX105" fmla="*/ 1341669 w 1494068"/>
                  <a:gd name="connsiteY105" fmla="*/ 710891 h 1086668"/>
                  <a:gd name="connsiteX106" fmla="*/ 1317856 w 1494068"/>
                  <a:gd name="connsiteY106" fmla="*/ 718828 h 1086668"/>
                  <a:gd name="connsiteX107" fmla="*/ 1311506 w 1494068"/>
                  <a:gd name="connsiteY107" fmla="*/ 699778 h 1086668"/>
                  <a:gd name="connsiteX108" fmla="*/ 1319444 w 1494068"/>
                  <a:gd name="connsiteY108" fmla="*/ 648978 h 1086668"/>
                  <a:gd name="connsiteX109" fmla="*/ 1362306 w 1494068"/>
                  <a:gd name="connsiteY109" fmla="*/ 633103 h 1086668"/>
                  <a:gd name="connsiteX110" fmla="*/ 1401994 w 1494068"/>
                  <a:gd name="connsiteY110" fmla="*/ 618816 h 1086668"/>
                  <a:gd name="connsiteX111" fmla="*/ 1409931 w 1494068"/>
                  <a:gd name="connsiteY111" fmla="*/ 626753 h 1086668"/>
                  <a:gd name="connsiteX112" fmla="*/ 1460731 w 1494068"/>
                  <a:gd name="connsiteY112" fmla="*/ 658503 h 1086668"/>
                  <a:gd name="connsiteX113" fmla="*/ 1455969 w 1494068"/>
                  <a:gd name="connsiteY113" fmla="*/ 675966 h 1086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1494068" h="1086668">
                    <a:moveTo>
                      <a:pt x="1468669" y="628341"/>
                    </a:moveTo>
                    <a:cubicBezTo>
                      <a:pt x="1455969" y="615641"/>
                      <a:pt x="1438506" y="610878"/>
                      <a:pt x="1422631" y="607703"/>
                    </a:cubicBezTo>
                    <a:cubicBezTo>
                      <a:pt x="1432156" y="596591"/>
                      <a:pt x="1430569" y="580716"/>
                      <a:pt x="1428981" y="566428"/>
                    </a:cubicBezTo>
                    <a:cubicBezTo>
                      <a:pt x="1425806" y="547378"/>
                      <a:pt x="1421044" y="526741"/>
                      <a:pt x="1414694" y="507691"/>
                    </a:cubicBezTo>
                    <a:cubicBezTo>
                      <a:pt x="1405169" y="469591"/>
                      <a:pt x="1392469" y="431491"/>
                      <a:pt x="1378181" y="394978"/>
                    </a:cubicBezTo>
                    <a:cubicBezTo>
                      <a:pt x="1349606" y="321953"/>
                      <a:pt x="1313094" y="252103"/>
                      <a:pt x="1270231" y="187016"/>
                    </a:cubicBezTo>
                    <a:cubicBezTo>
                      <a:pt x="1246419" y="150503"/>
                      <a:pt x="1219431" y="115578"/>
                      <a:pt x="1190856" y="82241"/>
                    </a:cubicBezTo>
                    <a:cubicBezTo>
                      <a:pt x="1178156" y="67953"/>
                      <a:pt x="1132119" y="2866"/>
                      <a:pt x="1109894" y="37791"/>
                    </a:cubicBezTo>
                    <a:cubicBezTo>
                      <a:pt x="1101956" y="50491"/>
                      <a:pt x="1121006" y="61603"/>
                      <a:pt x="1128944" y="48903"/>
                    </a:cubicBezTo>
                    <a:cubicBezTo>
                      <a:pt x="1127356" y="52078"/>
                      <a:pt x="1130531" y="50491"/>
                      <a:pt x="1133706" y="53666"/>
                    </a:cubicBezTo>
                    <a:cubicBezTo>
                      <a:pt x="1136881" y="55253"/>
                      <a:pt x="1140056" y="60016"/>
                      <a:pt x="1143231" y="63191"/>
                    </a:cubicBezTo>
                    <a:cubicBezTo>
                      <a:pt x="1147994" y="67953"/>
                      <a:pt x="1154344" y="74303"/>
                      <a:pt x="1159106" y="80653"/>
                    </a:cubicBezTo>
                    <a:cubicBezTo>
                      <a:pt x="1170219" y="93353"/>
                      <a:pt x="1181331" y="106053"/>
                      <a:pt x="1192444" y="118753"/>
                    </a:cubicBezTo>
                    <a:cubicBezTo>
                      <a:pt x="1214669" y="145741"/>
                      <a:pt x="1235306" y="172728"/>
                      <a:pt x="1254356" y="201303"/>
                    </a:cubicBezTo>
                    <a:cubicBezTo>
                      <a:pt x="1292456" y="258453"/>
                      <a:pt x="1324206" y="317191"/>
                      <a:pt x="1351194" y="380691"/>
                    </a:cubicBezTo>
                    <a:cubicBezTo>
                      <a:pt x="1376594" y="442603"/>
                      <a:pt x="1398819" y="507691"/>
                      <a:pt x="1409931" y="572778"/>
                    </a:cubicBezTo>
                    <a:cubicBezTo>
                      <a:pt x="1411519" y="585478"/>
                      <a:pt x="1411519" y="593416"/>
                      <a:pt x="1398819" y="599766"/>
                    </a:cubicBezTo>
                    <a:cubicBezTo>
                      <a:pt x="1390881" y="602941"/>
                      <a:pt x="1382944" y="606116"/>
                      <a:pt x="1375006" y="607703"/>
                    </a:cubicBezTo>
                    <a:cubicBezTo>
                      <a:pt x="1357544" y="614053"/>
                      <a:pt x="1338494" y="621991"/>
                      <a:pt x="1321031" y="626753"/>
                    </a:cubicBezTo>
                    <a:cubicBezTo>
                      <a:pt x="1309919" y="629928"/>
                      <a:pt x="1301981" y="631516"/>
                      <a:pt x="1292456" y="625166"/>
                    </a:cubicBezTo>
                    <a:cubicBezTo>
                      <a:pt x="1284519" y="620403"/>
                      <a:pt x="1278169" y="614053"/>
                      <a:pt x="1271819" y="609291"/>
                    </a:cubicBezTo>
                    <a:cubicBezTo>
                      <a:pt x="1259119" y="598178"/>
                      <a:pt x="1246419" y="587066"/>
                      <a:pt x="1235306" y="575953"/>
                    </a:cubicBezTo>
                    <a:cubicBezTo>
                      <a:pt x="1227369" y="568016"/>
                      <a:pt x="1221019" y="560078"/>
                      <a:pt x="1213081" y="552141"/>
                    </a:cubicBezTo>
                    <a:cubicBezTo>
                      <a:pt x="1213081" y="552141"/>
                      <a:pt x="1213081" y="550553"/>
                      <a:pt x="1213081" y="550553"/>
                    </a:cubicBezTo>
                    <a:cubicBezTo>
                      <a:pt x="1213081" y="544203"/>
                      <a:pt x="1206731" y="539441"/>
                      <a:pt x="1201969" y="539441"/>
                    </a:cubicBezTo>
                    <a:cubicBezTo>
                      <a:pt x="1163869" y="493403"/>
                      <a:pt x="1130531" y="442603"/>
                      <a:pt x="1106719" y="388628"/>
                    </a:cubicBezTo>
                    <a:cubicBezTo>
                      <a:pt x="1100369" y="375928"/>
                      <a:pt x="1081319" y="387041"/>
                      <a:pt x="1087669" y="399741"/>
                    </a:cubicBezTo>
                    <a:cubicBezTo>
                      <a:pt x="1113069" y="458478"/>
                      <a:pt x="1149581" y="514041"/>
                      <a:pt x="1192444" y="561666"/>
                    </a:cubicBezTo>
                    <a:cubicBezTo>
                      <a:pt x="1200381" y="704541"/>
                      <a:pt x="1214669" y="845828"/>
                      <a:pt x="1236894" y="987116"/>
                    </a:cubicBezTo>
                    <a:cubicBezTo>
                      <a:pt x="1065444" y="1042678"/>
                      <a:pt x="884469" y="1069666"/>
                      <a:pt x="705081" y="1066491"/>
                    </a:cubicBezTo>
                    <a:cubicBezTo>
                      <a:pt x="613006" y="1064903"/>
                      <a:pt x="520931" y="1055378"/>
                      <a:pt x="432031" y="1036328"/>
                    </a:cubicBezTo>
                    <a:cubicBezTo>
                      <a:pt x="409806" y="1031565"/>
                      <a:pt x="387581" y="1026803"/>
                      <a:pt x="365356" y="1022041"/>
                    </a:cubicBezTo>
                    <a:cubicBezTo>
                      <a:pt x="347893" y="1017278"/>
                      <a:pt x="316143" y="1015690"/>
                      <a:pt x="305031" y="998228"/>
                    </a:cubicBezTo>
                    <a:cubicBezTo>
                      <a:pt x="293919" y="982353"/>
                      <a:pt x="301856" y="950603"/>
                      <a:pt x="303444" y="933141"/>
                    </a:cubicBezTo>
                    <a:cubicBezTo>
                      <a:pt x="305031" y="909328"/>
                      <a:pt x="308206" y="883928"/>
                      <a:pt x="309794" y="860116"/>
                    </a:cubicBezTo>
                    <a:cubicBezTo>
                      <a:pt x="320906" y="748991"/>
                      <a:pt x="335194" y="637866"/>
                      <a:pt x="354244" y="528328"/>
                    </a:cubicBezTo>
                    <a:cubicBezTo>
                      <a:pt x="354244" y="525153"/>
                      <a:pt x="354244" y="520391"/>
                      <a:pt x="351069" y="518803"/>
                    </a:cubicBezTo>
                    <a:cubicBezTo>
                      <a:pt x="373294" y="483878"/>
                      <a:pt x="393931" y="448953"/>
                      <a:pt x="411393" y="412441"/>
                    </a:cubicBezTo>
                    <a:cubicBezTo>
                      <a:pt x="417744" y="399741"/>
                      <a:pt x="398694" y="388628"/>
                      <a:pt x="392344" y="401328"/>
                    </a:cubicBezTo>
                    <a:cubicBezTo>
                      <a:pt x="359006" y="471178"/>
                      <a:pt x="317731" y="541028"/>
                      <a:pt x="263756" y="599766"/>
                    </a:cubicBezTo>
                    <a:cubicBezTo>
                      <a:pt x="238356" y="626753"/>
                      <a:pt x="206606" y="650566"/>
                      <a:pt x="168506" y="647391"/>
                    </a:cubicBezTo>
                    <a:cubicBezTo>
                      <a:pt x="151044" y="645803"/>
                      <a:pt x="136756" y="637866"/>
                      <a:pt x="122469" y="628341"/>
                    </a:cubicBezTo>
                    <a:cubicBezTo>
                      <a:pt x="116119" y="623578"/>
                      <a:pt x="108181" y="620403"/>
                      <a:pt x="100244" y="617228"/>
                    </a:cubicBezTo>
                    <a:cubicBezTo>
                      <a:pt x="90719" y="614053"/>
                      <a:pt x="78018" y="615641"/>
                      <a:pt x="74844" y="604528"/>
                    </a:cubicBezTo>
                    <a:cubicBezTo>
                      <a:pt x="73256" y="598178"/>
                      <a:pt x="74844" y="588653"/>
                      <a:pt x="74844" y="580716"/>
                    </a:cubicBezTo>
                    <a:cubicBezTo>
                      <a:pt x="74844" y="571191"/>
                      <a:pt x="76431" y="561666"/>
                      <a:pt x="78018" y="552141"/>
                    </a:cubicBezTo>
                    <a:cubicBezTo>
                      <a:pt x="81194" y="533091"/>
                      <a:pt x="84369" y="512453"/>
                      <a:pt x="89131" y="493403"/>
                    </a:cubicBezTo>
                    <a:cubicBezTo>
                      <a:pt x="98656" y="455303"/>
                      <a:pt x="112944" y="418791"/>
                      <a:pt x="130406" y="382278"/>
                    </a:cubicBezTo>
                    <a:cubicBezTo>
                      <a:pt x="162156" y="314016"/>
                      <a:pt x="201844" y="250516"/>
                      <a:pt x="241531" y="187016"/>
                    </a:cubicBezTo>
                    <a:cubicBezTo>
                      <a:pt x="284393" y="121928"/>
                      <a:pt x="333606" y="58428"/>
                      <a:pt x="405044" y="20328"/>
                    </a:cubicBezTo>
                    <a:cubicBezTo>
                      <a:pt x="417744" y="13978"/>
                      <a:pt x="406631" y="-5072"/>
                      <a:pt x="393931" y="1278"/>
                    </a:cubicBezTo>
                    <a:cubicBezTo>
                      <a:pt x="325669" y="36203"/>
                      <a:pt x="276456" y="96528"/>
                      <a:pt x="233594" y="158441"/>
                    </a:cubicBezTo>
                    <a:cubicBezTo>
                      <a:pt x="187556" y="228291"/>
                      <a:pt x="143106" y="301316"/>
                      <a:pt x="108181" y="375928"/>
                    </a:cubicBezTo>
                    <a:cubicBezTo>
                      <a:pt x="90719" y="414028"/>
                      <a:pt x="76431" y="452128"/>
                      <a:pt x="65319" y="491816"/>
                    </a:cubicBezTo>
                    <a:cubicBezTo>
                      <a:pt x="60556" y="512453"/>
                      <a:pt x="55794" y="533091"/>
                      <a:pt x="54206" y="553728"/>
                    </a:cubicBezTo>
                    <a:cubicBezTo>
                      <a:pt x="52619" y="569603"/>
                      <a:pt x="49444" y="588653"/>
                      <a:pt x="52619" y="604528"/>
                    </a:cubicBezTo>
                    <a:cubicBezTo>
                      <a:pt x="27219" y="610878"/>
                      <a:pt x="-2944" y="623578"/>
                      <a:pt x="231" y="653741"/>
                    </a:cubicBezTo>
                    <a:cubicBezTo>
                      <a:pt x="1819" y="672791"/>
                      <a:pt x="16106" y="685491"/>
                      <a:pt x="31981" y="695016"/>
                    </a:cubicBezTo>
                    <a:cubicBezTo>
                      <a:pt x="46268" y="704541"/>
                      <a:pt x="65319" y="712478"/>
                      <a:pt x="70081" y="729941"/>
                    </a:cubicBezTo>
                    <a:cubicBezTo>
                      <a:pt x="71669" y="739466"/>
                      <a:pt x="84369" y="739466"/>
                      <a:pt x="90719" y="733116"/>
                    </a:cubicBezTo>
                    <a:cubicBezTo>
                      <a:pt x="93893" y="728353"/>
                      <a:pt x="100244" y="728353"/>
                      <a:pt x="105006" y="728353"/>
                    </a:cubicBezTo>
                    <a:cubicBezTo>
                      <a:pt x="111356" y="729941"/>
                      <a:pt x="114531" y="733116"/>
                      <a:pt x="117706" y="739466"/>
                    </a:cubicBezTo>
                    <a:cubicBezTo>
                      <a:pt x="125643" y="755341"/>
                      <a:pt x="141518" y="763278"/>
                      <a:pt x="158981" y="755341"/>
                    </a:cubicBezTo>
                    <a:cubicBezTo>
                      <a:pt x="190731" y="739466"/>
                      <a:pt x="192319" y="698191"/>
                      <a:pt x="182794" y="666441"/>
                    </a:cubicBezTo>
                    <a:cubicBezTo>
                      <a:pt x="206606" y="664853"/>
                      <a:pt x="228831" y="655328"/>
                      <a:pt x="247881" y="641041"/>
                    </a:cubicBezTo>
                    <a:cubicBezTo>
                      <a:pt x="281219" y="617228"/>
                      <a:pt x="305031" y="583891"/>
                      <a:pt x="328844" y="550553"/>
                    </a:cubicBezTo>
                    <a:cubicBezTo>
                      <a:pt x="314556" y="641041"/>
                      <a:pt x="301856" y="733116"/>
                      <a:pt x="292331" y="825191"/>
                    </a:cubicBezTo>
                    <a:cubicBezTo>
                      <a:pt x="289156" y="852178"/>
                      <a:pt x="287569" y="877578"/>
                      <a:pt x="284393" y="904565"/>
                    </a:cubicBezTo>
                    <a:cubicBezTo>
                      <a:pt x="282806" y="928378"/>
                      <a:pt x="278044" y="953778"/>
                      <a:pt x="279631" y="979178"/>
                    </a:cubicBezTo>
                    <a:cubicBezTo>
                      <a:pt x="281219" y="996641"/>
                      <a:pt x="287569" y="1014103"/>
                      <a:pt x="303444" y="1023628"/>
                    </a:cubicBezTo>
                    <a:cubicBezTo>
                      <a:pt x="322494" y="1034741"/>
                      <a:pt x="346306" y="1037916"/>
                      <a:pt x="366944" y="1042678"/>
                    </a:cubicBezTo>
                    <a:cubicBezTo>
                      <a:pt x="552681" y="1087128"/>
                      <a:pt x="747944" y="1098241"/>
                      <a:pt x="938444" y="1074428"/>
                    </a:cubicBezTo>
                    <a:cubicBezTo>
                      <a:pt x="1046393" y="1061728"/>
                      <a:pt x="1151169" y="1037916"/>
                      <a:pt x="1254356" y="1004578"/>
                    </a:cubicBezTo>
                    <a:cubicBezTo>
                      <a:pt x="1260706" y="1002991"/>
                      <a:pt x="1262294" y="995053"/>
                      <a:pt x="1260706" y="990291"/>
                    </a:cubicBezTo>
                    <a:cubicBezTo>
                      <a:pt x="1262294" y="988703"/>
                      <a:pt x="1262294" y="985528"/>
                      <a:pt x="1262294" y="982353"/>
                    </a:cubicBezTo>
                    <a:cubicBezTo>
                      <a:pt x="1241656" y="850591"/>
                      <a:pt x="1227369" y="718828"/>
                      <a:pt x="1219431" y="587066"/>
                    </a:cubicBezTo>
                    <a:cubicBezTo>
                      <a:pt x="1221019" y="588653"/>
                      <a:pt x="1221019" y="588653"/>
                      <a:pt x="1222606" y="590241"/>
                    </a:cubicBezTo>
                    <a:cubicBezTo>
                      <a:pt x="1236894" y="604528"/>
                      <a:pt x="1251181" y="617228"/>
                      <a:pt x="1267056" y="629928"/>
                    </a:cubicBezTo>
                    <a:cubicBezTo>
                      <a:pt x="1278169" y="639453"/>
                      <a:pt x="1290869" y="650566"/>
                      <a:pt x="1306744" y="652153"/>
                    </a:cubicBezTo>
                    <a:cubicBezTo>
                      <a:pt x="1301981" y="666441"/>
                      <a:pt x="1298806" y="680728"/>
                      <a:pt x="1300394" y="695016"/>
                    </a:cubicBezTo>
                    <a:cubicBezTo>
                      <a:pt x="1300394" y="710891"/>
                      <a:pt x="1305156" y="731528"/>
                      <a:pt x="1321031" y="741053"/>
                    </a:cubicBezTo>
                    <a:cubicBezTo>
                      <a:pt x="1340081" y="750578"/>
                      <a:pt x="1362306" y="733116"/>
                      <a:pt x="1378181" y="723591"/>
                    </a:cubicBezTo>
                    <a:cubicBezTo>
                      <a:pt x="1386119" y="718828"/>
                      <a:pt x="1408344" y="707716"/>
                      <a:pt x="1414694" y="718828"/>
                    </a:cubicBezTo>
                    <a:cubicBezTo>
                      <a:pt x="1417869" y="723591"/>
                      <a:pt x="1427394" y="726766"/>
                      <a:pt x="1432156" y="720416"/>
                    </a:cubicBezTo>
                    <a:cubicBezTo>
                      <a:pt x="1438506" y="712478"/>
                      <a:pt x="1443269" y="704541"/>
                      <a:pt x="1446444" y="696603"/>
                    </a:cubicBezTo>
                    <a:cubicBezTo>
                      <a:pt x="1452794" y="699778"/>
                      <a:pt x="1460731" y="699778"/>
                      <a:pt x="1467081" y="698191"/>
                    </a:cubicBezTo>
                    <a:cubicBezTo>
                      <a:pt x="1481369" y="695016"/>
                      <a:pt x="1492481" y="683903"/>
                      <a:pt x="1494069" y="669616"/>
                    </a:cubicBezTo>
                    <a:cubicBezTo>
                      <a:pt x="1487719" y="655328"/>
                      <a:pt x="1479781" y="637866"/>
                      <a:pt x="1468669" y="628341"/>
                    </a:cubicBezTo>
                    <a:close/>
                    <a:moveTo>
                      <a:pt x="154219" y="718828"/>
                    </a:moveTo>
                    <a:cubicBezTo>
                      <a:pt x="152631" y="725178"/>
                      <a:pt x="138344" y="745816"/>
                      <a:pt x="131994" y="734703"/>
                    </a:cubicBezTo>
                    <a:cubicBezTo>
                      <a:pt x="127231" y="728353"/>
                      <a:pt x="125643" y="722003"/>
                      <a:pt x="119294" y="715653"/>
                    </a:cubicBezTo>
                    <a:cubicBezTo>
                      <a:pt x="114531" y="710891"/>
                      <a:pt x="108181" y="707716"/>
                      <a:pt x="100244" y="707716"/>
                    </a:cubicBezTo>
                    <a:cubicBezTo>
                      <a:pt x="92306" y="706128"/>
                      <a:pt x="84369" y="707716"/>
                      <a:pt x="78018" y="710891"/>
                    </a:cubicBezTo>
                    <a:cubicBezTo>
                      <a:pt x="71669" y="701366"/>
                      <a:pt x="63731" y="695016"/>
                      <a:pt x="55794" y="688666"/>
                    </a:cubicBezTo>
                    <a:cubicBezTo>
                      <a:pt x="43094" y="680728"/>
                      <a:pt x="28806" y="674378"/>
                      <a:pt x="19281" y="661678"/>
                    </a:cubicBezTo>
                    <a:cubicBezTo>
                      <a:pt x="3406" y="639453"/>
                      <a:pt x="39919" y="628341"/>
                      <a:pt x="57381" y="625166"/>
                    </a:cubicBezTo>
                    <a:cubicBezTo>
                      <a:pt x="63731" y="629928"/>
                      <a:pt x="73256" y="631516"/>
                      <a:pt x="82781" y="634691"/>
                    </a:cubicBezTo>
                    <a:cubicBezTo>
                      <a:pt x="101831" y="639453"/>
                      <a:pt x="114531" y="655328"/>
                      <a:pt x="131994" y="661678"/>
                    </a:cubicBezTo>
                    <a:cubicBezTo>
                      <a:pt x="136756" y="663266"/>
                      <a:pt x="143106" y="664853"/>
                      <a:pt x="149456" y="666441"/>
                    </a:cubicBezTo>
                    <a:cubicBezTo>
                      <a:pt x="149456" y="666441"/>
                      <a:pt x="149456" y="668028"/>
                      <a:pt x="149456" y="668028"/>
                    </a:cubicBezTo>
                    <a:cubicBezTo>
                      <a:pt x="158981" y="682316"/>
                      <a:pt x="160569" y="701366"/>
                      <a:pt x="154219" y="718828"/>
                    </a:cubicBezTo>
                    <a:close/>
                    <a:moveTo>
                      <a:pt x="1455969" y="675966"/>
                    </a:moveTo>
                    <a:cubicBezTo>
                      <a:pt x="1451206" y="677553"/>
                      <a:pt x="1444856" y="677553"/>
                      <a:pt x="1441681" y="672791"/>
                    </a:cubicBezTo>
                    <a:cubicBezTo>
                      <a:pt x="1436919" y="663266"/>
                      <a:pt x="1424219" y="668028"/>
                      <a:pt x="1421044" y="675966"/>
                    </a:cubicBezTo>
                    <a:cubicBezTo>
                      <a:pt x="1417869" y="682316"/>
                      <a:pt x="1414694" y="690253"/>
                      <a:pt x="1409931" y="696603"/>
                    </a:cubicBezTo>
                    <a:cubicBezTo>
                      <a:pt x="1389294" y="685491"/>
                      <a:pt x="1360719" y="701366"/>
                      <a:pt x="1341669" y="710891"/>
                    </a:cubicBezTo>
                    <a:cubicBezTo>
                      <a:pt x="1336906" y="714066"/>
                      <a:pt x="1324206" y="723591"/>
                      <a:pt x="1317856" y="718828"/>
                    </a:cubicBezTo>
                    <a:cubicBezTo>
                      <a:pt x="1313094" y="715653"/>
                      <a:pt x="1311506" y="706128"/>
                      <a:pt x="1311506" y="699778"/>
                    </a:cubicBezTo>
                    <a:cubicBezTo>
                      <a:pt x="1309919" y="682316"/>
                      <a:pt x="1313094" y="664853"/>
                      <a:pt x="1319444" y="648978"/>
                    </a:cubicBezTo>
                    <a:cubicBezTo>
                      <a:pt x="1333731" y="644216"/>
                      <a:pt x="1349606" y="637866"/>
                      <a:pt x="1362306" y="633103"/>
                    </a:cubicBezTo>
                    <a:cubicBezTo>
                      <a:pt x="1375006" y="628341"/>
                      <a:pt x="1389294" y="625166"/>
                      <a:pt x="1401994" y="618816"/>
                    </a:cubicBezTo>
                    <a:cubicBezTo>
                      <a:pt x="1401994" y="621991"/>
                      <a:pt x="1405169" y="625166"/>
                      <a:pt x="1409931" y="626753"/>
                    </a:cubicBezTo>
                    <a:cubicBezTo>
                      <a:pt x="1428981" y="631516"/>
                      <a:pt x="1455969" y="636278"/>
                      <a:pt x="1460731" y="658503"/>
                    </a:cubicBezTo>
                    <a:cubicBezTo>
                      <a:pt x="1463906" y="666441"/>
                      <a:pt x="1462319" y="672791"/>
                      <a:pt x="1455969" y="6759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รูปแบบอิสระ: รูปร่าง 158">
                <a:extLst>
                  <a:ext uri="{FF2B5EF4-FFF2-40B4-BE49-F238E27FC236}">
                    <a16:creationId xmlns:a16="http://schemas.microsoft.com/office/drawing/2014/main" id="{4EF00A02-45D4-493F-AF36-E0D02F32EE6E}"/>
                  </a:ext>
                </a:extLst>
              </p:cNvPr>
              <p:cNvSpPr/>
              <p:nvPr/>
            </p:nvSpPr>
            <p:spPr>
              <a:xfrm>
                <a:off x="6176893" y="3262883"/>
                <a:ext cx="390593" cy="223623"/>
              </a:xfrm>
              <a:custGeom>
                <a:avLst/>
                <a:gdLst>
                  <a:gd name="connsiteX0" fmla="*/ 366781 w 390593"/>
                  <a:gd name="connsiteY0" fmla="*/ 42291 h 223623"/>
                  <a:gd name="connsiteX1" fmla="*/ 184219 w 390593"/>
                  <a:gd name="connsiteY1" fmla="*/ 202629 h 223623"/>
                  <a:gd name="connsiteX2" fmla="*/ 23881 w 390593"/>
                  <a:gd name="connsiteY2" fmla="*/ 13716 h 223623"/>
                  <a:gd name="connsiteX3" fmla="*/ 3243 w 390593"/>
                  <a:gd name="connsiteY3" fmla="*/ 7366 h 223623"/>
                  <a:gd name="connsiteX4" fmla="*/ 109606 w 390593"/>
                  <a:gd name="connsiteY4" fmla="*/ 197866 h 223623"/>
                  <a:gd name="connsiteX5" fmla="*/ 235018 w 390593"/>
                  <a:gd name="connsiteY5" fmla="*/ 221679 h 223623"/>
                  <a:gd name="connsiteX6" fmla="*/ 342969 w 390593"/>
                  <a:gd name="connsiteY6" fmla="*/ 164528 h 223623"/>
                  <a:gd name="connsiteX7" fmla="*/ 390594 w 390593"/>
                  <a:gd name="connsiteY7" fmla="*/ 39116 h 223623"/>
                  <a:gd name="connsiteX8" fmla="*/ 366781 w 390593"/>
                  <a:gd name="connsiteY8" fmla="*/ 42291 h 223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593" h="223623">
                    <a:moveTo>
                      <a:pt x="366781" y="42291"/>
                    </a:moveTo>
                    <a:cubicBezTo>
                      <a:pt x="366781" y="139129"/>
                      <a:pt x="281056" y="215329"/>
                      <a:pt x="184219" y="202629"/>
                    </a:cubicBezTo>
                    <a:cubicBezTo>
                      <a:pt x="100081" y="191516"/>
                      <a:pt x="3243" y="107379"/>
                      <a:pt x="23881" y="13716"/>
                    </a:cubicBezTo>
                    <a:cubicBezTo>
                      <a:pt x="27056" y="-571"/>
                      <a:pt x="4831" y="-5334"/>
                      <a:pt x="3243" y="7366"/>
                    </a:cubicBezTo>
                    <a:cubicBezTo>
                      <a:pt x="-14219" y="86741"/>
                      <a:pt x="41344" y="162941"/>
                      <a:pt x="109606" y="197866"/>
                    </a:cubicBezTo>
                    <a:cubicBezTo>
                      <a:pt x="147706" y="218504"/>
                      <a:pt x="190569" y="228028"/>
                      <a:pt x="235018" y="221679"/>
                    </a:cubicBezTo>
                    <a:cubicBezTo>
                      <a:pt x="276294" y="215329"/>
                      <a:pt x="314393" y="196278"/>
                      <a:pt x="342969" y="164528"/>
                    </a:cubicBezTo>
                    <a:cubicBezTo>
                      <a:pt x="373131" y="131191"/>
                      <a:pt x="390594" y="85153"/>
                      <a:pt x="390594" y="39116"/>
                    </a:cubicBezTo>
                    <a:cubicBezTo>
                      <a:pt x="389006" y="28004"/>
                      <a:pt x="366781" y="28004"/>
                      <a:pt x="366781" y="422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0" name="รูปแบบอิสระ: รูปร่าง 159">
              <a:extLst>
                <a:ext uri="{FF2B5EF4-FFF2-40B4-BE49-F238E27FC236}">
                  <a16:creationId xmlns:a16="http://schemas.microsoft.com/office/drawing/2014/main" id="{EE65552A-B13E-4C7B-9485-6C1F5E2F2128}"/>
                </a:ext>
              </a:extLst>
            </p:cNvPr>
            <p:cNvSpPr/>
            <p:nvPr/>
          </p:nvSpPr>
          <p:spPr>
            <a:xfrm>
              <a:off x="6290388" y="2986840"/>
              <a:ext cx="215361" cy="156915"/>
            </a:xfrm>
            <a:custGeom>
              <a:avLst/>
              <a:gdLst>
                <a:gd name="connsiteX0" fmla="*/ 199311 w 215361"/>
                <a:gd name="connsiteY0" fmla="*/ 40522 h 156915"/>
                <a:gd name="connsiteX1" fmla="*/ 183436 w 215361"/>
                <a:gd name="connsiteY1" fmla="*/ 56397 h 156915"/>
                <a:gd name="connsiteX2" fmla="*/ 86599 w 215361"/>
                <a:gd name="connsiteY2" fmla="*/ 123072 h 156915"/>
                <a:gd name="connsiteX3" fmla="*/ 35799 w 215361"/>
                <a:gd name="connsiteY3" fmla="*/ 19885 h 156915"/>
                <a:gd name="connsiteX4" fmla="*/ 24686 w 215361"/>
                <a:gd name="connsiteY4" fmla="*/ 835 h 156915"/>
                <a:gd name="connsiteX5" fmla="*/ 5637 w 215361"/>
                <a:gd name="connsiteY5" fmla="*/ 11947 h 156915"/>
                <a:gd name="connsiteX6" fmla="*/ 45324 w 215361"/>
                <a:gd name="connsiteY6" fmla="*/ 137360 h 156915"/>
                <a:gd name="connsiteX7" fmla="*/ 178674 w 215361"/>
                <a:gd name="connsiteY7" fmla="*/ 129423 h 156915"/>
                <a:gd name="connsiteX8" fmla="*/ 215186 w 215361"/>
                <a:gd name="connsiteY8" fmla="*/ 57985 h 156915"/>
                <a:gd name="connsiteX9" fmla="*/ 199311 w 215361"/>
                <a:gd name="connsiteY9" fmla="*/ 40522 h 15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361" h="156915">
                  <a:moveTo>
                    <a:pt x="199311" y="40522"/>
                  </a:moveTo>
                  <a:cubicBezTo>
                    <a:pt x="189787" y="40522"/>
                    <a:pt x="185024" y="48460"/>
                    <a:pt x="183436" y="56397"/>
                  </a:cubicBezTo>
                  <a:cubicBezTo>
                    <a:pt x="178674" y="100848"/>
                    <a:pt x="129462" y="134185"/>
                    <a:pt x="86599" y="123072"/>
                  </a:cubicBezTo>
                  <a:cubicBezTo>
                    <a:pt x="43737" y="111960"/>
                    <a:pt x="19924" y="59572"/>
                    <a:pt x="35799" y="19885"/>
                  </a:cubicBezTo>
                  <a:cubicBezTo>
                    <a:pt x="38974" y="11947"/>
                    <a:pt x="32624" y="2423"/>
                    <a:pt x="24686" y="835"/>
                  </a:cubicBezTo>
                  <a:cubicBezTo>
                    <a:pt x="15162" y="-2340"/>
                    <a:pt x="8811" y="4010"/>
                    <a:pt x="5637" y="11947"/>
                  </a:cubicBezTo>
                  <a:cubicBezTo>
                    <a:pt x="-10238" y="56397"/>
                    <a:pt x="8811" y="108785"/>
                    <a:pt x="45324" y="137360"/>
                  </a:cubicBezTo>
                  <a:cubicBezTo>
                    <a:pt x="86599" y="167522"/>
                    <a:pt x="140574" y="161173"/>
                    <a:pt x="178674" y="129423"/>
                  </a:cubicBezTo>
                  <a:cubicBezTo>
                    <a:pt x="199311" y="110373"/>
                    <a:pt x="213599" y="84973"/>
                    <a:pt x="215186" y="57985"/>
                  </a:cubicBezTo>
                  <a:cubicBezTo>
                    <a:pt x="216774" y="48460"/>
                    <a:pt x="207249" y="40522"/>
                    <a:pt x="199311" y="40522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3" name="กลุ่ม 182">
            <a:extLst>
              <a:ext uri="{FF2B5EF4-FFF2-40B4-BE49-F238E27FC236}">
                <a16:creationId xmlns:a16="http://schemas.microsoft.com/office/drawing/2014/main" id="{5F79DA1F-AD06-4FA4-A2A0-93EBE350FC0C}"/>
              </a:ext>
            </a:extLst>
          </p:cNvPr>
          <p:cNvGrpSpPr/>
          <p:nvPr/>
        </p:nvGrpSpPr>
        <p:grpSpPr>
          <a:xfrm>
            <a:off x="1822970" y="2047154"/>
            <a:ext cx="1576247" cy="2699966"/>
            <a:chOff x="1822970" y="2047154"/>
            <a:chExt cx="1576247" cy="2699966"/>
          </a:xfrm>
        </p:grpSpPr>
        <p:sp>
          <p:nvSpPr>
            <p:cNvPr id="162" name="รูปแบบอิสระ: รูปร่าง 161">
              <a:extLst>
                <a:ext uri="{FF2B5EF4-FFF2-40B4-BE49-F238E27FC236}">
                  <a16:creationId xmlns:a16="http://schemas.microsoft.com/office/drawing/2014/main" id="{94947FFA-83D1-4746-81ED-E716F77A251C}"/>
                </a:ext>
              </a:extLst>
            </p:cNvPr>
            <p:cNvSpPr/>
            <p:nvPr/>
          </p:nvSpPr>
          <p:spPr>
            <a:xfrm>
              <a:off x="2682217" y="4179291"/>
              <a:ext cx="194715" cy="445512"/>
            </a:xfrm>
            <a:custGeom>
              <a:avLst/>
              <a:gdLst>
                <a:gd name="connsiteX0" fmla="*/ 141945 w 194715"/>
                <a:gd name="connsiteY0" fmla="*/ 2184 h 445512"/>
                <a:gd name="connsiteX1" fmla="*/ 56220 w 194715"/>
                <a:gd name="connsiteY1" fmla="*/ 35521 h 445512"/>
                <a:gd name="connsiteX2" fmla="*/ 658 w 194715"/>
                <a:gd name="connsiteY2" fmla="*/ 105371 h 445512"/>
                <a:gd name="connsiteX3" fmla="*/ 2245 w 194715"/>
                <a:gd name="connsiteY3" fmla="*/ 370484 h 445512"/>
                <a:gd name="connsiteX4" fmla="*/ 114958 w 194715"/>
                <a:gd name="connsiteY4" fmla="*/ 435572 h 445512"/>
                <a:gd name="connsiteX5" fmla="*/ 181633 w 194715"/>
                <a:gd name="connsiteY5" fmla="*/ 303809 h 445512"/>
                <a:gd name="connsiteX6" fmla="*/ 192745 w 194715"/>
                <a:gd name="connsiteY6" fmla="*/ 94259 h 445512"/>
                <a:gd name="connsiteX7" fmla="*/ 141945 w 194715"/>
                <a:gd name="connsiteY7" fmla="*/ 2184 h 44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715" h="445512">
                  <a:moveTo>
                    <a:pt x="141945" y="2184"/>
                  </a:moveTo>
                  <a:cubicBezTo>
                    <a:pt x="113370" y="-5754"/>
                    <a:pt x="72095" y="8534"/>
                    <a:pt x="56220" y="35521"/>
                  </a:cubicBezTo>
                  <a:cubicBezTo>
                    <a:pt x="26058" y="43459"/>
                    <a:pt x="2245" y="65684"/>
                    <a:pt x="658" y="105371"/>
                  </a:cubicBezTo>
                  <a:cubicBezTo>
                    <a:pt x="-930" y="194271"/>
                    <a:pt x="658" y="281584"/>
                    <a:pt x="2245" y="370484"/>
                  </a:cubicBezTo>
                  <a:cubicBezTo>
                    <a:pt x="3833" y="427634"/>
                    <a:pt x="65745" y="464146"/>
                    <a:pt x="114958" y="435572"/>
                  </a:cubicBezTo>
                  <a:cubicBezTo>
                    <a:pt x="164170" y="406996"/>
                    <a:pt x="180045" y="357784"/>
                    <a:pt x="181633" y="303809"/>
                  </a:cubicBezTo>
                  <a:cubicBezTo>
                    <a:pt x="184808" y="233959"/>
                    <a:pt x="183220" y="164109"/>
                    <a:pt x="192745" y="94259"/>
                  </a:cubicBezTo>
                  <a:cubicBezTo>
                    <a:pt x="200683" y="54572"/>
                    <a:pt x="184808" y="14884"/>
                    <a:pt x="141945" y="2184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รูปแบบอิสระ: รูปร่าง 162">
              <a:extLst>
                <a:ext uri="{FF2B5EF4-FFF2-40B4-BE49-F238E27FC236}">
                  <a16:creationId xmlns:a16="http://schemas.microsoft.com/office/drawing/2014/main" id="{CEF1AB29-B649-4156-B39B-0B105162DA44}"/>
                </a:ext>
              </a:extLst>
            </p:cNvPr>
            <p:cNvSpPr/>
            <p:nvPr/>
          </p:nvSpPr>
          <p:spPr>
            <a:xfrm>
              <a:off x="2376403" y="4192740"/>
              <a:ext cx="213010" cy="442787"/>
            </a:xfrm>
            <a:custGeom>
              <a:avLst/>
              <a:gdLst>
                <a:gd name="connsiteX0" fmla="*/ 144546 w 213010"/>
                <a:gd name="connsiteY0" fmla="*/ 26835 h 442787"/>
                <a:gd name="connsiteX1" fmla="*/ 9609 w 213010"/>
                <a:gd name="connsiteY1" fmla="*/ 93510 h 442787"/>
                <a:gd name="connsiteX2" fmla="*/ 84 w 213010"/>
                <a:gd name="connsiteY2" fmla="*/ 315760 h 442787"/>
                <a:gd name="connsiteX3" fmla="*/ 88984 w 213010"/>
                <a:gd name="connsiteY3" fmla="*/ 442760 h 442787"/>
                <a:gd name="connsiteX4" fmla="*/ 188996 w 213010"/>
                <a:gd name="connsiteY4" fmla="*/ 320522 h 442787"/>
                <a:gd name="connsiteX5" fmla="*/ 212809 w 213010"/>
                <a:gd name="connsiteY5" fmla="*/ 98272 h 442787"/>
                <a:gd name="connsiteX6" fmla="*/ 144546 w 213010"/>
                <a:gd name="connsiteY6" fmla="*/ 26835 h 4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010" h="442787">
                  <a:moveTo>
                    <a:pt x="144546" y="26835"/>
                  </a:moveTo>
                  <a:cubicBezTo>
                    <a:pt x="106446" y="-30315"/>
                    <a:pt x="-4679" y="9372"/>
                    <a:pt x="9609" y="93510"/>
                  </a:cubicBezTo>
                  <a:cubicBezTo>
                    <a:pt x="22309" y="168123"/>
                    <a:pt x="3259" y="242735"/>
                    <a:pt x="84" y="315760"/>
                  </a:cubicBezTo>
                  <a:cubicBezTo>
                    <a:pt x="-1504" y="372910"/>
                    <a:pt x="19134" y="441172"/>
                    <a:pt x="88984" y="442760"/>
                  </a:cubicBezTo>
                  <a:cubicBezTo>
                    <a:pt x="162009" y="444347"/>
                    <a:pt x="179471" y="377672"/>
                    <a:pt x="188996" y="320522"/>
                  </a:cubicBezTo>
                  <a:cubicBezTo>
                    <a:pt x="201696" y="247498"/>
                    <a:pt x="209634" y="172885"/>
                    <a:pt x="212809" y="98272"/>
                  </a:cubicBezTo>
                  <a:cubicBezTo>
                    <a:pt x="215984" y="52235"/>
                    <a:pt x="181059" y="28422"/>
                    <a:pt x="144546" y="26835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รูปแบบอิสระ: รูปร่าง 163">
              <a:extLst>
                <a:ext uri="{FF2B5EF4-FFF2-40B4-BE49-F238E27FC236}">
                  <a16:creationId xmlns:a16="http://schemas.microsoft.com/office/drawing/2014/main" id="{66C4E257-8EAB-4E33-AD63-D888B2DD564D}"/>
                </a:ext>
              </a:extLst>
            </p:cNvPr>
            <p:cNvSpPr/>
            <p:nvPr/>
          </p:nvSpPr>
          <p:spPr>
            <a:xfrm>
              <a:off x="1969268" y="2075360"/>
              <a:ext cx="1344241" cy="1162912"/>
            </a:xfrm>
            <a:custGeom>
              <a:avLst/>
              <a:gdLst>
                <a:gd name="connsiteX0" fmla="*/ 1337494 w 1344241"/>
                <a:gd name="connsiteY0" fmla="*/ 496389 h 1162912"/>
                <a:gd name="connsiteX1" fmla="*/ 1232719 w 1344241"/>
                <a:gd name="connsiteY1" fmla="*/ 342402 h 1162912"/>
                <a:gd name="connsiteX2" fmla="*/ 1161282 w 1344241"/>
                <a:gd name="connsiteY2" fmla="*/ 310652 h 1162912"/>
                <a:gd name="connsiteX3" fmla="*/ 1131119 w 1344241"/>
                <a:gd name="connsiteY3" fmla="*/ 305889 h 1162912"/>
                <a:gd name="connsiteX4" fmla="*/ 1089844 w 1344241"/>
                <a:gd name="connsiteY4" fmla="*/ 258264 h 1162912"/>
                <a:gd name="connsiteX5" fmla="*/ 1016819 w 1344241"/>
                <a:gd name="connsiteY5" fmla="*/ 175715 h 1162912"/>
                <a:gd name="connsiteX6" fmla="*/ 740594 w 1344241"/>
                <a:gd name="connsiteY6" fmla="*/ 9027 h 1162912"/>
                <a:gd name="connsiteX7" fmla="*/ 527869 w 1344241"/>
                <a:gd name="connsiteY7" fmla="*/ 78877 h 1162912"/>
                <a:gd name="connsiteX8" fmla="*/ 526282 w 1344241"/>
                <a:gd name="connsiteY8" fmla="*/ 78877 h 1162912"/>
                <a:gd name="connsiteX9" fmla="*/ 492944 w 1344241"/>
                <a:gd name="connsiteY9" fmla="*/ 96340 h 1162912"/>
                <a:gd name="connsiteX10" fmla="*/ 464369 w 1344241"/>
                <a:gd name="connsiteY10" fmla="*/ 118564 h 1162912"/>
                <a:gd name="connsiteX11" fmla="*/ 391344 w 1344241"/>
                <a:gd name="connsiteY11" fmla="*/ 169364 h 1162912"/>
                <a:gd name="connsiteX12" fmla="*/ 169094 w 1344241"/>
                <a:gd name="connsiteY12" fmla="*/ 205877 h 1162912"/>
                <a:gd name="connsiteX13" fmla="*/ 19869 w 1344241"/>
                <a:gd name="connsiteY13" fmla="*/ 474165 h 1162912"/>
                <a:gd name="connsiteX14" fmla="*/ 2407 w 1344241"/>
                <a:gd name="connsiteY14" fmla="*/ 650377 h 1162912"/>
                <a:gd name="connsiteX15" fmla="*/ 19869 w 1344241"/>
                <a:gd name="connsiteY15" fmla="*/ 720227 h 1162912"/>
                <a:gd name="connsiteX16" fmla="*/ 69082 w 1344241"/>
                <a:gd name="connsiteY16" fmla="*/ 825002 h 1162912"/>
                <a:gd name="connsiteX17" fmla="*/ 88132 w 1344241"/>
                <a:gd name="connsiteY17" fmla="*/ 837702 h 1162912"/>
                <a:gd name="connsiteX18" fmla="*/ 138932 w 1344241"/>
                <a:gd name="connsiteY18" fmla="*/ 929777 h 1162912"/>
                <a:gd name="connsiteX19" fmla="*/ 440557 w 1344241"/>
                <a:gd name="connsiteY19" fmla="*/ 1109165 h 1162912"/>
                <a:gd name="connsiteX20" fmla="*/ 458019 w 1344241"/>
                <a:gd name="connsiteY20" fmla="*/ 1118689 h 1162912"/>
                <a:gd name="connsiteX21" fmla="*/ 559619 w 1344241"/>
                <a:gd name="connsiteY21" fmla="*/ 1152027 h 1162912"/>
                <a:gd name="connsiteX22" fmla="*/ 739007 w 1344241"/>
                <a:gd name="connsiteY22" fmla="*/ 1156790 h 1162912"/>
                <a:gd name="connsiteX23" fmla="*/ 769169 w 1344241"/>
                <a:gd name="connsiteY23" fmla="*/ 1159965 h 1162912"/>
                <a:gd name="connsiteX24" fmla="*/ 919982 w 1344241"/>
                <a:gd name="connsiteY24" fmla="*/ 1129802 h 1162912"/>
                <a:gd name="connsiteX25" fmla="*/ 1080319 w 1344241"/>
                <a:gd name="connsiteY25" fmla="*/ 1059952 h 1162912"/>
                <a:gd name="connsiteX26" fmla="*/ 1093019 w 1344241"/>
                <a:gd name="connsiteY26" fmla="*/ 1039314 h 1162912"/>
                <a:gd name="connsiteX27" fmla="*/ 1200969 w 1344241"/>
                <a:gd name="connsiteY27" fmla="*/ 939302 h 1162912"/>
                <a:gd name="connsiteX28" fmla="*/ 1256532 w 1344241"/>
                <a:gd name="connsiteY28" fmla="*/ 874215 h 1162912"/>
                <a:gd name="connsiteX29" fmla="*/ 1259707 w 1344241"/>
                <a:gd name="connsiteY29" fmla="*/ 856752 h 1162912"/>
                <a:gd name="connsiteX30" fmla="*/ 1262882 w 1344241"/>
                <a:gd name="connsiteY30" fmla="*/ 853577 h 1162912"/>
                <a:gd name="connsiteX31" fmla="*/ 1269232 w 1344241"/>
                <a:gd name="connsiteY31" fmla="*/ 842465 h 1162912"/>
                <a:gd name="connsiteX32" fmla="*/ 1335907 w 1344241"/>
                <a:gd name="connsiteY32" fmla="*/ 678952 h 1162912"/>
                <a:gd name="connsiteX33" fmla="*/ 1339082 w 1344241"/>
                <a:gd name="connsiteY33" fmla="*/ 613864 h 1162912"/>
                <a:gd name="connsiteX34" fmla="*/ 1337494 w 1344241"/>
                <a:gd name="connsiteY34" fmla="*/ 496389 h 116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44241" h="1162912">
                  <a:moveTo>
                    <a:pt x="1337494" y="496389"/>
                  </a:moveTo>
                  <a:cubicBezTo>
                    <a:pt x="1323207" y="432889"/>
                    <a:pt x="1288282" y="378915"/>
                    <a:pt x="1232719" y="342402"/>
                  </a:cubicBezTo>
                  <a:cubicBezTo>
                    <a:pt x="1210494" y="328114"/>
                    <a:pt x="1188269" y="317002"/>
                    <a:pt x="1161282" y="310652"/>
                  </a:cubicBezTo>
                  <a:cubicBezTo>
                    <a:pt x="1151757" y="307477"/>
                    <a:pt x="1140644" y="305889"/>
                    <a:pt x="1131119" y="305889"/>
                  </a:cubicBezTo>
                  <a:cubicBezTo>
                    <a:pt x="1121594" y="294777"/>
                    <a:pt x="1091432" y="259852"/>
                    <a:pt x="1089844" y="258264"/>
                  </a:cubicBezTo>
                  <a:cubicBezTo>
                    <a:pt x="1066032" y="229689"/>
                    <a:pt x="1043807" y="201114"/>
                    <a:pt x="1016819" y="175715"/>
                  </a:cubicBezTo>
                  <a:cubicBezTo>
                    <a:pt x="935857" y="99514"/>
                    <a:pt x="843782" y="48715"/>
                    <a:pt x="740594" y="9027"/>
                  </a:cubicBezTo>
                  <a:cubicBezTo>
                    <a:pt x="669157" y="-17960"/>
                    <a:pt x="577082" y="18552"/>
                    <a:pt x="527869" y="78877"/>
                  </a:cubicBezTo>
                  <a:cubicBezTo>
                    <a:pt x="527869" y="78877"/>
                    <a:pt x="526282" y="78877"/>
                    <a:pt x="526282" y="78877"/>
                  </a:cubicBezTo>
                  <a:cubicBezTo>
                    <a:pt x="515169" y="85227"/>
                    <a:pt x="504057" y="89989"/>
                    <a:pt x="492944" y="96340"/>
                  </a:cubicBezTo>
                  <a:cubicBezTo>
                    <a:pt x="481832" y="102689"/>
                    <a:pt x="472307" y="110627"/>
                    <a:pt x="464369" y="118564"/>
                  </a:cubicBezTo>
                  <a:cubicBezTo>
                    <a:pt x="437382" y="131264"/>
                    <a:pt x="411982" y="147139"/>
                    <a:pt x="391344" y="169364"/>
                  </a:cubicBezTo>
                  <a:cubicBezTo>
                    <a:pt x="316732" y="155077"/>
                    <a:pt x="237357" y="167777"/>
                    <a:pt x="169094" y="205877"/>
                  </a:cubicBezTo>
                  <a:cubicBezTo>
                    <a:pt x="80194" y="258264"/>
                    <a:pt x="16694" y="369389"/>
                    <a:pt x="19869" y="474165"/>
                  </a:cubicBezTo>
                  <a:cubicBezTo>
                    <a:pt x="2407" y="531314"/>
                    <a:pt x="-3943" y="593227"/>
                    <a:pt x="2407" y="650377"/>
                  </a:cubicBezTo>
                  <a:cubicBezTo>
                    <a:pt x="5582" y="675777"/>
                    <a:pt x="10344" y="698002"/>
                    <a:pt x="19869" y="720227"/>
                  </a:cubicBezTo>
                  <a:cubicBezTo>
                    <a:pt x="30982" y="756739"/>
                    <a:pt x="46857" y="793252"/>
                    <a:pt x="69082" y="825002"/>
                  </a:cubicBezTo>
                  <a:cubicBezTo>
                    <a:pt x="73844" y="831352"/>
                    <a:pt x="80194" y="836114"/>
                    <a:pt x="88132" y="837702"/>
                  </a:cubicBezTo>
                  <a:cubicBezTo>
                    <a:pt x="96069" y="871040"/>
                    <a:pt x="111944" y="902790"/>
                    <a:pt x="138932" y="929777"/>
                  </a:cubicBezTo>
                  <a:cubicBezTo>
                    <a:pt x="218307" y="1004389"/>
                    <a:pt x="326257" y="1074239"/>
                    <a:pt x="440557" y="1109165"/>
                  </a:cubicBezTo>
                  <a:cubicBezTo>
                    <a:pt x="446907" y="1112340"/>
                    <a:pt x="451669" y="1115515"/>
                    <a:pt x="458019" y="1118689"/>
                  </a:cubicBezTo>
                  <a:cubicBezTo>
                    <a:pt x="491357" y="1132977"/>
                    <a:pt x="524694" y="1145677"/>
                    <a:pt x="559619" y="1152027"/>
                  </a:cubicBezTo>
                  <a:cubicBezTo>
                    <a:pt x="618357" y="1164727"/>
                    <a:pt x="680269" y="1166314"/>
                    <a:pt x="739007" y="1156790"/>
                  </a:cubicBezTo>
                  <a:cubicBezTo>
                    <a:pt x="748532" y="1158377"/>
                    <a:pt x="759644" y="1159965"/>
                    <a:pt x="769169" y="1159965"/>
                  </a:cubicBezTo>
                  <a:cubicBezTo>
                    <a:pt x="823144" y="1164727"/>
                    <a:pt x="870769" y="1150439"/>
                    <a:pt x="919982" y="1129802"/>
                  </a:cubicBezTo>
                  <a:cubicBezTo>
                    <a:pt x="973957" y="1107577"/>
                    <a:pt x="1027932" y="1083765"/>
                    <a:pt x="1080319" y="1059952"/>
                  </a:cubicBezTo>
                  <a:cubicBezTo>
                    <a:pt x="1091432" y="1055189"/>
                    <a:pt x="1094607" y="1047252"/>
                    <a:pt x="1093019" y="1039314"/>
                  </a:cubicBezTo>
                  <a:cubicBezTo>
                    <a:pt x="1135882" y="1015502"/>
                    <a:pt x="1173982" y="980577"/>
                    <a:pt x="1200969" y="939302"/>
                  </a:cubicBezTo>
                  <a:cubicBezTo>
                    <a:pt x="1223194" y="921840"/>
                    <a:pt x="1242244" y="899614"/>
                    <a:pt x="1256532" y="874215"/>
                  </a:cubicBezTo>
                  <a:cubicBezTo>
                    <a:pt x="1259707" y="867864"/>
                    <a:pt x="1259707" y="861514"/>
                    <a:pt x="1259707" y="856752"/>
                  </a:cubicBezTo>
                  <a:cubicBezTo>
                    <a:pt x="1261294" y="855165"/>
                    <a:pt x="1261294" y="855165"/>
                    <a:pt x="1262882" y="853577"/>
                  </a:cubicBezTo>
                  <a:cubicBezTo>
                    <a:pt x="1266057" y="850402"/>
                    <a:pt x="1267644" y="847227"/>
                    <a:pt x="1269232" y="842465"/>
                  </a:cubicBezTo>
                  <a:cubicBezTo>
                    <a:pt x="1300982" y="793252"/>
                    <a:pt x="1324794" y="737689"/>
                    <a:pt x="1335907" y="678952"/>
                  </a:cubicBezTo>
                  <a:cubicBezTo>
                    <a:pt x="1340669" y="656727"/>
                    <a:pt x="1340669" y="636090"/>
                    <a:pt x="1339082" y="613864"/>
                  </a:cubicBezTo>
                  <a:cubicBezTo>
                    <a:pt x="1345432" y="575764"/>
                    <a:pt x="1347019" y="536077"/>
                    <a:pt x="1337494" y="496389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รูปแบบอิสระ: รูปร่าง 165">
              <a:extLst>
                <a:ext uri="{FF2B5EF4-FFF2-40B4-BE49-F238E27FC236}">
                  <a16:creationId xmlns:a16="http://schemas.microsoft.com/office/drawing/2014/main" id="{B6AB014C-9414-45D3-A9B3-E14440325059}"/>
                </a:ext>
              </a:extLst>
            </p:cNvPr>
            <p:cNvSpPr/>
            <p:nvPr/>
          </p:nvSpPr>
          <p:spPr>
            <a:xfrm>
              <a:off x="2730753" y="2088570"/>
              <a:ext cx="524464" cy="401352"/>
            </a:xfrm>
            <a:custGeom>
              <a:avLst/>
              <a:gdLst>
                <a:gd name="connsiteX0" fmla="*/ 515684 w 524464"/>
                <a:gd name="connsiteY0" fmla="*/ 367292 h 401352"/>
                <a:gd name="connsiteX1" fmla="*/ 514096 w 524464"/>
                <a:gd name="connsiteY1" fmla="*/ 360942 h 401352"/>
                <a:gd name="connsiteX2" fmla="*/ 345821 w 524464"/>
                <a:gd name="connsiteY2" fmla="*/ 151392 h 401352"/>
                <a:gd name="connsiteX3" fmla="*/ 328358 w 524464"/>
                <a:gd name="connsiteY3" fmla="*/ 152980 h 401352"/>
                <a:gd name="connsiteX4" fmla="*/ 325184 w 524464"/>
                <a:gd name="connsiteY4" fmla="*/ 143455 h 401352"/>
                <a:gd name="connsiteX5" fmla="*/ 120396 w 524464"/>
                <a:gd name="connsiteY5" fmla="*/ 30742 h 401352"/>
                <a:gd name="connsiteX6" fmla="*/ 112459 w 524464"/>
                <a:gd name="connsiteY6" fmla="*/ 30742 h 401352"/>
                <a:gd name="connsiteX7" fmla="*/ 79121 w 524464"/>
                <a:gd name="connsiteY7" fmla="*/ 24392 h 401352"/>
                <a:gd name="connsiteX8" fmla="*/ 21971 w 524464"/>
                <a:gd name="connsiteY8" fmla="*/ 5342 h 401352"/>
                <a:gd name="connsiteX9" fmla="*/ 20384 w 524464"/>
                <a:gd name="connsiteY9" fmla="*/ 3755 h 401352"/>
                <a:gd name="connsiteX10" fmla="*/ 2921 w 524464"/>
                <a:gd name="connsiteY10" fmla="*/ 21217 h 401352"/>
                <a:gd name="connsiteX11" fmla="*/ 25146 w 524464"/>
                <a:gd name="connsiteY11" fmla="*/ 46617 h 401352"/>
                <a:gd name="connsiteX12" fmla="*/ 164846 w 524464"/>
                <a:gd name="connsiteY12" fmla="*/ 249817 h 401352"/>
                <a:gd name="connsiteX13" fmla="*/ 188658 w 524464"/>
                <a:gd name="connsiteY13" fmla="*/ 267280 h 401352"/>
                <a:gd name="connsiteX14" fmla="*/ 193421 w 524464"/>
                <a:gd name="connsiteY14" fmla="*/ 283155 h 401352"/>
                <a:gd name="connsiteX15" fmla="*/ 372809 w 524464"/>
                <a:gd name="connsiteY15" fmla="*/ 362530 h 401352"/>
                <a:gd name="connsiteX16" fmla="*/ 445834 w 524464"/>
                <a:gd name="connsiteY16" fmla="*/ 384755 h 401352"/>
                <a:gd name="connsiteX17" fmla="*/ 445834 w 524464"/>
                <a:gd name="connsiteY17" fmla="*/ 384755 h 401352"/>
                <a:gd name="connsiteX18" fmla="*/ 445834 w 524464"/>
                <a:gd name="connsiteY18" fmla="*/ 384755 h 401352"/>
                <a:gd name="connsiteX19" fmla="*/ 449009 w 524464"/>
                <a:gd name="connsiteY19" fmla="*/ 384755 h 401352"/>
                <a:gd name="connsiteX20" fmla="*/ 453771 w 524464"/>
                <a:gd name="connsiteY20" fmla="*/ 384755 h 401352"/>
                <a:gd name="connsiteX21" fmla="*/ 502983 w 524464"/>
                <a:gd name="connsiteY21" fmla="*/ 400630 h 401352"/>
                <a:gd name="connsiteX22" fmla="*/ 518858 w 524464"/>
                <a:gd name="connsiteY22" fmla="*/ 389517 h 401352"/>
                <a:gd name="connsiteX23" fmla="*/ 515684 w 524464"/>
                <a:gd name="connsiteY23" fmla="*/ 367292 h 401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4464" h="401352">
                  <a:moveTo>
                    <a:pt x="515684" y="367292"/>
                  </a:moveTo>
                  <a:cubicBezTo>
                    <a:pt x="515684" y="365705"/>
                    <a:pt x="515684" y="362530"/>
                    <a:pt x="514096" y="360942"/>
                  </a:cubicBezTo>
                  <a:cubicBezTo>
                    <a:pt x="468059" y="283155"/>
                    <a:pt x="410908" y="213305"/>
                    <a:pt x="345821" y="151392"/>
                  </a:cubicBezTo>
                  <a:cubicBezTo>
                    <a:pt x="339471" y="145042"/>
                    <a:pt x="331533" y="148217"/>
                    <a:pt x="328358" y="152980"/>
                  </a:cubicBezTo>
                  <a:cubicBezTo>
                    <a:pt x="328358" y="149805"/>
                    <a:pt x="328358" y="146630"/>
                    <a:pt x="325184" y="143455"/>
                  </a:cubicBezTo>
                  <a:cubicBezTo>
                    <a:pt x="266446" y="89480"/>
                    <a:pt x="196596" y="51380"/>
                    <a:pt x="120396" y="30742"/>
                  </a:cubicBezTo>
                  <a:cubicBezTo>
                    <a:pt x="117221" y="29155"/>
                    <a:pt x="114046" y="30742"/>
                    <a:pt x="112459" y="30742"/>
                  </a:cubicBezTo>
                  <a:cubicBezTo>
                    <a:pt x="101346" y="25980"/>
                    <a:pt x="90233" y="22805"/>
                    <a:pt x="79121" y="24392"/>
                  </a:cubicBezTo>
                  <a:cubicBezTo>
                    <a:pt x="60071" y="18042"/>
                    <a:pt x="41021" y="11692"/>
                    <a:pt x="21971" y="5342"/>
                  </a:cubicBezTo>
                  <a:cubicBezTo>
                    <a:pt x="21971" y="5342"/>
                    <a:pt x="20384" y="3755"/>
                    <a:pt x="20384" y="3755"/>
                  </a:cubicBezTo>
                  <a:cubicBezTo>
                    <a:pt x="9271" y="-7358"/>
                    <a:pt x="-6604" y="8517"/>
                    <a:pt x="2921" y="21217"/>
                  </a:cubicBezTo>
                  <a:cubicBezTo>
                    <a:pt x="10858" y="30742"/>
                    <a:pt x="17209" y="38680"/>
                    <a:pt x="25146" y="46617"/>
                  </a:cubicBezTo>
                  <a:cubicBezTo>
                    <a:pt x="44196" y="129167"/>
                    <a:pt x="98171" y="199017"/>
                    <a:pt x="164846" y="249817"/>
                  </a:cubicBezTo>
                  <a:cubicBezTo>
                    <a:pt x="172783" y="256167"/>
                    <a:pt x="180721" y="260930"/>
                    <a:pt x="188658" y="267280"/>
                  </a:cubicBezTo>
                  <a:cubicBezTo>
                    <a:pt x="187071" y="272042"/>
                    <a:pt x="188658" y="279980"/>
                    <a:pt x="193421" y="283155"/>
                  </a:cubicBezTo>
                  <a:cubicBezTo>
                    <a:pt x="247396" y="321255"/>
                    <a:pt x="307721" y="348242"/>
                    <a:pt x="372809" y="362530"/>
                  </a:cubicBezTo>
                  <a:cubicBezTo>
                    <a:pt x="395033" y="375230"/>
                    <a:pt x="418846" y="381580"/>
                    <a:pt x="445834" y="384755"/>
                  </a:cubicBezTo>
                  <a:cubicBezTo>
                    <a:pt x="445834" y="384755"/>
                    <a:pt x="445834" y="384755"/>
                    <a:pt x="445834" y="384755"/>
                  </a:cubicBezTo>
                  <a:cubicBezTo>
                    <a:pt x="445834" y="384755"/>
                    <a:pt x="445834" y="384755"/>
                    <a:pt x="445834" y="384755"/>
                  </a:cubicBezTo>
                  <a:cubicBezTo>
                    <a:pt x="447421" y="384755"/>
                    <a:pt x="447421" y="384755"/>
                    <a:pt x="449009" y="384755"/>
                  </a:cubicBezTo>
                  <a:cubicBezTo>
                    <a:pt x="450596" y="384755"/>
                    <a:pt x="452184" y="384755"/>
                    <a:pt x="453771" y="384755"/>
                  </a:cubicBezTo>
                  <a:cubicBezTo>
                    <a:pt x="469646" y="389517"/>
                    <a:pt x="487108" y="395867"/>
                    <a:pt x="502983" y="400630"/>
                  </a:cubicBezTo>
                  <a:cubicBezTo>
                    <a:pt x="510921" y="403805"/>
                    <a:pt x="517271" y="395867"/>
                    <a:pt x="518858" y="389517"/>
                  </a:cubicBezTo>
                  <a:cubicBezTo>
                    <a:pt x="526796" y="386342"/>
                    <a:pt x="526796" y="372055"/>
                    <a:pt x="515684" y="367292"/>
                  </a:cubicBezTo>
                  <a:close/>
                </a:path>
              </a:pathLst>
            </a:custGeom>
            <a:solidFill>
              <a:srgbClr val="F8D507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รูปแบบอิสระ: รูปร่าง 166">
              <a:extLst>
                <a:ext uri="{FF2B5EF4-FFF2-40B4-BE49-F238E27FC236}">
                  <a16:creationId xmlns:a16="http://schemas.microsoft.com/office/drawing/2014/main" id="{D00B068F-6A63-44A7-B7CB-91B60B63BEA9}"/>
                </a:ext>
              </a:extLst>
            </p:cNvPr>
            <p:cNvSpPr/>
            <p:nvPr/>
          </p:nvSpPr>
          <p:spPr>
            <a:xfrm>
              <a:off x="2065070" y="2062162"/>
              <a:ext cx="668747" cy="320033"/>
            </a:xfrm>
            <a:custGeom>
              <a:avLst/>
              <a:gdLst>
                <a:gd name="connsiteX0" fmla="*/ 665429 w 668747"/>
                <a:gd name="connsiteY0" fmla="*/ 15875 h 320033"/>
                <a:gd name="connsiteX1" fmla="*/ 655904 w 668747"/>
                <a:gd name="connsiteY1" fmla="*/ 12700 h 320033"/>
                <a:gd name="connsiteX2" fmla="*/ 652729 w 668747"/>
                <a:gd name="connsiteY2" fmla="*/ 12700 h 320033"/>
                <a:gd name="connsiteX3" fmla="*/ 646380 w 668747"/>
                <a:gd name="connsiteY3" fmla="*/ 7938 h 320033"/>
                <a:gd name="connsiteX4" fmla="*/ 611455 w 668747"/>
                <a:gd name="connsiteY4" fmla="*/ 4763 h 320033"/>
                <a:gd name="connsiteX5" fmla="*/ 592404 w 668747"/>
                <a:gd name="connsiteY5" fmla="*/ 0 h 320033"/>
                <a:gd name="connsiteX6" fmla="*/ 278080 w 668747"/>
                <a:gd name="connsiteY6" fmla="*/ 69850 h 320033"/>
                <a:gd name="connsiteX7" fmla="*/ 41542 w 668747"/>
                <a:gd name="connsiteY7" fmla="*/ 241300 h 320033"/>
                <a:gd name="connsiteX8" fmla="*/ 35192 w 668747"/>
                <a:gd name="connsiteY8" fmla="*/ 260350 h 320033"/>
                <a:gd name="connsiteX9" fmla="*/ 1854 w 668747"/>
                <a:gd name="connsiteY9" fmla="*/ 300038 h 320033"/>
                <a:gd name="connsiteX10" fmla="*/ 17729 w 668747"/>
                <a:gd name="connsiteY10" fmla="*/ 319088 h 320033"/>
                <a:gd name="connsiteX11" fmla="*/ 71705 w 668747"/>
                <a:gd name="connsiteY11" fmla="*/ 301625 h 320033"/>
                <a:gd name="connsiteX12" fmla="*/ 85992 w 668747"/>
                <a:gd name="connsiteY12" fmla="*/ 301625 h 320033"/>
                <a:gd name="connsiteX13" fmla="*/ 171717 w 668747"/>
                <a:gd name="connsiteY13" fmla="*/ 277813 h 320033"/>
                <a:gd name="connsiteX14" fmla="*/ 251092 w 668747"/>
                <a:gd name="connsiteY14" fmla="*/ 268288 h 320033"/>
                <a:gd name="connsiteX15" fmla="*/ 349517 w 668747"/>
                <a:gd name="connsiteY15" fmla="*/ 225425 h 320033"/>
                <a:gd name="connsiteX16" fmla="*/ 427304 w 668747"/>
                <a:gd name="connsiteY16" fmla="*/ 179388 h 320033"/>
                <a:gd name="connsiteX17" fmla="*/ 611455 w 668747"/>
                <a:gd name="connsiteY17" fmla="*/ 79375 h 320033"/>
                <a:gd name="connsiteX18" fmla="*/ 622567 w 668747"/>
                <a:gd name="connsiteY18" fmla="*/ 65088 h 320033"/>
                <a:gd name="connsiteX19" fmla="*/ 636854 w 668747"/>
                <a:gd name="connsiteY19" fmla="*/ 53975 h 320033"/>
                <a:gd name="connsiteX20" fmla="*/ 636854 w 668747"/>
                <a:gd name="connsiteY20" fmla="*/ 53975 h 320033"/>
                <a:gd name="connsiteX21" fmla="*/ 655904 w 668747"/>
                <a:gd name="connsiteY21" fmla="*/ 50800 h 320033"/>
                <a:gd name="connsiteX22" fmla="*/ 667017 w 668747"/>
                <a:gd name="connsiteY22" fmla="*/ 31750 h 320033"/>
                <a:gd name="connsiteX23" fmla="*/ 665429 w 668747"/>
                <a:gd name="connsiteY23" fmla="*/ 15875 h 32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8747" h="320033">
                  <a:moveTo>
                    <a:pt x="665429" y="15875"/>
                  </a:moveTo>
                  <a:cubicBezTo>
                    <a:pt x="662255" y="12700"/>
                    <a:pt x="659080" y="12700"/>
                    <a:pt x="655904" y="12700"/>
                  </a:cubicBezTo>
                  <a:cubicBezTo>
                    <a:pt x="654317" y="12700"/>
                    <a:pt x="654317" y="12700"/>
                    <a:pt x="652729" y="12700"/>
                  </a:cubicBezTo>
                  <a:cubicBezTo>
                    <a:pt x="651142" y="11113"/>
                    <a:pt x="647967" y="9525"/>
                    <a:pt x="646380" y="7938"/>
                  </a:cubicBezTo>
                  <a:cubicBezTo>
                    <a:pt x="635267" y="4763"/>
                    <a:pt x="624154" y="4763"/>
                    <a:pt x="611455" y="4763"/>
                  </a:cubicBezTo>
                  <a:cubicBezTo>
                    <a:pt x="606692" y="1588"/>
                    <a:pt x="600342" y="0"/>
                    <a:pt x="592404" y="0"/>
                  </a:cubicBezTo>
                  <a:cubicBezTo>
                    <a:pt x="484455" y="6350"/>
                    <a:pt x="378092" y="28575"/>
                    <a:pt x="278080" y="69850"/>
                  </a:cubicBezTo>
                  <a:cubicBezTo>
                    <a:pt x="186004" y="107950"/>
                    <a:pt x="97104" y="157163"/>
                    <a:pt x="41542" y="241300"/>
                  </a:cubicBezTo>
                  <a:cubicBezTo>
                    <a:pt x="36779" y="247650"/>
                    <a:pt x="36779" y="254000"/>
                    <a:pt x="35192" y="260350"/>
                  </a:cubicBezTo>
                  <a:cubicBezTo>
                    <a:pt x="24080" y="273050"/>
                    <a:pt x="12967" y="285750"/>
                    <a:pt x="1854" y="300038"/>
                  </a:cubicBezTo>
                  <a:cubicBezTo>
                    <a:pt x="-4496" y="309563"/>
                    <a:pt x="6617" y="323850"/>
                    <a:pt x="17729" y="319088"/>
                  </a:cubicBezTo>
                  <a:cubicBezTo>
                    <a:pt x="35192" y="312738"/>
                    <a:pt x="54242" y="306388"/>
                    <a:pt x="71705" y="301625"/>
                  </a:cubicBezTo>
                  <a:cubicBezTo>
                    <a:pt x="76467" y="301625"/>
                    <a:pt x="81229" y="303213"/>
                    <a:pt x="85992" y="301625"/>
                  </a:cubicBezTo>
                  <a:cubicBezTo>
                    <a:pt x="114567" y="293688"/>
                    <a:pt x="143142" y="285750"/>
                    <a:pt x="171717" y="277813"/>
                  </a:cubicBezTo>
                  <a:cubicBezTo>
                    <a:pt x="198705" y="284163"/>
                    <a:pt x="224104" y="277813"/>
                    <a:pt x="251092" y="268288"/>
                  </a:cubicBezTo>
                  <a:cubicBezTo>
                    <a:pt x="284429" y="255588"/>
                    <a:pt x="317767" y="241300"/>
                    <a:pt x="349517" y="225425"/>
                  </a:cubicBezTo>
                  <a:cubicBezTo>
                    <a:pt x="376504" y="211138"/>
                    <a:pt x="401904" y="195263"/>
                    <a:pt x="427304" y="179388"/>
                  </a:cubicBezTo>
                  <a:cubicBezTo>
                    <a:pt x="492392" y="153988"/>
                    <a:pt x="554304" y="120650"/>
                    <a:pt x="611455" y="79375"/>
                  </a:cubicBezTo>
                  <a:cubicBezTo>
                    <a:pt x="616217" y="76200"/>
                    <a:pt x="620979" y="69850"/>
                    <a:pt x="622567" y="65088"/>
                  </a:cubicBezTo>
                  <a:cubicBezTo>
                    <a:pt x="628917" y="63500"/>
                    <a:pt x="633679" y="58738"/>
                    <a:pt x="636854" y="53975"/>
                  </a:cubicBezTo>
                  <a:cubicBezTo>
                    <a:pt x="636854" y="53975"/>
                    <a:pt x="636854" y="53975"/>
                    <a:pt x="636854" y="53975"/>
                  </a:cubicBezTo>
                  <a:cubicBezTo>
                    <a:pt x="643205" y="55563"/>
                    <a:pt x="649554" y="55563"/>
                    <a:pt x="655904" y="50800"/>
                  </a:cubicBezTo>
                  <a:cubicBezTo>
                    <a:pt x="662255" y="46038"/>
                    <a:pt x="667017" y="39688"/>
                    <a:pt x="667017" y="31750"/>
                  </a:cubicBezTo>
                  <a:cubicBezTo>
                    <a:pt x="670192" y="22225"/>
                    <a:pt x="668604" y="19050"/>
                    <a:pt x="665429" y="15875"/>
                  </a:cubicBezTo>
                  <a:close/>
                </a:path>
              </a:pathLst>
            </a:custGeom>
            <a:solidFill>
              <a:srgbClr val="F8D507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รูปแบบอิสระ: รูปร่าง 167">
              <a:extLst>
                <a:ext uri="{FF2B5EF4-FFF2-40B4-BE49-F238E27FC236}">
                  <a16:creationId xmlns:a16="http://schemas.microsoft.com/office/drawing/2014/main" id="{EF2BB3A7-472B-4B14-A4EF-0D2B46908A41}"/>
                </a:ext>
              </a:extLst>
            </p:cNvPr>
            <p:cNvSpPr/>
            <p:nvPr/>
          </p:nvSpPr>
          <p:spPr>
            <a:xfrm>
              <a:off x="1976170" y="3142587"/>
              <a:ext cx="1345522" cy="1155289"/>
            </a:xfrm>
            <a:custGeom>
              <a:avLst/>
              <a:gdLst>
                <a:gd name="connsiteX0" fmla="*/ 1340117 w 1345522"/>
                <a:gd name="connsiteY0" fmla="*/ 578512 h 1155289"/>
                <a:gd name="connsiteX1" fmla="*/ 1332179 w 1345522"/>
                <a:gd name="connsiteY1" fmla="*/ 562637 h 1155289"/>
                <a:gd name="connsiteX2" fmla="*/ 1322654 w 1345522"/>
                <a:gd name="connsiteY2" fmla="*/ 522949 h 1155289"/>
                <a:gd name="connsiteX3" fmla="*/ 1273442 w 1345522"/>
                <a:gd name="connsiteY3" fmla="*/ 359437 h 1155289"/>
                <a:gd name="connsiteX4" fmla="*/ 1217879 w 1345522"/>
                <a:gd name="connsiteY4" fmla="*/ 264187 h 1155289"/>
                <a:gd name="connsiteX5" fmla="*/ 1213117 w 1345522"/>
                <a:gd name="connsiteY5" fmla="*/ 227675 h 1155289"/>
                <a:gd name="connsiteX6" fmla="*/ 1128979 w 1345522"/>
                <a:gd name="connsiteY6" fmla="*/ 110199 h 1155289"/>
                <a:gd name="connsiteX7" fmla="*/ 1119454 w 1345522"/>
                <a:gd name="connsiteY7" fmla="*/ 94324 h 1155289"/>
                <a:gd name="connsiteX8" fmla="*/ 1087704 w 1345522"/>
                <a:gd name="connsiteY8" fmla="*/ 41937 h 1155289"/>
                <a:gd name="connsiteX9" fmla="*/ 1043254 w 1345522"/>
                <a:gd name="connsiteY9" fmla="*/ 30824 h 1155289"/>
                <a:gd name="connsiteX10" fmla="*/ 997217 w 1345522"/>
                <a:gd name="connsiteY10" fmla="*/ 19712 h 1155289"/>
                <a:gd name="connsiteX11" fmla="*/ 914667 w 1345522"/>
                <a:gd name="connsiteY11" fmla="*/ 48287 h 1155289"/>
                <a:gd name="connsiteX12" fmla="*/ 900379 w 1345522"/>
                <a:gd name="connsiteY12" fmla="*/ 53050 h 1155289"/>
                <a:gd name="connsiteX13" fmla="*/ 898792 w 1345522"/>
                <a:gd name="connsiteY13" fmla="*/ 54637 h 1155289"/>
                <a:gd name="connsiteX14" fmla="*/ 851167 w 1345522"/>
                <a:gd name="connsiteY14" fmla="*/ 70512 h 1155289"/>
                <a:gd name="connsiteX15" fmla="*/ 682892 w 1345522"/>
                <a:gd name="connsiteY15" fmla="*/ 95912 h 1155289"/>
                <a:gd name="connsiteX16" fmla="*/ 651142 w 1345522"/>
                <a:gd name="connsiteY16" fmla="*/ 86387 h 1155289"/>
                <a:gd name="connsiteX17" fmla="*/ 567004 w 1345522"/>
                <a:gd name="connsiteY17" fmla="*/ 94324 h 1155289"/>
                <a:gd name="connsiteX18" fmla="*/ 528904 w 1345522"/>
                <a:gd name="connsiteY18" fmla="*/ 75274 h 1155289"/>
                <a:gd name="connsiteX19" fmla="*/ 339992 w 1345522"/>
                <a:gd name="connsiteY19" fmla="*/ 7012 h 1155289"/>
                <a:gd name="connsiteX20" fmla="*/ 266967 w 1345522"/>
                <a:gd name="connsiteY20" fmla="*/ 34000 h 1155289"/>
                <a:gd name="connsiteX21" fmla="*/ 247917 w 1345522"/>
                <a:gd name="connsiteY21" fmla="*/ 45112 h 1155289"/>
                <a:gd name="connsiteX22" fmla="*/ 181242 w 1345522"/>
                <a:gd name="connsiteY22" fmla="*/ 140362 h 1155289"/>
                <a:gd name="connsiteX23" fmla="*/ 117742 w 1345522"/>
                <a:gd name="connsiteY23" fmla="*/ 261012 h 1155289"/>
                <a:gd name="connsiteX24" fmla="*/ 32017 w 1345522"/>
                <a:gd name="connsiteY24" fmla="*/ 518187 h 1155289"/>
                <a:gd name="connsiteX25" fmla="*/ 3442 w 1345522"/>
                <a:gd name="connsiteY25" fmla="*/ 670587 h 1155289"/>
                <a:gd name="connsiteX26" fmla="*/ 49479 w 1345522"/>
                <a:gd name="connsiteY26" fmla="*/ 705512 h 1155289"/>
                <a:gd name="connsiteX27" fmla="*/ 119329 w 1345522"/>
                <a:gd name="connsiteY27" fmla="*/ 710275 h 1155289"/>
                <a:gd name="connsiteX28" fmla="*/ 184417 w 1345522"/>
                <a:gd name="connsiteY28" fmla="*/ 667412 h 1155289"/>
                <a:gd name="connsiteX29" fmla="*/ 187592 w 1345522"/>
                <a:gd name="connsiteY29" fmla="*/ 710275 h 1155289"/>
                <a:gd name="connsiteX30" fmla="*/ 147904 w 1345522"/>
                <a:gd name="connsiteY30" fmla="*/ 1034125 h 1155289"/>
                <a:gd name="connsiteX31" fmla="*/ 179654 w 1345522"/>
                <a:gd name="connsiteY31" fmla="*/ 1078575 h 1155289"/>
                <a:gd name="connsiteX32" fmla="*/ 201879 w 1345522"/>
                <a:gd name="connsiteY32" fmla="*/ 1100799 h 1155289"/>
                <a:gd name="connsiteX33" fmla="*/ 287604 w 1345522"/>
                <a:gd name="connsiteY33" fmla="*/ 1110325 h 1155289"/>
                <a:gd name="connsiteX34" fmla="*/ 297129 w 1345522"/>
                <a:gd name="connsiteY34" fmla="*/ 1110325 h 1155289"/>
                <a:gd name="connsiteX35" fmla="*/ 379679 w 1345522"/>
                <a:gd name="connsiteY35" fmla="*/ 1126200 h 1155289"/>
                <a:gd name="connsiteX36" fmla="*/ 481279 w 1345522"/>
                <a:gd name="connsiteY36" fmla="*/ 1138900 h 1155289"/>
                <a:gd name="connsiteX37" fmla="*/ 690829 w 1345522"/>
                <a:gd name="connsiteY37" fmla="*/ 1154775 h 1155289"/>
                <a:gd name="connsiteX38" fmla="*/ 1060717 w 1345522"/>
                <a:gd name="connsiteY38" fmla="*/ 1110325 h 1155289"/>
                <a:gd name="connsiteX39" fmla="*/ 1089292 w 1345522"/>
                <a:gd name="connsiteY39" fmla="*/ 1119850 h 1155289"/>
                <a:gd name="connsiteX40" fmla="*/ 1173429 w 1345522"/>
                <a:gd name="connsiteY40" fmla="*/ 1108737 h 1155289"/>
                <a:gd name="connsiteX41" fmla="*/ 1222642 w 1345522"/>
                <a:gd name="connsiteY41" fmla="*/ 1059525 h 1155289"/>
                <a:gd name="connsiteX42" fmla="*/ 1213117 w 1345522"/>
                <a:gd name="connsiteY42" fmla="*/ 972212 h 1155289"/>
                <a:gd name="connsiteX43" fmla="*/ 1211529 w 1345522"/>
                <a:gd name="connsiteY43" fmla="*/ 962687 h 1155289"/>
                <a:gd name="connsiteX44" fmla="*/ 1208354 w 1345522"/>
                <a:gd name="connsiteY44" fmla="*/ 942049 h 1155289"/>
                <a:gd name="connsiteX45" fmla="*/ 1202004 w 1345522"/>
                <a:gd name="connsiteY45" fmla="*/ 902362 h 1155289"/>
                <a:gd name="connsiteX46" fmla="*/ 1144854 w 1345522"/>
                <a:gd name="connsiteY46" fmla="*/ 553112 h 1155289"/>
                <a:gd name="connsiteX47" fmla="*/ 1138504 w 1345522"/>
                <a:gd name="connsiteY47" fmla="*/ 535650 h 1155289"/>
                <a:gd name="connsiteX48" fmla="*/ 1138504 w 1345522"/>
                <a:gd name="connsiteY48" fmla="*/ 532475 h 1155289"/>
                <a:gd name="connsiteX49" fmla="*/ 1206767 w 1345522"/>
                <a:gd name="connsiteY49" fmla="*/ 603912 h 1155289"/>
                <a:gd name="connsiteX50" fmla="*/ 1257567 w 1345522"/>
                <a:gd name="connsiteY50" fmla="*/ 638837 h 1155289"/>
                <a:gd name="connsiteX51" fmla="*/ 1265504 w 1345522"/>
                <a:gd name="connsiteY51" fmla="*/ 640425 h 1155289"/>
                <a:gd name="connsiteX52" fmla="*/ 1340117 w 1345522"/>
                <a:gd name="connsiteY52" fmla="*/ 578512 h 115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345522" h="1155289">
                  <a:moveTo>
                    <a:pt x="1340117" y="578512"/>
                  </a:moveTo>
                  <a:cubicBezTo>
                    <a:pt x="1336942" y="573750"/>
                    <a:pt x="1335354" y="568987"/>
                    <a:pt x="1332179" y="562637"/>
                  </a:cubicBezTo>
                  <a:cubicBezTo>
                    <a:pt x="1330592" y="549937"/>
                    <a:pt x="1327417" y="535650"/>
                    <a:pt x="1322654" y="522949"/>
                  </a:cubicBezTo>
                  <a:cubicBezTo>
                    <a:pt x="1324242" y="467387"/>
                    <a:pt x="1295667" y="408650"/>
                    <a:pt x="1273442" y="359437"/>
                  </a:cubicBezTo>
                  <a:cubicBezTo>
                    <a:pt x="1257567" y="326100"/>
                    <a:pt x="1238517" y="294350"/>
                    <a:pt x="1217879" y="264187"/>
                  </a:cubicBezTo>
                  <a:cubicBezTo>
                    <a:pt x="1221054" y="251487"/>
                    <a:pt x="1219467" y="238787"/>
                    <a:pt x="1213117" y="227675"/>
                  </a:cubicBezTo>
                  <a:cubicBezTo>
                    <a:pt x="1184542" y="187987"/>
                    <a:pt x="1155967" y="148300"/>
                    <a:pt x="1128979" y="110199"/>
                  </a:cubicBezTo>
                  <a:cubicBezTo>
                    <a:pt x="1125804" y="105437"/>
                    <a:pt x="1122629" y="99087"/>
                    <a:pt x="1119454" y="94324"/>
                  </a:cubicBezTo>
                  <a:cubicBezTo>
                    <a:pt x="1113104" y="73687"/>
                    <a:pt x="1101992" y="56225"/>
                    <a:pt x="1087704" y="41937"/>
                  </a:cubicBezTo>
                  <a:cubicBezTo>
                    <a:pt x="1073417" y="29237"/>
                    <a:pt x="1057542" y="26062"/>
                    <a:pt x="1043254" y="30824"/>
                  </a:cubicBezTo>
                  <a:cubicBezTo>
                    <a:pt x="1032142" y="19712"/>
                    <a:pt x="1011504" y="14949"/>
                    <a:pt x="997217" y="19712"/>
                  </a:cubicBezTo>
                  <a:cubicBezTo>
                    <a:pt x="970229" y="29237"/>
                    <a:pt x="943242" y="38762"/>
                    <a:pt x="914667" y="48287"/>
                  </a:cubicBezTo>
                  <a:cubicBezTo>
                    <a:pt x="909904" y="49875"/>
                    <a:pt x="905142" y="49875"/>
                    <a:pt x="900379" y="53050"/>
                  </a:cubicBezTo>
                  <a:cubicBezTo>
                    <a:pt x="900379" y="53050"/>
                    <a:pt x="898792" y="53050"/>
                    <a:pt x="898792" y="54637"/>
                  </a:cubicBezTo>
                  <a:lnTo>
                    <a:pt x="851167" y="70512"/>
                  </a:lnTo>
                  <a:cubicBezTo>
                    <a:pt x="794017" y="68925"/>
                    <a:pt x="736867" y="76862"/>
                    <a:pt x="682892" y="95912"/>
                  </a:cubicBezTo>
                  <a:cubicBezTo>
                    <a:pt x="674954" y="89562"/>
                    <a:pt x="663842" y="84800"/>
                    <a:pt x="651142" y="86387"/>
                  </a:cubicBezTo>
                  <a:cubicBezTo>
                    <a:pt x="625742" y="89562"/>
                    <a:pt x="595579" y="92737"/>
                    <a:pt x="567004" y="94324"/>
                  </a:cubicBezTo>
                  <a:cubicBezTo>
                    <a:pt x="557479" y="83212"/>
                    <a:pt x="543192" y="76862"/>
                    <a:pt x="528904" y="75274"/>
                  </a:cubicBezTo>
                  <a:cubicBezTo>
                    <a:pt x="460642" y="68925"/>
                    <a:pt x="397142" y="43524"/>
                    <a:pt x="339992" y="7012"/>
                  </a:cubicBezTo>
                  <a:cubicBezTo>
                    <a:pt x="313004" y="-10450"/>
                    <a:pt x="279667" y="7012"/>
                    <a:pt x="266967" y="34000"/>
                  </a:cubicBezTo>
                  <a:cubicBezTo>
                    <a:pt x="260617" y="35587"/>
                    <a:pt x="254267" y="40350"/>
                    <a:pt x="247917" y="45112"/>
                  </a:cubicBezTo>
                  <a:cubicBezTo>
                    <a:pt x="222517" y="73687"/>
                    <a:pt x="198704" y="107024"/>
                    <a:pt x="181242" y="140362"/>
                  </a:cubicBezTo>
                  <a:cubicBezTo>
                    <a:pt x="154254" y="178462"/>
                    <a:pt x="135204" y="224500"/>
                    <a:pt x="117742" y="261012"/>
                  </a:cubicBezTo>
                  <a:cubicBezTo>
                    <a:pt x="79642" y="343562"/>
                    <a:pt x="49479" y="429287"/>
                    <a:pt x="32017" y="518187"/>
                  </a:cubicBezTo>
                  <a:cubicBezTo>
                    <a:pt x="9792" y="567400"/>
                    <a:pt x="-7671" y="616612"/>
                    <a:pt x="3442" y="670587"/>
                  </a:cubicBezTo>
                  <a:cubicBezTo>
                    <a:pt x="8204" y="694400"/>
                    <a:pt x="28842" y="705512"/>
                    <a:pt x="49479" y="705512"/>
                  </a:cubicBezTo>
                  <a:cubicBezTo>
                    <a:pt x="68529" y="718212"/>
                    <a:pt x="95517" y="721387"/>
                    <a:pt x="119329" y="710275"/>
                  </a:cubicBezTo>
                  <a:cubicBezTo>
                    <a:pt x="143142" y="700750"/>
                    <a:pt x="165367" y="684875"/>
                    <a:pt x="184417" y="667412"/>
                  </a:cubicBezTo>
                  <a:cubicBezTo>
                    <a:pt x="186004" y="681699"/>
                    <a:pt x="186004" y="695987"/>
                    <a:pt x="187592" y="710275"/>
                  </a:cubicBezTo>
                  <a:cubicBezTo>
                    <a:pt x="170129" y="818225"/>
                    <a:pt x="155842" y="926174"/>
                    <a:pt x="147904" y="1034125"/>
                  </a:cubicBezTo>
                  <a:cubicBezTo>
                    <a:pt x="146317" y="1057937"/>
                    <a:pt x="160604" y="1072225"/>
                    <a:pt x="179654" y="1078575"/>
                  </a:cubicBezTo>
                  <a:cubicBezTo>
                    <a:pt x="184417" y="1088100"/>
                    <a:pt x="192354" y="1096037"/>
                    <a:pt x="201879" y="1100799"/>
                  </a:cubicBezTo>
                  <a:cubicBezTo>
                    <a:pt x="225692" y="1115087"/>
                    <a:pt x="260617" y="1110325"/>
                    <a:pt x="287604" y="1110325"/>
                  </a:cubicBezTo>
                  <a:cubicBezTo>
                    <a:pt x="290779" y="1110325"/>
                    <a:pt x="293954" y="1110325"/>
                    <a:pt x="297129" y="1110325"/>
                  </a:cubicBezTo>
                  <a:cubicBezTo>
                    <a:pt x="320942" y="1124612"/>
                    <a:pt x="354279" y="1123025"/>
                    <a:pt x="379679" y="1126200"/>
                  </a:cubicBezTo>
                  <a:cubicBezTo>
                    <a:pt x="413017" y="1130962"/>
                    <a:pt x="447942" y="1134137"/>
                    <a:pt x="481279" y="1138900"/>
                  </a:cubicBezTo>
                  <a:cubicBezTo>
                    <a:pt x="551129" y="1146837"/>
                    <a:pt x="620979" y="1153187"/>
                    <a:pt x="690829" y="1154775"/>
                  </a:cubicBezTo>
                  <a:cubicBezTo>
                    <a:pt x="814654" y="1157950"/>
                    <a:pt x="940067" y="1146837"/>
                    <a:pt x="1060717" y="1110325"/>
                  </a:cubicBezTo>
                  <a:cubicBezTo>
                    <a:pt x="1070242" y="1116674"/>
                    <a:pt x="1079767" y="1119850"/>
                    <a:pt x="1089292" y="1119850"/>
                  </a:cubicBezTo>
                  <a:cubicBezTo>
                    <a:pt x="1117867" y="1116674"/>
                    <a:pt x="1144854" y="1113500"/>
                    <a:pt x="1173429" y="1108737"/>
                  </a:cubicBezTo>
                  <a:cubicBezTo>
                    <a:pt x="1198829" y="1105562"/>
                    <a:pt x="1225817" y="1088100"/>
                    <a:pt x="1222642" y="1059525"/>
                  </a:cubicBezTo>
                  <a:cubicBezTo>
                    <a:pt x="1221054" y="1030949"/>
                    <a:pt x="1217879" y="1002375"/>
                    <a:pt x="1213117" y="972212"/>
                  </a:cubicBezTo>
                  <a:cubicBezTo>
                    <a:pt x="1213117" y="969037"/>
                    <a:pt x="1213117" y="965862"/>
                    <a:pt x="1211529" y="962687"/>
                  </a:cubicBezTo>
                  <a:cubicBezTo>
                    <a:pt x="1209942" y="956337"/>
                    <a:pt x="1209942" y="948400"/>
                    <a:pt x="1208354" y="942049"/>
                  </a:cubicBezTo>
                  <a:cubicBezTo>
                    <a:pt x="1206767" y="929350"/>
                    <a:pt x="1203592" y="915062"/>
                    <a:pt x="1202004" y="902362"/>
                  </a:cubicBezTo>
                  <a:cubicBezTo>
                    <a:pt x="1182954" y="786475"/>
                    <a:pt x="1163904" y="669000"/>
                    <a:pt x="1144854" y="553112"/>
                  </a:cubicBezTo>
                  <a:cubicBezTo>
                    <a:pt x="1143267" y="546762"/>
                    <a:pt x="1141679" y="540412"/>
                    <a:pt x="1138504" y="535650"/>
                  </a:cubicBezTo>
                  <a:lnTo>
                    <a:pt x="1138504" y="532475"/>
                  </a:lnTo>
                  <a:cubicBezTo>
                    <a:pt x="1159142" y="557875"/>
                    <a:pt x="1182954" y="583275"/>
                    <a:pt x="1206767" y="603912"/>
                  </a:cubicBezTo>
                  <a:cubicBezTo>
                    <a:pt x="1222642" y="616612"/>
                    <a:pt x="1238517" y="632487"/>
                    <a:pt x="1257567" y="638837"/>
                  </a:cubicBezTo>
                  <a:cubicBezTo>
                    <a:pt x="1260742" y="638837"/>
                    <a:pt x="1262329" y="640425"/>
                    <a:pt x="1265504" y="640425"/>
                  </a:cubicBezTo>
                  <a:cubicBezTo>
                    <a:pt x="1303604" y="680112"/>
                    <a:pt x="1363929" y="627725"/>
                    <a:pt x="1340117" y="578512"/>
                  </a:cubicBezTo>
                  <a:close/>
                </a:path>
              </a:pathLst>
            </a:custGeom>
            <a:solidFill>
              <a:srgbClr val="ED2307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รูปแบบอิสระ: รูปร่าง 168">
              <a:extLst>
                <a:ext uri="{FF2B5EF4-FFF2-40B4-BE49-F238E27FC236}">
                  <a16:creationId xmlns:a16="http://schemas.microsoft.com/office/drawing/2014/main" id="{0C59B4DA-B2C4-4C3B-A83C-A376F3BBB0A3}"/>
                </a:ext>
              </a:extLst>
            </p:cNvPr>
            <p:cNvSpPr/>
            <p:nvPr/>
          </p:nvSpPr>
          <p:spPr>
            <a:xfrm>
              <a:off x="2697162" y="4560734"/>
              <a:ext cx="378560" cy="172568"/>
            </a:xfrm>
            <a:custGeom>
              <a:avLst/>
              <a:gdLst>
                <a:gd name="connsiteX0" fmla="*/ 377825 w 378560"/>
                <a:gd name="connsiteY0" fmla="*/ 141441 h 172568"/>
                <a:gd name="connsiteX1" fmla="*/ 325438 w 378560"/>
                <a:gd name="connsiteY1" fmla="*/ 106516 h 172568"/>
                <a:gd name="connsiteX2" fmla="*/ 301625 w 378560"/>
                <a:gd name="connsiteY2" fmla="*/ 93816 h 172568"/>
                <a:gd name="connsiteX3" fmla="*/ 300038 w 378560"/>
                <a:gd name="connsiteY3" fmla="*/ 92228 h 172568"/>
                <a:gd name="connsiteX4" fmla="*/ 258763 w 378560"/>
                <a:gd name="connsiteY4" fmla="*/ 70003 h 172568"/>
                <a:gd name="connsiteX5" fmla="*/ 257175 w 378560"/>
                <a:gd name="connsiteY5" fmla="*/ 68416 h 172568"/>
                <a:gd name="connsiteX6" fmla="*/ 242888 w 378560"/>
                <a:gd name="connsiteY6" fmla="*/ 58891 h 172568"/>
                <a:gd name="connsiteX7" fmla="*/ 242888 w 378560"/>
                <a:gd name="connsiteY7" fmla="*/ 57303 h 172568"/>
                <a:gd name="connsiteX8" fmla="*/ 225425 w 378560"/>
                <a:gd name="connsiteY8" fmla="*/ 39840 h 172568"/>
                <a:gd name="connsiteX9" fmla="*/ 198438 w 378560"/>
                <a:gd name="connsiteY9" fmla="*/ 23965 h 172568"/>
                <a:gd name="connsiteX10" fmla="*/ 179388 w 378560"/>
                <a:gd name="connsiteY10" fmla="*/ 17615 h 172568"/>
                <a:gd name="connsiteX11" fmla="*/ 168275 w 378560"/>
                <a:gd name="connsiteY11" fmla="*/ 17615 h 172568"/>
                <a:gd name="connsiteX12" fmla="*/ 157163 w 378560"/>
                <a:gd name="connsiteY12" fmla="*/ 153 h 172568"/>
                <a:gd name="connsiteX13" fmla="*/ 76200 w 378560"/>
                <a:gd name="connsiteY13" fmla="*/ 14441 h 172568"/>
                <a:gd name="connsiteX14" fmla="*/ 47625 w 378560"/>
                <a:gd name="connsiteY14" fmla="*/ 14441 h 172568"/>
                <a:gd name="connsiteX15" fmla="*/ 33338 w 378560"/>
                <a:gd name="connsiteY15" fmla="*/ 17615 h 172568"/>
                <a:gd name="connsiteX16" fmla="*/ 30163 w 378560"/>
                <a:gd name="connsiteY16" fmla="*/ 9678 h 172568"/>
                <a:gd name="connsiteX17" fmla="*/ 15875 w 378560"/>
                <a:gd name="connsiteY17" fmla="*/ 3328 h 172568"/>
                <a:gd name="connsiteX18" fmla="*/ 6350 w 378560"/>
                <a:gd name="connsiteY18" fmla="*/ 16028 h 172568"/>
                <a:gd name="connsiteX19" fmla="*/ 6350 w 378560"/>
                <a:gd name="connsiteY19" fmla="*/ 22378 h 172568"/>
                <a:gd name="connsiteX20" fmla="*/ 6350 w 378560"/>
                <a:gd name="connsiteY20" fmla="*/ 22378 h 172568"/>
                <a:gd name="connsiteX21" fmla="*/ 6350 w 378560"/>
                <a:gd name="connsiteY21" fmla="*/ 22378 h 172568"/>
                <a:gd name="connsiteX22" fmla="*/ 6350 w 378560"/>
                <a:gd name="connsiteY22" fmla="*/ 25553 h 172568"/>
                <a:gd name="connsiteX23" fmla="*/ 6350 w 378560"/>
                <a:gd name="connsiteY23" fmla="*/ 27141 h 172568"/>
                <a:gd name="connsiteX24" fmla="*/ 6350 w 378560"/>
                <a:gd name="connsiteY24" fmla="*/ 28728 h 172568"/>
                <a:gd name="connsiteX25" fmla="*/ 3175 w 378560"/>
                <a:gd name="connsiteY25" fmla="*/ 33490 h 172568"/>
                <a:gd name="connsiteX26" fmla="*/ 3175 w 378560"/>
                <a:gd name="connsiteY26" fmla="*/ 46191 h 172568"/>
                <a:gd name="connsiteX27" fmla="*/ 3175 w 378560"/>
                <a:gd name="connsiteY27" fmla="*/ 46191 h 172568"/>
                <a:gd name="connsiteX28" fmla="*/ 0 w 378560"/>
                <a:gd name="connsiteY28" fmla="*/ 63653 h 172568"/>
                <a:gd name="connsiteX29" fmla="*/ 0 w 378560"/>
                <a:gd name="connsiteY29" fmla="*/ 117628 h 172568"/>
                <a:gd name="connsiteX30" fmla="*/ 49213 w 378560"/>
                <a:gd name="connsiteY30" fmla="*/ 166840 h 172568"/>
                <a:gd name="connsiteX31" fmla="*/ 101600 w 378560"/>
                <a:gd name="connsiteY31" fmla="*/ 163666 h 172568"/>
                <a:gd name="connsiteX32" fmla="*/ 112713 w 378560"/>
                <a:gd name="connsiteY32" fmla="*/ 171603 h 172568"/>
                <a:gd name="connsiteX33" fmla="*/ 339725 w 378560"/>
                <a:gd name="connsiteY33" fmla="*/ 158903 h 172568"/>
                <a:gd name="connsiteX34" fmla="*/ 341313 w 378560"/>
                <a:gd name="connsiteY34" fmla="*/ 158903 h 172568"/>
                <a:gd name="connsiteX35" fmla="*/ 342900 w 378560"/>
                <a:gd name="connsiteY35" fmla="*/ 158903 h 172568"/>
                <a:gd name="connsiteX36" fmla="*/ 352425 w 378560"/>
                <a:gd name="connsiteY36" fmla="*/ 157316 h 172568"/>
                <a:gd name="connsiteX37" fmla="*/ 352425 w 378560"/>
                <a:gd name="connsiteY37" fmla="*/ 157316 h 172568"/>
                <a:gd name="connsiteX38" fmla="*/ 369888 w 378560"/>
                <a:gd name="connsiteY38" fmla="*/ 157316 h 172568"/>
                <a:gd name="connsiteX39" fmla="*/ 377825 w 378560"/>
                <a:gd name="connsiteY39" fmla="*/ 141441 h 17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8560" h="172568">
                  <a:moveTo>
                    <a:pt x="377825" y="141441"/>
                  </a:moveTo>
                  <a:cubicBezTo>
                    <a:pt x="369888" y="117628"/>
                    <a:pt x="349250" y="104928"/>
                    <a:pt x="325438" y="106516"/>
                  </a:cubicBezTo>
                  <a:cubicBezTo>
                    <a:pt x="317500" y="101753"/>
                    <a:pt x="309563" y="98578"/>
                    <a:pt x="301625" y="93816"/>
                  </a:cubicBezTo>
                  <a:cubicBezTo>
                    <a:pt x="301625" y="93816"/>
                    <a:pt x="300038" y="92228"/>
                    <a:pt x="300038" y="92228"/>
                  </a:cubicBezTo>
                  <a:cubicBezTo>
                    <a:pt x="285750" y="84291"/>
                    <a:pt x="271463" y="77941"/>
                    <a:pt x="258763" y="70003"/>
                  </a:cubicBezTo>
                  <a:cubicBezTo>
                    <a:pt x="258763" y="70003"/>
                    <a:pt x="257175" y="68416"/>
                    <a:pt x="257175" y="68416"/>
                  </a:cubicBezTo>
                  <a:cubicBezTo>
                    <a:pt x="252413" y="65240"/>
                    <a:pt x="247650" y="62066"/>
                    <a:pt x="242888" y="58891"/>
                  </a:cubicBezTo>
                  <a:cubicBezTo>
                    <a:pt x="242888" y="58891"/>
                    <a:pt x="242888" y="57303"/>
                    <a:pt x="242888" y="57303"/>
                  </a:cubicBezTo>
                  <a:cubicBezTo>
                    <a:pt x="238125" y="49365"/>
                    <a:pt x="231775" y="44603"/>
                    <a:pt x="225425" y="39840"/>
                  </a:cubicBezTo>
                  <a:cubicBezTo>
                    <a:pt x="215900" y="35078"/>
                    <a:pt x="207963" y="30316"/>
                    <a:pt x="198438" y="23965"/>
                  </a:cubicBezTo>
                  <a:cubicBezTo>
                    <a:pt x="192088" y="20791"/>
                    <a:pt x="187325" y="17615"/>
                    <a:pt x="179388" y="17615"/>
                  </a:cubicBezTo>
                  <a:cubicBezTo>
                    <a:pt x="176213" y="16028"/>
                    <a:pt x="171450" y="16028"/>
                    <a:pt x="168275" y="17615"/>
                  </a:cubicBezTo>
                  <a:cubicBezTo>
                    <a:pt x="171450" y="9678"/>
                    <a:pt x="166688" y="-1434"/>
                    <a:pt x="157163" y="153"/>
                  </a:cubicBezTo>
                  <a:cubicBezTo>
                    <a:pt x="130175" y="1740"/>
                    <a:pt x="101600" y="6503"/>
                    <a:pt x="76200" y="14441"/>
                  </a:cubicBezTo>
                  <a:cubicBezTo>
                    <a:pt x="66675" y="14441"/>
                    <a:pt x="57150" y="14441"/>
                    <a:pt x="47625" y="14441"/>
                  </a:cubicBezTo>
                  <a:cubicBezTo>
                    <a:pt x="42863" y="14441"/>
                    <a:pt x="38100" y="16028"/>
                    <a:pt x="33338" y="17615"/>
                  </a:cubicBezTo>
                  <a:cubicBezTo>
                    <a:pt x="31750" y="14441"/>
                    <a:pt x="30163" y="12853"/>
                    <a:pt x="30163" y="9678"/>
                  </a:cubicBezTo>
                  <a:cubicBezTo>
                    <a:pt x="28575" y="4916"/>
                    <a:pt x="20638" y="1740"/>
                    <a:pt x="15875" y="3328"/>
                  </a:cubicBezTo>
                  <a:cubicBezTo>
                    <a:pt x="11113" y="4916"/>
                    <a:pt x="6350" y="9678"/>
                    <a:pt x="6350" y="16028"/>
                  </a:cubicBezTo>
                  <a:cubicBezTo>
                    <a:pt x="6350" y="17615"/>
                    <a:pt x="6350" y="20791"/>
                    <a:pt x="6350" y="22378"/>
                  </a:cubicBezTo>
                  <a:cubicBezTo>
                    <a:pt x="6350" y="22378"/>
                    <a:pt x="6350" y="22378"/>
                    <a:pt x="6350" y="22378"/>
                  </a:cubicBezTo>
                  <a:cubicBezTo>
                    <a:pt x="6350" y="22378"/>
                    <a:pt x="6350" y="22378"/>
                    <a:pt x="6350" y="22378"/>
                  </a:cubicBezTo>
                  <a:cubicBezTo>
                    <a:pt x="6350" y="23965"/>
                    <a:pt x="6350" y="23965"/>
                    <a:pt x="6350" y="25553"/>
                  </a:cubicBezTo>
                  <a:cubicBezTo>
                    <a:pt x="6350" y="25553"/>
                    <a:pt x="6350" y="27141"/>
                    <a:pt x="6350" y="27141"/>
                  </a:cubicBezTo>
                  <a:cubicBezTo>
                    <a:pt x="6350" y="27141"/>
                    <a:pt x="6350" y="28728"/>
                    <a:pt x="6350" y="28728"/>
                  </a:cubicBezTo>
                  <a:cubicBezTo>
                    <a:pt x="4763" y="30316"/>
                    <a:pt x="4763" y="31903"/>
                    <a:pt x="3175" y="33490"/>
                  </a:cubicBezTo>
                  <a:cubicBezTo>
                    <a:pt x="0" y="36666"/>
                    <a:pt x="1588" y="43016"/>
                    <a:pt x="3175" y="46191"/>
                  </a:cubicBezTo>
                  <a:cubicBezTo>
                    <a:pt x="3175" y="46191"/>
                    <a:pt x="3175" y="46191"/>
                    <a:pt x="3175" y="46191"/>
                  </a:cubicBezTo>
                  <a:cubicBezTo>
                    <a:pt x="1588" y="50953"/>
                    <a:pt x="0" y="57303"/>
                    <a:pt x="0" y="63653"/>
                  </a:cubicBezTo>
                  <a:cubicBezTo>
                    <a:pt x="0" y="81115"/>
                    <a:pt x="0" y="98578"/>
                    <a:pt x="0" y="117628"/>
                  </a:cubicBezTo>
                  <a:cubicBezTo>
                    <a:pt x="0" y="143028"/>
                    <a:pt x="22225" y="168428"/>
                    <a:pt x="49213" y="166840"/>
                  </a:cubicBezTo>
                  <a:cubicBezTo>
                    <a:pt x="66675" y="165253"/>
                    <a:pt x="84138" y="165253"/>
                    <a:pt x="101600" y="163666"/>
                  </a:cubicBezTo>
                  <a:cubicBezTo>
                    <a:pt x="103188" y="168428"/>
                    <a:pt x="107950" y="171603"/>
                    <a:pt x="112713" y="171603"/>
                  </a:cubicBezTo>
                  <a:cubicBezTo>
                    <a:pt x="188913" y="174778"/>
                    <a:pt x="263525" y="170016"/>
                    <a:pt x="339725" y="158903"/>
                  </a:cubicBezTo>
                  <a:cubicBezTo>
                    <a:pt x="339725" y="158903"/>
                    <a:pt x="339725" y="158903"/>
                    <a:pt x="341313" y="158903"/>
                  </a:cubicBezTo>
                  <a:cubicBezTo>
                    <a:pt x="341313" y="158903"/>
                    <a:pt x="342900" y="158903"/>
                    <a:pt x="342900" y="158903"/>
                  </a:cubicBezTo>
                  <a:cubicBezTo>
                    <a:pt x="346075" y="158903"/>
                    <a:pt x="349250" y="157316"/>
                    <a:pt x="352425" y="157316"/>
                  </a:cubicBezTo>
                  <a:cubicBezTo>
                    <a:pt x="352425" y="157316"/>
                    <a:pt x="352425" y="157316"/>
                    <a:pt x="352425" y="157316"/>
                  </a:cubicBezTo>
                  <a:cubicBezTo>
                    <a:pt x="358775" y="157316"/>
                    <a:pt x="363538" y="157316"/>
                    <a:pt x="369888" y="157316"/>
                  </a:cubicBezTo>
                  <a:cubicBezTo>
                    <a:pt x="373063" y="155728"/>
                    <a:pt x="381000" y="149378"/>
                    <a:pt x="377825" y="141441"/>
                  </a:cubicBezTo>
                  <a:close/>
                </a:path>
              </a:pathLst>
            </a:custGeom>
            <a:solidFill>
              <a:srgbClr val="ED2307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รูปแบบอิสระ: รูปร่าง 169">
              <a:extLst>
                <a:ext uri="{FF2B5EF4-FFF2-40B4-BE49-F238E27FC236}">
                  <a16:creationId xmlns:a16="http://schemas.microsoft.com/office/drawing/2014/main" id="{1ED3A3E8-DEFD-4A71-9C83-BF124880A401}"/>
                </a:ext>
              </a:extLst>
            </p:cNvPr>
            <p:cNvSpPr/>
            <p:nvPr/>
          </p:nvSpPr>
          <p:spPr>
            <a:xfrm>
              <a:off x="2181968" y="4574789"/>
              <a:ext cx="381283" cy="168179"/>
            </a:xfrm>
            <a:custGeom>
              <a:avLst/>
              <a:gdLst>
                <a:gd name="connsiteX0" fmla="*/ 365969 w 381283"/>
                <a:gd name="connsiteY0" fmla="*/ 21023 h 168179"/>
                <a:gd name="connsiteX1" fmla="*/ 269131 w 381283"/>
                <a:gd name="connsiteY1" fmla="*/ 19435 h 168179"/>
                <a:gd name="connsiteX2" fmla="*/ 224681 w 381283"/>
                <a:gd name="connsiteY2" fmla="*/ 6735 h 168179"/>
                <a:gd name="connsiteX3" fmla="*/ 184994 w 381283"/>
                <a:gd name="connsiteY3" fmla="*/ 1973 h 168179"/>
                <a:gd name="connsiteX4" fmla="*/ 159594 w 381283"/>
                <a:gd name="connsiteY4" fmla="*/ 16260 h 168179"/>
                <a:gd name="connsiteX5" fmla="*/ 142131 w 381283"/>
                <a:gd name="connsiteY5" fmla="*/ 24198 h 168179"/>
                <a:gd name="connsiteX6" fmla="*/ 137369 w 381283"/>
                <a:gd name="connsiteY6" fmla="*/ 30548 h 168179"/>
                <a:gd name="connsiteX7" fmla="*/ 102443 w 381283"/>
                <a:gd name="connsiteY7" fmla="*/ 51185 h 168179"/>
                <a:gd name="connsiteX8" fmla="*/ 10369 w 381283"/>
                <a:gd name="connsiteY8" fmla="*/ 106748 h 168179"/>
                <a:gd name="connsiteX9" fmla="*/ 5606 w 381283"/>
                <a:gd name="connsiteY9" fmla="*/ 122623 h 168179"/>
                <a:gd name="connsiteX10" fmla="*/ 8781 w 381283"/>
                <a:gd name="connsiteY10" fmla="*/ 143260 h 168179"/>
                <a:gd name="connsiteX11" fmla="*/ 178644 w 381283"/>
                <a:gd name="connsiteY11" fmla="*/ 151198 h 168179"/>
                <a:gd name="connsiteX12" fmla="*/ 281831 w 381283"/>
                <a:gd name="connsiteY12" fmla="*/ 167073 h 168179"/>
                <a:gd name="connsiteX13" fmla="*/ 321519 w 381283"/>
                <a:gd name="connsiteY13" fmla="*/ 163898 h 168179"/>
                <a:gd name="connsiteX14" fmla="*/ 359619 w 381283"/>
                <a:gd name="connsiteY14" fmla="*/ 146435 h 168179"/>
                <a:gd name="connsiteX15" fmla="*/ 370731 w 381283"/>
                <a:gd name="connsiteY15" fmla="*/ 100398 h 168179"/>
                <a:gd name="connsiteX16" fmla="*/ 377081 w 381283"/>
                <a:gd name="connsiteY16" fmla="*/ 43248 h 168179"/>
                <a:gd name="connsiteX17" fmla="*/ 365969 w 381283"/>
                <a:gd name="connsiteY17" fmla="*/ 21023 h 16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1283" h="168179">
                  <a:moveTo>
                    <a:pt x="365969" y="21023"/>
                  </a:moveTo>
                  <a:cubicBezTo>
                    <a:pt x="334219" y="27373"/>
                    <a:pt x="300881" y="25785"/>
                    <a:pt x="269131" y="19435"/>
                  </a:cubicBezTo>
                  <a:cubicBezTo>
                    <a:pt x="253256" y="16260"/>
                    <a:pt x="238969" y="11498"/>
                    <a:pt x="224681" y="6735"/>
                  </a:cubicBezTo>
                  <a:cubicBezTo>
                    <a:pt x="211981" y="1973"/>
                    <a:pt x="199281" y="-2790"/>
                    <a:pt x="184994" y="1973"/>
                  </a:cubicBezTo>
                  <a:cubicBezTo>
                    <a:pt x="175469" y="5148"/>
                    <a:pt x="167531" y="9910"/>
                    <a:pt x="159594" y="16260"/>
                  </a:cubicBezTo>
                  <a:cubicBezTo>
                    <a:pt x="153244" y="19435"/>
                    <a:pt x="148481" y="21023"/>
                    <a:pt x="142131" y="24198"/>
                  </a:cubicBezTo>
                  <a:cubicBezTo>
                    <a:pt x="138956" y="25785"/>
                    <a:pt x="137369" y="27373"/>
                    <a:pt x="137369" y="30548"/>
                  </a:cubicBezTo>
                  <a:cubicBezTo>
                    <a:pt x="126256" y="36898"/>
                    <a:pt x="115144" y="44835"/>
                    <a:pt x="102443" y="51185"/>
                  </a:cubicBezTo>
                  <a:cubicBezTo>
                    <a:pt x="72281" y="70235"/>
                    <a:pt x="42119" y="87698"/>
                    <a:pt x="10369" y="106748"/>
                  </a:cubicBezTo>
                  <a:cubicBezTo>
                    <a:pt x="5606" y="109923"/>
                    <a:pt x="4018" y="116273"/>
                    <a:pt x="5606" y="122623"/>
                  </a:cubicBezTo>
                  <a:cubicBezTo>
                    <a:pt x="-2331" y="128973"/>
                    <a:pt x="-2331" y="141673"/>
                    <a:pt x="8781" y="143260"/>
                  </a:cubicBezTo>
                  <a:cubicBezTo>
                    <a:pt x="64344" y="154373"/>
                    <a:pt x="121494" y="155960"/>
                    <a:pt x="178644" y="151198"/>
                  </a:cubicBezTo>
                  <a:cubicBezTo>
                    <a:pt x="208806" y="167073"/>
                    <a:pt x="246906" y="170248"/>
                    <a:pt x="281831" y="167073"/>
                  </a:cubicBezTo>
                  <a:cubicBezTo>
                    <a:pt x="294531" y="167073"/>
                    <a:pt x="307231" y="165485"/>
                    <a:pt x="321519" y="163898"/>
                  </a:cubicBezTo>
                  <a:cubicBezTo>
                    <a:pt x="335806" y="162310"/>
                    <a:pt x="350094" y="159135"/>
                    <a:pt x="359619" y="146435"/>
                  </a:cubicBezTo>
                  <a:cubicBezTo>
                    <a:pt x="369144" y="133735"/>
                    <a:pt x="369144" y="116273"/>
                    <a:pt x="370731" y="100398"/>
                  </a:cubicBezTo>
                  <a:cubicBezTo>
                    <a:pt x="372318" y="81348"/>
                    <a:pt x="375494" y="62298"/>
                    <a:pt x="377081" y="43248"/>
                  </a:cubicBezTo>
                  <a:cubicBezTo>
                    <a:pt x="386606" y="36898"/>
                    <a:pt x="378669" y="17848"/>
                    <a:pt x="365969" y="21023"/>
                  </a:cubicBezTo>
                  <a:close/>
                </a:path>
              </a:pathLst>
            </a:custGeom>
            <a:solidFill>
              <a:srgbClr val="ED2307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รูปแบบอิสระ: รูปร่าง 170">
              <a:extLst>
                <a:ext uri="{FF2B5EF4-FFF2-40B4-BE49-F238E27FC236}">
                  <a16:creationId xmlns:a16="http://schemas.microsoft.com/office/drawing/2014/main" id="{00CC7AFF-0F23-451E-8822-F5E753DB56D8}"/>
                </a:ext>
              </a:extLst>
            </p:cNvPr>
            <p:cNvSpPr/>
            <p:nvPr/>
          </p:nvSpPr>
          <p:spPr>
            <a:xfrm>
              <a:off x="2959623" y="2623437"/>
              <a:ext cx="113006" cy="148000"/>
            </a:xfrm>
            <a:custGeom>
              <a:avLst/>
              <a:gdLst>
                <a:gd name="connsiteX0" fmla="*/ 97902 w 113006"/>
                <a:gd name="connsiteY0" fmla="*/ 18162 h 148000"/>
                <a:gd name="connsiteX1" fmla="*/ 66152 w 113006"/>
                <a:gd name="connsiteY1" fmla="*/ 700 h 148000"/>
                <a:gd name="connsiteX2" fmla="*/ 32814 w 113006"/>
                <a:gd name="connsiteY2" fmla="*/ 21338 h 148000"/>
                <a:gd name="connsiteX3" fmla="*/ 2652 w 113006"/>
                <a:gd name="connsiteY3" fmla="*/ 88013 h 148000"/>
                <a:gd name="connsiteX4" fmla="*/ 20114 w 113006"/>
                <a:gd name="connsiteY4" fmla="*/ 140400 h 148000"/>
                <a:gd name="connsiteX5" fmla="*/ 74089 w 113006"/>
                <a:gd name="connsiteY5" fmla="*/ 143575 h 148000"/>
                <a:gd name="connsiteX6" fmla="*/ 112189 w 113006"/>
                <a:gd name="connsiteY6" fmla="*/ 92775 h 148000"/>
                <a:gd name="connsiteX7" fmla="*/ 97902 w 113006"/>
                <a:gd name="connsiteY7" fmla="*/ 18162 h 1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06" h="148000">
                  <a:moveTo>
                    <a:pt x="97902" y="18162"/>
                  </a:moveTo>
                  <a:cubicBezTo>
                    <a:pt x="91552" y="5463"/>
                    <a:pt x="80439" y="-2475"/>
                    <a:pt x="66152" y="700"/>
                  </a:cubicBezTo>
                  <a:cubicBezTo>
                    <a:pt x="53452" y="3875"/>
                    <a:pt x="42339" y="13400"/>
                    <a:pt x="32814" y="21338"/>
                  </a:cubicBezTo>
                  <a:cubicBezTo>
                    <a:pt x="13764" y="38800"/>
                    <a:pt x="-524" y="62612"/>
                    <a:pt x="2652" y="88013"/>
                  </a:cubicBezTo>
                  <a:cubicBezTo>
                    <a:pt x="-3698" y="107063"/>
                    <a:pt x="1064" y="129287"/>
                    <a:pt x="20114" y="140400"/>
                  </a:cubicBezTo>
                  <a:cubicBezTo>
                    <a:pt x="35989" y="149925"/>
                    <a:pt x="56627" y="149925"/>
                    <a:pt x="74089" y="143575"/>
                  </a:cubicBezTo>
                  <a:cubicBezTo>
                    <a:pt x="96314" y="135638"/>
                    <a:pt x="109014" y="115000"/>
                    <a:pt x="112189" y="92775"/>
                  </a:cubicBezTo>
                  <a:cubicBezTo>
                    <a:pt x="115364" y="67375"/>
                    <a:pt x="109014" y="40388"/>
                    <a:pt x="97902" y="18162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รูปแบบอิสระ: รูปร่าง 171">
              <a:extLst>
                <a:ext uri="{FF2B5EF4-FFF2-40B4-BE49-F238E27FC236}">
                  <a16:creationId xmlns:a16="http://schemas.microsoft.com/office/drawing/2014/main" id="{7BFC411C-52F5-494D-9EC9-017737B11960}"/>
                </a:ext>
              </a:extLst>
            </p:cNvPr>
            <p:cNvSpPr/>
            <p:nvPr/>
          </p:nvSpPr>
          <p:spPr>
            <a:xfrm>
              <a:off x="2207148" y="2532949"/>
              <a:ext cx="113006" cy="148000"/>
            </a:xfrm>
            <a:custGeom>
              <a:avLst/>
              <a:gdLst>
                <a:gd name="connsiteX0" fmla="*/ 97902 w 113006"/>
                <a:gd name="connsiteY0" fmla="*/ 18163 h 148000"/>
                <a:gd name="connsiteX1" fmla="*/ 66152 w 113006"/>
                <a:gd name="connsiteY1" fmla="*/ 700 h 148000"/>
                <a:gd name="connsiteX2" fmla="*/ 32814 w 113006"/>
                <a:gd name="connsiteY2" fmla="*/ 21337 h 148000"/>
                <a:gd name="connsiteX3" fmla="*/ 2652 w 113006"/>
                <a:gd name="connsiteY3" fmla="*/ 88013 h 148000"/>
                <a:gd name="connsiteX4" fmla="*/ 20114 w 113006"/>
                <a:gd name="connsiteY4" fmla="*/ 140400 h 148000"/>
                <a:gd name="connsiteX5" fmla="*/ 74089 w 113006"/>
                <a:gd name="connsiteY5" fmla="*/ 143575 h 148000"/>
                <a:gd name="connsiteX6" fmla="*/ 112189 w 113006"/>
                <a:gd name="connsiteY6" fmla="*/ 92775 h 148000"/>
                <a:gd name="connsiteX7" fmla="*/ 97902 w 113006"/>
                <a:gd name="connsiteY7" fmla="*/ 18163 h 1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06" h="148000">
                  <a:moveTo>
                    <a:pt x="97902" y="18163"/>
                  </a:moveTo>
                  <a:cubicBezTo>
                    <a:pt x="91552" y="5462"/>
                    <a:pt x="80439" y="-2475"/>
                    <a:pt x="66152" y="700"/>
                  </a:cubicBezTo>
                  <a:cubicBezTo>
                    <a:pt x="53451" y="3875"/>
                    <a:pt x="42339" y="13400"/>
                    <a:pt x="32814" y="21337"/>
                  </a:cubicBezTo>
                  <a:cubicBezTo>
                    <a:pt x="13764" y="38800"/>
                    <a:pt x="-523" y="62613"/>
                    <a:pt x="2652" y="88013"/>
                  </a:cubicBezTo>
                  <a:cubicBezTo>
                    <a:pt x="-3698" y="107063"/>
                    <a:pt x="1064" y="129288"/>
                    <a:pt x="20114" y="140400"/>
                  </a:cubicBezTo>
                  <a:cubicBezTo>
                    <a:pt x="35989" y="149925"/>
                    <a:pt x="56627" y="149925"/>
                    <a:pt x="74089" y="143575"/>
                  </a:cubicBezTo>
                  <a:cubicBezTo>
                    <a:pt x="96314" y="135638"/>
                    <a:pt x="109014" y="115000"/>
                    <a:pt x="112189" y="92775"/>
                  </a:cubicBezTo>
                  <a:cubicBezTo>
                    <a:pt x="115364" y="67375"/>
                    <a:pt x="109014" y="40388"/>
                    <a:pt x="97902" y="18163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รูปแบบอิสระ: รูปร่าง 172">
              <a:extLst>
                <a:ext uri="{FF2B5EF4-FFF2-40B4-BE49-F238E27FC236}">
                  <a16:creationId xmlns:a16="http://schemas.microsoft.com/office/drawing/2014/main" id="{47C0A988-E8A5-498F-9689-0268AA94261B}"/>
                </a:ext>
              </a:extLst>
            </p:cNvPr>
            <p:cNvSpPr/>
            <p:nvPr/>
          </p:nvSpPr>
          <p:spPr>
            <a:xfrm>
              <a:off x="2589918" y="2666117"/>
              <a:ext cx="129231" cy="58159"/>
            </a:xfrm>
            <a:custGeom>
              <a:avLst/>
              <a:gdLst>
                <a:gd name="connsiteX0" fmla="*/ 110419 w 129231"/>
                <a:gd name="connsiteY0" fmla="*/ 19932 h 58159"/>
                <a:gd name="connsiteX1" fmla="*/ 21519 w 129231"/>
                <a:gd name="connsiteY1" fmla="*/ 5645 h 58159"/>
                <a:gd name="connsiteX2" fmla="*/ 5644 w 129231"/>
                <a:gd name="connsiteY2" fmla="*/ 882 h 58159"/>
                <a:gd name="connsiteX3" fmla="*/ 882 w 129231"/>
                <a:gd name="connsiteY3" fmla="*/ 16757 h 58159"/>
                <a:gd name="connsiteX4" fmla="*/ 126294 w 129231"/>
                <a:gd name="connsiteY4" fmla="*/ 35807 h 58159"/>
                <a:gd name="connsiteX5" fmla="*/ 110419 w 129231"/>
                <a:gd name="connsiteY5" fmla="*/ 19932 h 5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231" h="58159">
                  <a:moveTo>
                    <a:pt x="110419" y="19932"/>
                  </a:moveTo>
                  <a:cubicBezTo>
                    <a:pt x="86607" y="45332"/>
                    <a:pt x="37394" y="37395"/>
                    <a:pt x="21519" y="5645"/>
                  </a:cubicBezTo>
                  <a:cubicBezTo>
                    <a:pt x="18344" y="-706"/>
                    <a:pt x="10407" y="-706"/>
                    <a:pt x="5644" y="882"/>
                  </a:cubicBezTo>
                  <a:cubicBezTo>
                    <a:pt x="-706" y="4057"/>
                    <a:pt x="-706" y="10407"/>
                    <a:pt x="882" y="16757"/>
                  </a:cubicBezTo>
                  <a:cubicBezTo>
                    <a:pt x="23107" y="62794"/>
                    <a:pt x="91369" y="72320"/>
                    <a:pt x="126294" y="35807"/>
                  </a:cubicBezTo>
                  <a:cubicBezTo>
                    <a:pt x="135819" y="24695"/>
                    <a:pt x="119944" y="8820"/>
                    <a:pt x="110419" y="19932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รูปแบบอิสระ: รูปร่าง 173">
              <a:extLst>
                <a:ext uri="{FF2B5EF4-FFF2-40B4-BE49-F238E27FC236}">
                  <a16:creationId xmlns:a16="http://schemas.microsoft.com/office/drawing/2014/main" id="{8397C742-EEEB-4BC8-AA44-9E16C3F9AFE8}"/>
                </a:ext>
              </a:extLst>
            </p:cNvPr>
            <p:cNvSpPr/>
            <p:nvPr/>
          </p:nvSpPr>
          <p:spPr>
            <a:xfrm>
              <a:off x="2023963" y="2047154"/>
              <a:ext cx="1287231" cy="477260"/>
            </a:xfrm>
            <a:custGeom>
              <a:avLst/>
              <a:gdLst>
                <a:gd name="connsiteX0" fmla="*/ 1278036 w 1287231"/>
                <a:gd name="connsiteY0" fmla="*/ 451570 h 477260"/>
                <a:gd name="connsiteX1" fmla="*/ 1274861 w 1287231"/>
                <a:gd name="connsiteY1" fmla="*/ 451570 h 477260"/>
                <a:gd name="connsiteX2" fmla="*/ 858936 w 1287231"/>
                <a:gd name="connsiteY2" fmla="*/ 53108 h 477260"/>
                <a:gd name="connsiteX3" fmla="*/ 698599 w 1287231"/>
                <a:gd name="connsiteY3" fmla="*/ 3895 h 477260"/>
                <a:gd name="connsiteX4" fmla="*/ 682724 w 1287231"/>
                <a:gd name="connsiteY4" fmla="*/ 16595 h 477260"/>
                <a:gd name="connsiteX5" fmla="*/ 103286 w 1287231"/>
                <a:gd name="connsiteY5" fmla="*/ 180108 h 477260"/>
                <a:gd name="connsiteX6" fmla="*/ 1686 w 1287231"/>
                <a:gd name="connsiteY6" fmla="*/ 316633 h 477260"/>
                <a:gd name="connsiteX7" fmla="*/ 23911 w 1287231"/>
                <a:gd name="connsiteY7" fmla="*/ 329333 h 477260"/>
                <a:gd name="connsiteX8" fmla="*/ 25499 w 1287231"/>
                <a:gd name="connsiteY8" fmla="*/ 326158 h 477260"/>
                <a:gd name="connsiteX9" fmla="*/ 41374 w 1287231"/>
                <a:gd name="connsiteY9" fmla="*/ 338858 h 477260"/>
                <a:gd name="connsiteX10" fmla="*/ 577949 w 1287231"/>
                <a:gd name="connsiteY10" fmla="*/ 138833 h 477260"/>
                <a:gd name="connsiteX11" fmla="*/ 692249 w 1287231"/>
                <a:gd name="connsiteY11" fmla="*/ 57870 h 477260"/>
                <a:gd name="connsiteX12" fmla="*/ 709711 w 1287231"/>
                <a:gd name="connsiteY12" fmla="*/ 100733 h 477260"/>
                <a:gd name="connsiteX13" fmla="*/ 809724 w 1287231"/>
                <a:gd name="connsiteY13" fmla="*/ 243608 h 477260"/>
                <a:gd name="connsiteX14" fmla="*/ 1089124 w 1287231"/>
                <a:gd name="connsiteY14" fmla="*/ 422995 h 477260"/>
                <a:gd name="connsiteX15" fmla="*/ 1271687 w 1287231"/>
                <a:gd name="connsiteY15" fmla="*/ 476970 h 477260"/>
                <a:gd name="connsiteX16" fmla="*/ 1278036 w 1287231"/>
                <a:gd name="connsiteY16" fmla="*/ 451570 h 477260"/>
                <a:gd name="connsiteX17" fmla="*/ 192186 w 1287231"/>
                <a:gd name="connsiteY17" fmla="*/ 281708 h 477260"/>
                <a:gd name="connsiteX18" fmla="*/ 35024 w 1287231"/>
                <a:gd name="connsiteY18" fmla="*/ 315045 h 477260"/>
                <a:gd name="connsiteX19" fmla="*/ 33436 w 1287231"/>
                <a:gd name="connsiteY19" fmla="*/ 315045 h 477260"/>
                <a:gd name="connsiteX20" fmla="*/ 514449 w 1287231"/>
                <a:gd name="connsiteY20" fmla="*/ 24533 h 477260"/>
                <a:gd name="connsiteX21" fmla="*/ 673199 w 1287231"/>
                <a:gd name="connsiteY21" fmla="*/ 38820 h 477260"/>
                <a:gd name="connsiteX22" fmla="*/ 192186 w 1287231"/>
                <a:gd name="connsiteY22" fmla="*/ 281708 h 477260"/>
                <a:gd name="connsiteX23" fmla="*/ 1016099 w 1287231"/>
                <a:gd name="connsiteY23" fmla="*/ 365845 h 477260"/>
                <a:gd name="connsiteX24" fmla="*/ 900211 w 1287231"/>
                <a:gd name="connsiteY24" fmla="*/ 295995 h 477260"/>
                <a:gd name="connsiteX25" fmla="*/ 797024 w 1287231"/>
                <a:gd name="connsiteY25" fmla="*/ 189633 h 477260"/>
                <a:gd name="connsiteX26" fmla="*/ 749399 w 1287231"/>
                <a:gd name="connsiteY26" fmla="*/ 122958 h 477260"/>
                <a:gd name="connsiteX27" fmla="*/ 730349 w 1287231"/>
                <a:gd name="connsiteY27" fmla="*/ 88033 h 477260"/>
                <a:gd name="connsiteX28" fmla="*/ 716061 w 1287231"/>
                <a:gd name="connsiteY28" fmla="*/ 57870 h 477260"/>
                <a:gd name="connsiteX29" fmla="*/ 719236 w 1287231"/>
                <a:gd name="connsiteY29" fmla="*/ 54695 h 477260"/>
                <a:gd name="connsiteX30" fmla="*/ 716061 w 1287231"/>
                <a:gd name="connsiteY30" fmla="*/ 34058 h 477260"/>
                <a:gd name="connsiteX31" fmla="*/ 1170086 w 1287231"/>
                <a:gd name="connsiteY31" fmla="*/ 329333 h 477260"/>
                <a:gd name="connsiteX32" fmla="*/ 1241524 w 1287231"/>
                <a:gd name="connsiteY32" fmla="*/ 443633 h 477260"/>
                <a:gd name="connsiteX33" fmla="*/ 1016099 w 1287231"/>
                <a:gd name="connsiteY33" fmla="*/ 365845 h 47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287231" h="477260">
                  <a:moveTo>
                    <a:pt x="1278036" y="451570"/>
                  </a:moveTo>
                  <a:cubicBezTo>
                    <a:pt x="1276449" y="451570"/>
                    <a:pt x="1276449" y="451570"/>
                    <a:pt x="1274861" y="451570"/>
                  </a:cubicBezTo>
                  <a:cubicBezTo>
                    <a:pt x="1192312" y="273770"/>
                    <a:pt x="1039911" y="129308"/>
                    <a:pt x="858936" y="53108"/>
                  </a:cubicBezTo>
                  <a:cubicBezTo>
                    <a:pt x="808136" y="30883"/>
                    <a:pt x="754161" y="15008"/>
                    <a:pt x="698599" y="3895"/>
                  </a:cubicBezTo>
                  <a:cubicBezTo>
                    <a:pt x="689074" y="2308"/>
                    <a:pt x="682724" y="10245"/>
                    <a:pt x="682724" y="16595"/>
                  </a:cubicBezTo>
                  <a:cubicBezTo>
                    <a:pt x="476349" y="-32617"/>
                    <a:pt x="254099" y="29295"/>
                    <a:pt x="103286" y="180108"/>
                  </a:cubicBezTo>
                  <a:cubicBezTo>
                    <a:pt x="63599" y="219795"/>
                    <a:pt x="28674" y="265833"/>
                    <a:pt x="1686" y="316633"/>
                  </a:cubicBezTo>
                  <a:cubicBezTo>
                    <a:pt x="-6251" y="330920"/>
                    <a:pt x="15974" y="343620"/>
                    <a:pt x="23911" y="329333"/>
                  </a:cubicBezTo>
                  <a:cubicBezTo>
                    <a:pt x="23911" y="327745"/>
                    <a:pt x="25499" y="327745"/>
                    <a:pt x="25499" y="326158"/>
                  </a:cubicBezTo>
                  <a:cubicBezTo>
                    <a:pt x="27086" y="332508"/>
                    <a:pt x="31849" y="338858"/>
                    <a:pt x="41374" y="338858"/>
                  </a:cubicBezTo>
                  <a:cubicBezTo>
                    <a:pt x="231874" y="310283"/>
                    <a:pt x="414436" y="242020"/>
                    <a:pt x="577949" y="138833"/>
                  </a:cubicBezTo>
                  <a:cubicBezTo>
                    <a:pt x="617636" y="113433"/>
                    <a:pt x="655736" y="86445"/>
                    <a:pt x="692249" y="57870"/>
                  </a:cubicBezTo>
                  <a:cubicBezTo>
                    <a:pt x="695424" y="73745"/>
                    <a:pt x="704949" y="91208"/>
                    <a:pt x="709711" y="100733"/>
                  </a:cubicBezTo>
                  <a:cubicBezTo>
                    <a:pt x="735111" y="153120"/>
                    <a:pt x="771624" y="200745"/>
                    <a:pt x="809724" y="243608"/>
                  </a:cubicBezTo>
                  <a:cubicBezTo>
                    <a:pt x="884336" y="329333"/>
                    <a:pt x="982761" y="384895"/>
                    <a:pt x="1089124" y="422995"/>
                  </a:cubicBezTo>
                  <a:cubicBezTo>
                    <a:pt x="1149449" y="443633"/>
                    <a:pt x="1209774" y="461095"/>
                    <a:pt x="1271687" y="476970"/>
                  </a:cubicBezTo>
                  <a:cubicBezTo>
                    <a:pt x="1287562" y="480145"/>
                    <a:pt x="1293911" y="456333"/>
                    <a:pt x="1278036" y="451570"/>
                  </a:cubicBezTo>
                  <a:close/>
                  <a:moveTo>
                    <a:pt x="192186" y="281708"/>
                  </a:moveTo>
                  <a:cubicBezTo>
                    <a:pt x="139799" y="295995"/>
                    <a:pt x="87411" y="307108"/>
                    <a:pt x="35024" y="315045"/>
                  </a:cubicBezTo>
                  <a:cubicBezTo>
                    <a:pt x="35024" y="315045"/>
                    <a:pt x="33436" y="315045"/>
                    <a:pt x="33436" y="315045"/>
                  </a:cubicBezTo>
                  <a:cubicBezTo>
                    <a:pt x="135036" y="145183"/>
                    <a:pt x="316011" y="34058"/>
                    <a:pt x="514449" y="24533"/>
                  </a:cubicBezTo>
                  <a:cubicBezTo>
                    <a:pt x="568424" y="21358"/>
                    <a:pt x="620811" y="27708"/>
                    <a:pt x="673199" y="38820"/>
                  </a:cubicBezTo>
                  <a:cubicBezTo>
                    <a:pt x="530324" y="151533"/>
                    <a:pt x="366811" y="234083"/>
                    <a:pt x="192186" y="281708"/>
                  </a:cubicBezTo>
                  <a:close/>
                  <a:moveTo>
                    <a:pt x="1016099" y="365845"/>
                  </a:moveTo>
                  <a:cubicBezTo>
                    <a:pt x="974824" y="346795"/>
                    <a:pt x="935136" y="322983"/>
                    <a:pt x="900211" y="295995"/>
                  </a:cubicBezTo>
                  <a:cubicBezTo>
                    <a:pt x="862111" y="265833"/>
                    <a:pt x="828774" y="229320"/>
                    <a:pt x="797024" y="189633"/>
                  </a:cubicBezTo>
                  <a:cubicBezTo>
                    <a:pt x="779561" y="167408"/>
                    <a:pt x="763686" y="145183"/>
                    <a:pt x="749399" y="122958"/>
                  </a:cubicBezTo>
                  <a:cubicBezTo>
                    <a:pt x="743049" y="111845"/>
                    <a:pt x="736699" y="100733"/>
                    <a:pt x="730349" y="88033"/>
                  </a:cubicBezTo>
                  <a:cubicBezTo>
                    <a:pt x="728761" y="84858"/>
                    <a:pt x="720824" y="67395"/>
                    <a:pt x="716061" y="57870"/>
                  </a:cubicBezTo>
                  <a:cubicBezTo>
                    <a:pt x="717649" y="56283"/>
                    <a:pt x="719236" y="56283"/>
                    <a:pt x="719236" y="54695"/>
                  </a:cubicBezTo>
                  <a:cubicBezTo>
                    <a:pt x="722411" y="46758"/>
                    <a:pt x="720824" y="40408"/>
                    <a:pt x="716061" y="34058"/>
                  </a:cubicBezTo>
                  <a:cubicBezTo>
                    <a:pt x="895449" y="75333"/>
                    <a:pt x="1058961" y="181695"/>
                    <a:pt x="1170086" y="329333"/>
                  </a:cubicBezTo>
                  <a:cubicBezTo>
                    <a:pt x="1197074" y="365845"/>
                    <a:pt x="1220886" y="403945"/>
                    <a:pt x="1241524" y="443633"/>
                  </a:cubicBezTo>
                  <a:cubicBezTo>
                    <a:pt x="1166911" y="422995"/>
                    <a:pt x="1089124" y="399183"/>
                    <a:pt x="1016099" y="365845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รูปแบบอิสระ: รูปร่าง 174">
              <a:extLst>
                <a:ext uri="{FF2B5EF4-FFF2-40B4-BE49-F238E27FC236}">
                  <a16:creationId xmlns:a16="http://schemas.microsoft.com/office/drawing/2014/main" id="{0F08537C-C7F5-4EA4-B3F0-7F0AD9D8727C}"/>
                </a:ext>
              </a:extLst>
            </p:cNvPr>
            <p:cNvSpPr/>
            <p:nvPr/>
          </p:nvSpPr>
          <p:spPr>
            <a:xfrm>
              <a:off x="1822970" y="2054524"/>
              <a:ext cx="1558997" cy="2692596"/>
            </a:xfrm>
            <a:custGeom>
              <a:avLst/>
              <a:gdLst>
                <a:gd name="connsiteX0" fmla="*/ 1558404 w 1558997"/>
                <a:gd name="connsiteY0" fmla="*/ 985538 h 2692596"/>
                <a:gd name="connsiteX1" fmla="*/ 1510779 w 1558997"/>
                <a:gd name="connsiteY1" fmla="*/ 625176 h 2692596"/>
                <a:gd name="connsiteX2" fmla="*/ 1510779 w 1558997"/>
                <a:gd name="connsiteY2" fmla="*/ 623588 h 2692596"/>
                <a:gd name="connsiteX3" fmla="*/ 1477441 w 1558997"/>
                <a:gd name="connsiteY3" fmla="*/ 452138 h 2692596"/>
                <a:gd name="connsiteX4" fmla="*/ 971029 w 1558997"/>
                <a:gd name="connsiteY4" fmla="*/ 21926 h 2692596"/>
                <a:gd name="connsiteX5" fmla="*/ 932929 w 1558997"/>
                <a:gd name="connsiteY5" fmla="*/ 12401 h 2692596"/>
                <a:gd name="connsiteX6" fmla="*/ 802754 w 1558997"/>
                <a:gd name="connsiteY6" fmla="*/ 4463 h 2692596"/>
                <a:gd name="connsiteX7" fmla="*/ 696392 w 1558997"/>
                <a:gd name="connsiteY7" fmla="*/ 2876 h 2692596"/>
                <a:gd name="connsiteX8" fmla="*/ 594792 w 1558997"/>
                <a:gd name="connsiteY8" fmla="*/ 13988 h 2692596"/>
                <a:gd name="connsiteX9" fmla="*/ 302691 w 1558997"/>
                <a:gd name="connsiteY9" fmla="*/ 175913 h 2692596"/>
                <a:gd name="connsiteX10" fmla="*/ 223316 w 1558997"/>
                <a:gd name="connsiteY10" fmla="*/ 282276 h 2692596"/>
                <a:gd name="connsiteX11" fmla="*/ 118542 w 1558997"/>
                <a:gd name="connsiteY11" fmla="*/ 617238 h 2692596"/>
                <a:gd name="connsiteX12" fmla="*/ 118542 w 1558997"/>
                <a:gd name="connsiteY12" fmla="*/ 618826 h 2692596"/>
                <a:gd name="connsiteX13" fmla="*/ 1067 w 1558997"/>
                <a:gd name="connsiteY13" fmla="*/ 904576 h 2692596"/>
                <a:gd name="connsiteX14" fmla="*/ 24879 w 1558997"/>
                <a:gd name="connsiteY14" fmla="*/ 910926 h 2692596"/>
                <a:gd name="connsiteX15" fmla="*/ 101079 w 1558997"/>
                <a:gd name="connsiteY15" fmla="*/ 726776 h 2692596"/>
                <a:gd name="connsiteX16" fmla="*/ 59804 w 1558997"/>
                <a:gd name="connsiteY16" fmla="*/ 979188 h 2692596"/>
                <a:gd name="connsiteX17" fmla="*/ 83617 w 1558997"/>
                <a:gd name="connsiteY17" fmla="*/ 985538 h 2692596"/>
                <a:gd name="connsiteX18" fmla="*/ 123304 w 1558997"/>
                <a:gd name="connsiteY18" fmla="*/ 749001 h 2692596"/>
                <a:gd name="connsiteX19" fmla="*/ 128067 w 1558997"/>
                <a:gd name="connsiteY19" fmla="*/ 745826 h 2692596"/>
                <a:gd name="connsiteX20" fmla="*/ 115367 w 1558997"/>
                <a:gd name="connsiteY20" fmla="*/ 968076 h 2692596"/>
                <a:gd name="connsiteX21" fmla="*/ 140766 w 1558997"/>
                <a:gd name="connsiteY21" fmla="*/ 968076 h 2692596"/>
                <a:gd name="connsiteX22" fmla="*/ 150292 w 1558997"/>
                <a:gd name="connsiteY22" fmla="*/ 804563 h 2692596"/>
                <a:gd name="connsiteX23" fmla="*/ 150292 w 1558997"/>
                <a:gd name="connsiteY23" fmla="*/ 806151 h 2692596"/>
                <a:gd name="connsiteX24" fmla="*/ 150292 w 1558997"/>
                <a:gd name="connsiteY24" fmla="*/ 996651 h 2692596"/>
                <a:gd name="connsiteX25" fmla="*/ 175692 w 1558997"/>
                <a:gd name="connsiteY25" fmla="*/ 996651 h 2692596"/>
                <a:gd name="connsiteX26" fmla="*/ 175692 w 1558997"/>
                <a:gd name="connsiteY26" fmla="*/ 856951 h 2692596"/>
                <a:gd name="connsiteX27" fmla="*/ 193154 w 1558997"/>
                <a:gd name="connsiteY27" fmla="*/ 883938 h 2692596"/>
                <a:gd name="connsiteX28" fmla="*/ 201092 w 1558997"/>
                <a:gd name="connsiteY28" fmla="*/ 985538 h 2692596"/>
                <a:gd name="connsiteX29" fmla="*/ 216967 w 1558997"/>
                <a:gd name="connsiteY29" fmla="*/ 993476 h 2692596"/>
                <a:gd name="connsiteX30" fmla="*/ 224904 w 1558997"/>
                <a:gd name="connsiteY30" fmla="*/ 977601 h 2692596"/>
                <a:gd name="connsiteX31" fmla="*/ 218554 w 1558997"/>
                <a:gd name="connsiteY31" fmla="*/ 917276 h 2692596"/>
                <a:gd name="connsiteX32" fmla="*/ 418579 w 1558997"/>
                <a:gd name="connsiteY32" fmla="*/ 1076026 h 2692596"/>
                <a:gd name="connsiteX33" fmla="*/ 412229 w 1558997"/>
                <a:gd name="connsiteY33" fmla="*/ 1080788 h 2692596"/>
                <a:gd name="connsiteX34" fmla="*/ 151879 w 1558997"/>
                <a:gd name="connsiteY34" fmla="*/ 1630063 h 2692596"/>
                <a:gd name="connsiteX35" fmla="*/ 134417 w 1558997"/>
                <a:gd name="connsiteY35" fmla="*/ 1726901 h 2692596"/>
                <a:gd name="connsiteX36" fmla="*/ 132829 w 1558997"/>
                <a:gd name="connsiteY36" fmla="*/ 1741188 h 2692596"/>
                <a:gd name="connsiteX37" fmla="*/ 196329 w 1558997"/>
                <a:gd name="connsiteY37" fmla="*/ 1801513 h 2692596"/>
                <a:gd name="connsiteX38" fmla="*/ 283641 w 1558997"/>
                <a:gd name="connsiteY38" fmla="*/ 1782463 h 2692596"/>
                <a:gd name="connsiteX39" fmla="*/ 336029 w 1558997"/>
                <a:gd name="connsiteY39" fmla="*/ 1730076 h 2692596"/>
                <a:gd name="connsiteX40" fmla="*/ 289992 w 1558997"/>
                <a:gd name="connsiteY40" fmla="*/ 2147588 h 2692596"/>
                <a:gd name="connsiteX41" fmla="*/ 283641 w 1558997"/>
                <a:gd name="connsiteY41" fmla="*/ 2171401 h 2692596"/>
                <a:gd name="connsiteX42" fmla="*/ 556691 w 1558997"/>
                <a:gd name="connsiteY42" fmla="*/ 2233313 h 2692596"/>
                <a:gd name="connsiteX43" fmla="*/ 556691 w 1558997"/>
                <a:gd name="connsiteY43" fmla="*/ 2380951 h 2692596"/>
                <a:gd name="connsiteX44" fmla="*/ 556691 w 1558997"/>
                <a:gd name="connsiteY44" fmla="*/ 2447626 h 2692596"/>
                <a:gd name="connsiteX45" fmla="*/ 556691 w 1558997"/>
                <a:gd name="connsiteY45" fmla="*/ 2484138 h 2692596"/>
                <a:gd name="connsiteX46" fmla="*/ 556691 w 1558997"/>
                <a:gd name="connsiteY46" fmla="*/ 2501601 h 2692596"/>
                <a:gd name="connsiteX47" fmla="*/ 542404 w 1558997"/>
                <a:gd name="connsiteY47" fmla="*/ 2517476 h 2692596"/>
                <a:gd name="connsiteX48" fmla="*/ 416992 w 1558997"/>
                <a:gd name="connsiteY48" fmla="*/ 2577801 h 2692596"/>
                <a:gd name="connsiteX49" fmla="*/ 350316 w 1558997"/>
                <a:gd name="connsiteY49" fmla="*/ 2650826 h 2692596"/>
                <a:gd name="connsiteX50" fmla="*/ 388417 w 1558997"/>
                <a:gd name="connsiteY50" fmla="*/ 2668288 h 2692596"/>
                <a:gd name="connsiteX51" fmla="*/ 467792 w 1558997"/>
                <a:gd name="connsiteY51" fmla="*/ 2674638 h 2692596"/>
                <a:gd name="connsiteX52" fmla="*/ 613842 w 1558997"/>
                <a:gd name="connsiteY52" fmla="*/ 2685751 h 2692596"/>
                <a:gd name="connsiteX53" fmla="*/ 686867 w 1558997"/>
                <a:gd name="connsiteY53" fmla="*/ 2692101 h 2692596"/>
                <a:gd name="connsiteX54" fmla="*/ 739254 w 1558997"/>
                <a:gd name="connsiteY54" fmla="*/ 2677813 h 2692596"/>
                <a:gd name="connsiteX55" fmla="*/ 763066 w 1558997"/>
                <a:gd name="connsiteY55" fmla="*/ 2571451 h 2692596"/>
                <a:gd name="connsiteX56" fmla="*/ 771004 w 1558997"/>
                <a:gd name="connsiteY56" fmla="*/ 2406351 h 2692596"/>
                <a:gd name="connsiteX57" fmla="*/ 772592 w 1558997"/>
                <a:gd name="connsiteY57" fmla="*/ 2320626 h 2692596"/>
                <a:gd name="connsiteX58" fmla="*/ 772592 w 1558997"/>
                <a:gd name="connsiteY58" fmla="*/ 2277763 h 2692596"/>
                <a:gd name="connsiteX59" fmla="*/ 771004 w 1558997"/>
                <a:gd name="connsiteY59" fmla="*/ 2253951 h 2692596"/>
                <a:gd name="connsiteX60" fmla="*/ 845617 w 1558997"/>
                <a:gd name="connsiteY60" fmla="*/ 2255538 h 2692596"/>
                <a:gd name="connsiteX61" fmla="*/ 853554 w 1558997"/>
                <a:gd name="connsiteY61" fmla="*/ 2588913 h 2692596"/>
                <a:gd name="connsiteX62" fmla="*/ 863079 w 1558997"/>
                <a:gd name="connsiteY62" fmla="*/ 2652413 h 2692596"/>
                <a:gd name="connsiteX63" fmla="*/ 909117 w 1558997"/>
                <a:gd name="connsiteY63" fmla="*/ 2673051 h 2692596"/>
                <a:gd name="connsiteX64" fmla="*/ 983729 w 1558997"/>
                <a:gd name="connsiteY64" fmla="*/ 2676226 h 2692596"/>
                <a:gd name="connsiteX65" fmla="*/ 1069454 w 1558997"/>
                <a:gd name="connsiteY65" fmla="*/ 2679401 h 2692596"/>
                <a:gd name="connsiteX66" fmla="*/ 1259954 w 1558997"/>
                <a:gd name="connsiteY66" fmla="*/ 2684163 h 2692596"/>
                <a:gd name="connsiteX67" fmla="*/ 1271066 w 1558997"/>
                <a:gd name="connsiteY67" fmla="*/ 2677813 h 2692596"/>
                <a:gd name="connsiteX68" fmla="*/ 1223441 w 1558997"/>
                <a:gd name="connsiteY68" fmla="*/ 2596851 h 2692596"/>
                <a:gd name="connsiteX69" fmla="*/ 1096441 w 1558997"/>
                <a:gd name="connsiteY69" fmla="*/ 2514301 h 2692596"/>
                <a:gd name="connsiteX70" fmla="*/ 1069454 w 1558997"/>
                <a:gd name="connsiteY70" fmla="*/ 2495251 h 2692596"/>
                <a:gd name="connsiteX71" fmla="*/ 1058342 w 1558997"/>
                <a:gd name="connsiteY71" fmla="*/ 2458738 h 2692596"/>
                <a:gd name="connsiteX72" fmla="*/ 1058342 w 1558997"/>
                <a:gd name="connsiteY72" fmla="*/ 2385713 h 2692596"/>
                <a:gd name="connsiteX73" fmla="*/ 1067867 w 1558997"/>
                <a:gd name="connsiteY73" fmla="*/ 2239663 h 2692596"/>
                <a:gd name="connsiteX74" fmla="*/ 1145654 w 1558997"/>
                <a:gd name="connsiteY74" fmla="*/ 2228551 h 2692596"/>
                <a:gd name="connsiteX75" fmla="*/ 1386954 w 1558997"/>
                <a:gd name="connsiteY75" fmla="*/ 2172988 h 2692596"/>
                <a:gd name="connsiteX76" fmla="*/ 1394892 w 1558997"/>
                <a:gd name="connsiteY76" fmla="*/ 2161876 h 2692596"/>
                <a:gd name="connsiteX77" fmla="*/ 1401242 w 1558997"/>
                <a:gd name="connsiteY77" fmla="*/ 2150763 h 2692596"/>
                <a:gd name="connsiteX78" fmla="*/ 1321867 w 1558997"/>
                <a:gd name="connsiteY78" fmla="*/ 1653876 h 2692596"/>
                <a:gd name="connsiteX79" fmla="*/ 1334566 w 1558997"/>
                <a:gd name="connsiteY79" fmla="*/ 1671338 h 2692596"/>
                <a:gd name="connsiteX80" fmla="*/ 1372667 w 1558997"/>
                <a:gd name="connsiteY80" fmla="*/ 1717376 h 2692596"/>
                <a:gd name="connsiteX81" fmla="*/ 1409179 w 1558997"/>
                <a:gd name="connsiteY81" fmla="*/ 1745951 h 2692596"/>
                <a:gd name="connsiteX82" fmla="*/ 1453629 w 1558997"/>
                <a:gd name="connsiteY82" fmla="*/ 1726901 h 2692596"/>
                <a:gd name="connsiteX83" fmla="*/ 1491729 w 1558997"/>
                <a:gd name="connsiteY83" fmla="*/ 1703088 h 2692596"/>
                <a:gd name="connsiteX84" fmla="*/ 1512367 w 1558997"/>
                <a:gd name="connsiteY84" fmla="*/ 1690388 h 2692596"/>
                <a:gd name="connsiteX85" fmla="*/ 1512367 w 1558997"/>
                <a:gd name="connsiteY85" fmla="*/ 1674513 h 2692596"/>
                <a:gd name="connsiteX86" fmla="*/ 1507604 w 1558997"/>
                <a:gd name="connsiteY86" fmla="*/ 1657051 h 2692596"/>
                <a:gd name="connsiteX87" fmla="*/ 1496492 w 1558997"/>
                <a:gd name="connsiteY87" fmla="*/ 1620538 h 2692596"/>
                <a:gd name="connsiteX88" fmla="*/ 1445691 w 1558997"/>
                <a:gd name="connsiteY88" fmla="*/ 1479251 h 2692596"/>
                <a:gd name="connsiteX89" fmla="*/ 1310754 w 1558997"/>
                <a:gd name="connsiteY89" fmla="*/ 1218901 h 2692596"/>
                <a:gd name="connsiteX90" fmla="*/ 1223441 w 1558997"/>
                <a:gd name="connsiteY90" fmla="*/ 1096663 h 2692596"/>
                <a:gd name="connsiteX91" fmla="*/ 1385367 w 1558997"/>
                <a:gd name="connsiteY91" fmla="*/ 955376 h 2692596"/>
                <a:gd name="connsiteX92" fmla="*/ 1361554 w 1558997"/>
                <a:gd name="connsiteY92" fmla="*/ 1037926 h 2692596"/>
                <a:gd name="connsiteX93" fmla="*/ 1385367 w 1558997"/>
                <a:gd name="connsiteY93" fmla="*/ 1044276 h 2692596"/>
                <a:gd name="connsiteX94" fmla="*/ 1429816 w 1558997"/>
                <a:gd name="connsiteY94" fmla="*/ 895051 h 2692596"/>
                <a:gd name="connsiteX95" fmla="*/ 1418704 w 1558997"/>
                <a:gd name="connsiteY95" fmla="*/ 1018876 h 2692596"/>
                <a:gd name="connsiteX96" fmla="*/ 1444104 w 1558997"/>
                <a:gd name="connsiteY96" fmla="*/ 1018876 h 2692596"/>
                <a:gd name="connsiteX97" fmla="*/ 1467917 w 1558997"/>
                <a:gd name="connsiteY97" fmla="*/ 826788 h 2692596"/>
                <a:gd name="connsiteX98" fmla="*/ 1482204 w 1558997"/>
                <a:gd name="connsiteY98" fmla="*/ 1015701 h 2692596"/>
                <a:gd name="connsiteX99" fmla="*/ 1506017 w 1558997"/>
                <a:gd name="connsiteY99" fmla="*/ 1009351 h 2692596"/>
                <a:gd name="connsiteX100" fmla="*/ 1496492 w 1558997"/>
                <a:gd name="connsiteY100" fmla="*/ 752176 h 2692596"/>
                <a:gd name="connsiteX101" fmla="*/ 1536179 w 1558997"/>
                <a:gd name="connsiteY101" fmla="*/ 988713 h 2692596"/>
                <a:gd name="connsiteX102" fmla="*/ 1558404 w 1558997"/>
                <a:gd name="connsiteY102" fmla="*/ 985538 h 2692596"/>
                <a:gd name="connsiteX103" fmla="*/ 731316 w 1558997"/>
                <a:gd name="connsiteY103" fmla="*/ 2604788 h 2692596"/>
                <a:gd name="connsiteX104" fmla="*/ 717029 w 1558997"/>
                <a:gd name="connsiteY104" fmla="*/ 2663526 h 2692596"/>
                <a:gd name="connsiteX105" fmla="*/ 651941 w 1558997"/>
                <a:gd name="connsiteY105" fmla="*/ 2668288 h 2692596"/>
                <a:gd name="connsiteX106" fmla="*/ 572566 w 1558997"/>
                <a:gd name="connsiteY106" fmla="*/ 2661938 h 2692596"/>
                <a:gd name="connsiteX107" fmla="*/ 426516 w 1558997"/>
                <a:gd name="connsiteY107" fmla="*/ 2650826 h 2692596"/>
                <a:gd name="connsiteX108" fmla="*/ 390004 w 1558997"/>
                <a:gd name="connsiteY108" fmla="*/ 2647651 h 2692596"/>
                <a:gd name="connsiteX109" fmla="*/ 374129 w 1558997"/>
                <a:gd name="connsiteY109" fmla="*/ 2633363 h 2692596"/>
                <a:gd name="connsiteX110" fmla="*/ 429691 w 1558997"/>
                <a:gd name="connsiteY110" fmla="*/ 2600026 h 2692596"/>
                <a:gd name="connsiteX111" fmla="*/ 491604 w 1558997"/>
                <a:gd name="connsiteY111" fmla="*/ 2568276 h 2692596"/>
                <a:gd name="connsiteX112" fmla="*/ 558279 w 1558997"/>
                <a:gd name="connsiteY112" fmla="*/ 2538113 h 2692596"/>
                <a:gd name="connsiteX113" fmla="*/ 563042 w 1558997"/>
                <a:gd name="connsiteY113" fmla="*/ 2534938 h 2692596"/>
                <a:gd name="connsiteX114" fmla="*/ 728142 w 1558997"/>
                <a:gd name="connsiteY114" fmla="*/ 2560338 h 2692596"/>
                <a:gd name="connsiteX115" fmla="*/ 731316 w 1558997"/>
                <a:gd name="connsiteY115" fmla="*/ 2558751 h 2692596"/>
                <a:gd name="connsiteX116" fmla="*/ 731316 w 1558997"/>
                <a:gd name="connsiteY116" fmla="*/ 2604788 h 2692596"/>
                <a:gd name="connsiteX117" fmla="*/ 742429 w 1558997"/>
                <a:gd name="connsiteY117" fmla="*/ 2384126 h 2692596"/>
                <a:gd name="connsiteX118" fmla="*/ 736079 w 1558997"/>
                <a:gd name="connsiteY118" fmla="*/ 2536526 h 2692596"/>
                <a:gd name="connsiteX119" fmla="*/ 736079 w 1558997"/>
                <a:gd name="connsiteY119" fmla="*/ 2538113 h 2692596"/>
                <a:gd name="connsiteX120" fmla="*/ 724967 w 1558997"/>
                <a:gd name="connsiteY120" fmla="*/ 2534938 h 2692596"/>
                <a:gd name="connsiteX121" fmla="*/ 580504 w 1558997"/>
                <a:gd name="connsiteY121" fmla="*/ 2514301 h 2692596"/>
                <a:gd name="connsiteX122" fmla="*/ 578917 w 1558997"/>
                <a:gd name="connsiteY122" fmla="*/ 2512713 h 2692596"/>
                <a:gd name="connsiteX123" fmla="*/ 580504 w 1558997"/>
                <a:gd name="connsiteY123" fmla="*/ 2487313 h 2692596"/>
                <a:gd name="connsiteX124" fmla="*/ 580504 w 1558997"/>
                <a:gd name="connsiteY124" fmla="*/ 2401588 h 2692596"/>
                <a:gd name="connsiteX125" fmla="*/ 580504 w 1558997"/>
                <a:gd name="connsiteY125" fmla="*/ 2384126 h 2692596"/>
                <a:gd name="connsiteX126" fmla="*/ 715441 w 1558997"/>
                <a:gd name="connsiteY126" fmla="*/ 2396826 h 2692596"/>
                <a:gd name="connsiteX127" fmla="*/ 715441 w 1558997"/>
                <a:gd name="connsiteY127" fmla="*/ 2371426 h 2692596"/>
                <a:gd name="connsiteX128" fmla="*/ 580504 w 1558997"/>
                <a:gd name="connsiteY128" fmla="*/ 2357138 h 2692596"/>
                <a:gd name="connsiteX129" fmla="*/ 580504 w 1558997"/>
                <a:gd name="connsiteY129" fmla="*/ 2236488 h 2692596"/>
                <a:gd name="connsiteX130" fmla="*/ 744017 w 1558997"/>
                <a:gd name="connsiteY130" fmla="*/ 2252363 h 2692596"/>
                <a:gd name="connsiteX131" fmla="*/ 744017 w 1558997"/>
                <a:gd name="connsiteY131" fmla="*/ 2309513 h 2692596"/>
                <a:gd name="connsiteX132" fmla="*/ 742429 w 1558997"/>
                <a:gd name="connsiteY132" fmla="*/ 2384126 h 2692596"/>
                <a:gd name="connsiteX133" fmla="*/ 866254 w 1558997"/>
                <a:gd name="connsiteY133" fmla="*/ 2257126 h 2692596"/>
                <a:gd name="connsiteX134" fmla="*/ 1037704 w 1558997"/>
                <a:gd name="connsiteY134" fmla="*/ 2246013 h 2692596"/>
                <a:gd name="connsiteX135" fmla="*/ 1028179 w 1558997"/>
                <a:gd name="connsiteY135" fmla="*/ 2382538 h 2692596"/>
                <a:gd name="connsiteX136" fmla="*/ 1028179 w 1558997"/>
                <a:gd name="connsiteY136" fmla="*/ 2392063 h 2692596"/>
                <a:gd name="connsiteX137" fmla="*/ 1026592 w 1558997"/>
                <a:gd name="connsiteY137" fmla="*/ 2392063 h 2692596"/>
                <a:gd name="connsiteX138" fmla="*/ 867842 w 1558997"/>
                <a:gd name="connsiteY138" fmla="*/ 2406351 h 2692596"/>
                <a:gd name="connsiteX139" fmla="*/ 866254 w 1558997"/>
                <a:gd name="connsiteY139" fmla="*/ 2257126 h 2692596"/>
                <a:gd name="connsiteX140" fmla="*/ 871017 w 1558997"/>
                <a:gd name="connsiteY140" fmla="*/ 2431751 h 2692596"/>
                <a:gd name="connsiteX141" fmla="*/ 1028179 w 1558997"/>
                <a:gd name="connsiteY141" fmla="*/ 2417463 h 2692596"/>
                <a:gd name="connsiteX142" fmla="*/ 1029767 w 1558997"/>
                <a:gd name="connsiteY142" fmla="*/ 2417463 h 2692596"/>
                <a:gd name="connsiteX143" fmla="*/ 1029767 w 1558997"/>
                <a:gd name="connsiteY143" fmla="*/ 2453976 h 2692596"/>
                <a:gd name="connsiteX144" fmla="*/ 1037704 w 1558997"/>
                <a:gd name="connsiteY144" fmla="*/ 2501601 h 2692596"/>
                <a:gd name="connsiteX145" fmla="*/ 878954 w 1558997"/>
                <a:gd name="connsiteY145" fmla="*/ 2506363 h 2692596"/>
                <a:gd name="connsiteX146" fmla="*/ 872604 w 1558997"/>
                <a:gd name="connsiteY146" fmla="*/ 2506363 h 2692596"/>
                <a:gd name="connsiteX147" fmla="*/ 871017 w 1558997"/>
                <a:gd name="connsiteY147" fmla="*/ 2431751 h 2692596"/>
                <a:gd name="connsiteX148" fmla="*/ 1055167 w 1558997"/>
                <a:gd name="connsiteY148" fmla="*/ 2522238 h 2692596"/>
                <a:gd name="connsiteX149" fmla="*/ 1088504 w 1558997"/>
                <a:gd name="connsiteY149" fmla="*/ 2544463 h 2692596"/>
                <a:gd name="connsiteX150" fmla="*/ 1150417 w 1558997"/>
                <a:gd name="connsiteY150" fmla="*/ 2584151 h 2692596"/>
                <a:gd name="connsiteX151" fmla="*/ 1212329 w 1558997"/>
                <a:gd name="connsiteY151" fmla="*/ 2623838 h 2692596"/>
                <a:gd name="connsiteX152" fmla="*/ 1247254 w 1558997"/>
                <a:gd name="connsiteY152" fmla="*/ 2660351 h 2692596"/>
                <a:gd name="connsiteX153" fmla="*/ 948804 w 1558997"/>
                <a:gd name="connsiteY153" fmla="*/ 2652413 h 2692596"/>
                <a:gd name="connsiteX154" fmla="*/ 886892 w 1558997"/>
                <a:gd name="connsiteY154" fmla="*/ 2646063 h 2692596"/>
                <a:gd name="connsiteX155" fmla="*/ 872604 w 1558997"/>
                <a:gd name="connsiteY155" fmla="*/ 2580976 h 2692596"/>
                <a:gd name="connsiteX156" fmla="*/ 871017 w 1558997"/>
                <a:gd name="connsiteY156" fmla="*/ 2528588 h 2692596"/>
                <a:gd name="connsiteX157" fmla="*/ 1055167 w 1558997"/>
                <a:gd name="connsiteY157" fmla="*/ 2522238 h 2692596"/>
                <a:gd name="connsiteX158" fmla="*/ 1371079 w 1558997"/>
                <a:gd name="connsiteY158" fmla="*/ 1380826 h 2692596"/>
                <a:gd name="connsiteX159" fmla="*/ 1436167 w 1558997"/>
                <a:gd name="connsiteY159" fmla="*/ 1530051 h 2692596"/>
                <a:gd name="connsiteX160" fmla="*/ 1463154 w 1558997"/>
                <a:gd name="connsiteY160" fmla="*/ 1606251 h 2692596"/>
                <a:gd name="connsiteX161" fmla="*/ 1475854 w 1558997"/>
                <a:gd name="connsiteY161" fmla="*/ 1647526 h 2692596"/>
                <a:gd name="connsiteX162" fmla="*/ 1485379 w 1558997"/>
                <a:gd name="connsiteY162" fmla="*/ 1679276 h 2692596"/>
                <a:gd name="connsiteX163" fmla="*/ 1448867 w 1558997"/>
                <a:gd name="connsiteY163" fmla="*/ 1701501 h 2692596"/>
                <a:gd name="connsiteX164" fmla="*/ 1426642 w 1558997"/>
                <a:gd name="connsiteY164" fmla="*/ 1714201 h 2692596"/>
                <a:gd name="connsiteX165" fmla="*/ 1413941 w 1558997"/>
                <a:gd name="connsiteY165" fmla="*/ 1720551 h 2692596"/>
                <a:gd name="connsiteX166" fmla="*/ 1401242 w 1558997"/>
                <a:gd name="connsiteY166" fmla="*/ 1715788 h 2692596"/>
                <a:gd name="connsiteX167" fmla="*/ 1336154 w 1558997"/>
                <a:gd name="connsiteY167" fmla="*/ 1638001 h 2692596"/>
                <a:gd name="connsiteX168" fmla="*/ 1217092 w 1558997"/>
                <a:gd name="connsiteY168" fmla="*/ 1468138 h 2692596"/>
                <a:gd name="connsiteX169" fmla="*/ 1194867 w 1558997"/>
                <a:gd name="connsiteY169" fmla="*/ 1480838 h 2692596"/>
                <a:gd name="connsiteX170" fmla="*/ 1288529 w 1558997"/>
                <a:gd name="connsiteY170" fmla="*/ 1618951 h 2692596"/>
                <a:gd name="connsiteX171" fmla="*/ 1286941 w 1558997"/>
                <a:gd name="connsiteY171" fmla="*/ 1626888 h 2692596"/>
                <a:gd name="connsiteX172" fmla="*/ 1371079 w 1558997"/>
                <a:gd name="connsiteY172" fmla="*/ 2152351 h 2692596"/>
                <a:gd name="connsiteX173" fmla="*/ 775767 w 1558997"/>
                <a:gd name="connsiteY173" fmla="*/ 2230138 h 2692596"/>
                <a:gd name="connsiteX174" fmla="*/ 772592 w 1558997"/>
                <a:gd name="connsiteY174" fmla="*/ 2225376 h 2692596"/>
                <a:gd name="connsiteX175" fmla="*/ 748779 w 1558997"/>
                <a:gd name="connsiteY175" fmla="*/ 2228551 h 2692596"/>
                <a:gd name="connsiteX176" fmla="*/ 523354 w 1558997"/>
                <a:gd name="connsiteY176" fmla="*/ 2204738 h 2692596"/>
                <a:gd name="connsiteX177" fmla="*/ 312217 w 1558997"/>
                <a:gd name="connsiteY177" fmla="*/ 2155526 h 2692596"/>
                <a:gd name="connsiteX178" fmla="*/ 312217 w 1558997"/>
                <a:gd name="connsiteY178" fmla="*/ 2153938 h 2692596"/>
                <a:gd name="connsiteX179" fmla="*/ 361429 w 1558997"/>
                <a:gd name="connsiteY179" fmla="*/ 1714201 h 2692596"/>
                <a:gd name="connsiteX180" fmla="*/ 355079 w 1558997"/>
                <a:gd name="connsiteY180" fmla="*/ 1703088 h 2692596"/>
                <a:gd name="connsiteX181" fmla="*/ 410641 w 1558997"/>
                <a:gd name="connsiteY181" fmla="*/ 1614188 h 2692596"/>
                <a:gd name="connsiteX182" fmla="*/ 412229 w 1558997"/>
                <a:gd name="connsiteY182" fmla="*/ 1604663 h 2692596"/>
                <a:gd name="connsiteX183" fmla="*/ 418579 w 1558997"/>
                <a:gd name="connsiteY183" fmla="*/ 1596726 h 2692596"/>
                <a:gd name="connsiteX184" fmla="*/ 470967 w 1558997"/>
                <a:gd name="connsiteY184" fmla="*/ 1464963 h 2692596"/>
                <a:gd name="connsiteX185" fmla="*/ 463029 w 1558997"/>
                <a:gd name="connsiteY185" fmla="*/ 1449088 h 2692596"/>
                <a:gd name="connsiteX186" fmla="*/ 447154 w 1558997"/>
                <a:gd name="connsiteY186" fmla="*/ 1457026 h 2692596"/>
                <a:gd name="connsiteX187" fmla="*/ 394766 w 1558997"/>
                <a:gd name="connsiteY187" fmla="*/ 1588788 h 2692596"/>
                <a:gd name="connsiteX188" fmla="*/ 394766 w 1558997"/>
                <a:gd name="connsiteY188" fmla="*/ 1595138 h 2692596"/>
                <a:gd name="connsiteX189" fmla="*/ 390004 w 1558997"/>
                <a:gd name="connsiteY189" fmla="*/ 1599901 h 2692596"/>
                <a:gd name="connsiteX190" fmla="*/ 285229 w 1558997"/>
                <a:gd name="connsiteY190" fmla="*/ 1747538 h 2692596"/>
                <a:gd name="connsiteX191" fmla="*/ 212204 w 1558997"/>
                <a:gd name="connsiteY191" fmla="*/ 1779288 h 2692596"/>
                <a:gd name="connsiteX192" fmla="*/ 166167 w 1558997"/>
                <a:gd name="connsiteY192" fmla="*/ 1744363 h 2692596"/>
                <a:gd name="connsiteX193" fmla="*/ 164579 w 1558997"/>
                <a:gd name="connsiteY193" fmla="*/ 1722138 h 2692596"/>
                <a:gd name="connsiteX194" fmla="*/ 185217 w 1558997"/>
                <a:gd name="connsiteY194" fmla="*/ 1606251 h 2692596"/>
                <a:gd name="connsiteX195" fmla="*/ 229667 w 1558997"/>
                <a:gd name="connsiteY195" fmla="*/ 1476076 h 2692596"/>
                <a:gd name="connsiteX196" fmla="*/ 350316 w 1558997"/>
                <a:gd name="connsiteY196" fmla="*/ 1223663 h 2692596"/>
                <a:gd name="connsiteX197" fmla="*/ 423342 w 1558997"/>
                <a:gd name="connsiteY197" fmla="*/ 1107776 h 2692596"/>
                <a:gd name="connsiteX198" fmla="*/ 499542 w 1558997"/>
                <a:gd name="connsiteY198" fmla="*/ 1312563 h 2692596"/>
                <a:gd name="connsiteX199" fmla="*/ 732904 w 1558997"/>
                <a:gd name="connsiteY199" fmla="*/ 1314151 h 2692596"/>
                <a:gd name="connsiteX200" fmla="*/ 793229 w 1558997"/>
                <a:gd name="connsiteY200" fmla="*/ 1230013 h 2692596"/>
                <a:gd name="connsiteX201" fmla="*/ 918642 w 1558997"/>
                <a:gd name="connsiteY201" fmla="*/ 1344313 h 2692596"/>
                <a:gd name="connsiteX202" fmla="*/ 1136129 w 1558997"/>
                <a:gd name="connsiteY202" fmla="*/ 1260176 h 2692596"/>
                <a:gd name="connsiteX203" fmla="*/ 1194867 w 1558997"/>
                <a:gd name="connsiteY203" fmla="*/ 1136351 h 2692596"/>
                <a:gd name="connsiteX204" fmla="*/ 1171054 w 1558997"/>
                <a:gd name="connsiteY204" fmla="*/ 1130001 h 2692596"/>
                <a:gd name="connsiteX205" fmla="*/ 994842 w 1558997"/>
                <a:gd name="connsiteY205" fmla="*/ 1320501 h 2692596"/>
                <a:gd name="connsiteX206" fmla="*/ 809104 w 1558997"/>
                <a:gd name="connsiteY206" fmla="*/ 1190326 h 2692596"/>
                <a:gd name="connsiteX207" fmla="*/ 845617 w 1558997"/>
                <a:gd name="connsiteY207" fmla="*/ 1191913 h 2692596"/>
                <a:gd name="connsiteX208" fmla="*/ 1036117 w 1558997"/>
                <a:gd name="connsiteY208" fmla="*/ 1163338 h 2692596"/>
                <a:gd name="connsiteX209" fmla="*/ 1063104 w 1558997"/>
                <a:gd name="connsiteY209" fmla="*/ 1160163 h 2692596"/>
                <a:gd name="connsiteX210" fmla="*/ 1199629 w 1558997"/>
                <a:gd name="connsiteY210" fmla="*/ 1112538 h 2692596"/>
                <a:gd name="connsiteX211" fmla="*/ 1371079 w 1558997"/>
                <a:gd name="connsiteY211" fmla="*/ 1380826 h 2692596"/>
                <a:gd name="connsiteX212" fmla="*/ 451917 w 1558997"/>
                <a:gd name="connsiteY212" fmla="*/ 1095076 h 2692596"/>
                <a:gd name="connsiteX213" fmla="*/ 634479 w 1558997"/>
                <a:gd name="connsiteY213" fmla="*/ 1174451 h 2692596"/>
                <a:gd name="connsiteX214" fmla="*/ 763066 w 1558997"/>
                <a:gd name="connsiteY214" fmla="*/ 1188738 h 2692596"/>
                <a:gd name="connsiteX215" fmla="*/ 778941 w 1558997"/>
                <a:gd name="connsiteY215" fmla="*/ 1190326 h 2692596"/>
                <a:gd name="connsiteX216" fmla="*/ 774179 w 1558997"/>
                <a:gd name="connsiteY216" fmla="*/ 1198263 h 2692596"/>
                <a:gd name="connsiteX217" fmla="*/ 697979 w 1558997"/>
                <a:gd name="connsiteY217" fmla="*/ 1310976 h 2692596"/>
                <a:gd name="connsiteX218" fmla="*/ 564629 w 1558997"/>
                <a:gd name="connsiteY218" fmla="*/ 1323676 h 2692596"/>
                <a:gd name="connsiteX219" fmla="*/ 451917 w 1558997"/>
                <a:gd name="connsiteY219" fmla="*/ 1095076 h 2692596"/>
                <a:gd name="connsiteX220" fmla="*/ 1458392 w 1558997"/>
                <a:gd name="connsiteY220" fmla="*/ 774401 h 2692596"/>
                <a:gd name="connsiteX221" fmla="*/ 1450454 w 1558997"/>
                <a:gd name="connsiteY221" fmla="*/ 782338 h 2692596"/>
                <a:gd name="connsiteX222" fmla="*/ 1444104 w 1558997"/>
                <a:gd name="connsiteY222" fmla="*/ 812501 h 2692596"/>
                <a:gd name="connsiteX223" fmla="*/ 1421879 w 1558997"/>
                <a:gd name="connsiteY223" fmla="*/ 856951 h 2692596"/>
                <a:gd name="connsiteX224" fmla="*/ 1412354 w 1558997"/>
                <a:gd name="connsiteY224" fmla="*/ 872826 h 2692596"/>
                <a:gd name="connsiteX225" fmla="*/ 1407592 w 1558997"/>
                <a:gd name="connsiteY225" fmla="*/ 879176 h 2692596"/>
                <a:gd name="connsiteX226" fmla="*/ 1406004 w 1558997"/>
                <a:gd name="connsiteY226" fmla="*/ 883938 h 2692596"/>
                <a:gd name="connsiteX227" fmla="*/ 1204392 w 1558997"/>
                <a:gd name="connsiteY227" fmla="*/ 1080788 h 2692596"/>
                <a:gd name="connsiteX228" fmla="*/ 1193279 w 1558997"/>
                <a:gd name="connsiteY228" fmla="*/ 1087138 h 2692596"/>
                <a:gd name="connsiteX229" fmla="*/ 1058342 w 1558997"/>
                <a:gd name="connsiteY229" fmla="*/ 1134763 h 2692596"/>
                <a:gd name="connsiteX230" fmla="*/ 1031354 w 1558997"/>
                <a:gd name="connsiteY230" fmla="*/ 1139526 h 2692596"/>
                <a:gd name="connsiteX231" fmla="*/ 764654 w 1558997"/>
                <a:gd name="connsiteY231" fmla="*/ 1163338 h 2692596"/>
                <a:gd name="connsiteX232" fmla="*/ 763066 w 1558997"/>
                <a:gd name="connsiteY232" fmla="*/ 1163338 h 2692596"/>
                <a:gd name="connsiteX233" fmla="*/ 761479 w 1558997"/>
                <a:gd name="connsiteY233" fmla="*/ 1163338 h 2692596"/>
                <a:gd name="connsiteX234" fmla="*/ 642417 w 1558997"/>
                <a:gd name="connsiteY234" fmla="*/ 1150638 h 2692596"/>
                <a:gd name="connsiteX235" fmla="*/ 216967 w 1558997"/>
                <a:gd name="connsiteY235" fmla="*/ 874413 h 2692596"/>
                <a:gd name="connsiteX236" fmla="*/ 216967 w 1558997"/>
                <a:gd name="connsiteY236" fmla="*/ 863301 h 2692596"/>
                <a:gd name="connsiteX237" fmla="*/ 202679 w 1558997"/>
                <a:gd name="connsiteY237" fmla="*/ 852188 h 2692596"/>
                <a:gd name="connsiteX238" fmla="*/ 175692 w 1558997"/>
                <a:gd name="connsiteY238" fmla="*/ 799801 h 2692596"/>
                <a:gd name="connsiteX239" fmla="*/ 175692 w 1558997"/>
                <a:gd name="connsiteY239" fmla="*/ 779163 h 2692596"/>
                <a:gd name="connsiteX240" fmla="*/ 164579 w 1558997"/>
                <a:gd name="connsiteY240" fmla="*/ 768051 h 2692596"/>
                <a:gd name="connsiteX241" fmla="*/ 155054 w 1558997"/>
                <a:gd name="connsiteY241" fmla="*/ 734713 h 2692596"/>
                <a:gd name="connsiteX242" fmla="*/ 155054 w 1558997"/>
                <a:gd name="connsiteY242" fmla="*/ 725188 h 2692596"/>
                <a:gd name="connsiteX243" fmla="*/ 150292 w 1558997"/>
                <a:gd name="connsiteY243" fmla="*/ 715663 h 2692596"/>
                <a:gd name="connsiteX244" fmla="*/ 143942 w 1558997"/>
                <a:gd name="connsiteY244" fmla="*/ 653751 h 2692596"/>
                <a:gd name="connsiteX245" fmla="*/ 145529 w 1558997"/>
                <a:gd name="connsiteY245" fmla="*/ 588663 h 2692596"/>
                <a:gd name="connsiteX246" fmla="*/ 148704 w 1558997"/>
                <a:gd name="connsiteY246" fmla="*/ 561676 h 2692596"/>
                <a:gd name="connsiteX247" fmla="*/ 245542 w 1558997"/>
                <a:gd name="connsiteY247" fmla="*/ 296563 h 2692596"/>
                <a:gd name="connsiteX248" fmla="*/ 321742 w 1558997"/>
                <a:gd name="connsiteY248" fmla="*/ 194963 h 2692596"/>
                <a:gd name="connsiteX249" fmla="*/ 601142 w 1558997"/>
                <a:gd name="connsiteY249" fmla="*/ 40976 h 2692596"/>
                <a:gd name="connsiteX250" fmla="*/ 699566 w 1558997"/>
                <a:gd name="connsiteY250" fmla="*/ 29863 h 2692596"/>
                <a:gd name="connsiteX251" fmla="*/ 802754 w 1558997"/>
                <a:gd name="connsiteY251" fmla="*/ 31450 h 2692596"/>
                <a:gd name="connsiteX252" fmla="*/ 804342 w 1558997"/>
                <a:gd name="connsiteY252" fmla="*/ 31450 h 2692596"/>
                <a:gd name="connsiteX253" fmla="*/ 805929 w 1558997"/>
                <a:gd name="connsiteY253" fmla="*/ 31450 h 2692596"/>
                <a:gd name="connsiteX254" fmla="*/ 929754 w 1558997"/>
                <a:gd name="connsiteY254" fmla="*/ 39388 h 2692596"/>
                <a:gd name="connsiteX255" fmla="*/ 966267 w 1558997"/>
                <a:gd name="connsiteY255" fmla="*/ 48913 h 2692596"/>
                <a:gd name="connsiteX256" fmla="*/ 1455217 w 1558997"/>
                <a:gd name="connsiteY256" fmla="*/ 464838 h 2692596"/>
                <a:gd name="connsiteX257" fmla="*/ 1458392 w 1558997"/>
                <a:gd name="connsiteY257" fmla="*/ 774401 h 269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1558997" h="2692596">
                  <a:moveTo>
                    <a:pt x="1558404" y="985538"/>
                  </a:moveTo>
                  <a:cubicBezTo>
                    <a:pt x="1528242" y="868063"/>
                    <a:pt x="1512367" y="747413"/>
                    <a:pt x="1510779" y="625176"/>
                  </a:cubicBezTo>
                  <a:cubicBezTo>
                    <a:pt x="1510779" y="625176"/>
                    <a:pt x="1510779" y="623588"/>
                    <a:pt x="1510779" y="623588"/>
                  </a:cubicBezTo>
                  <a:cubicBezTo>
                    <a:pt x="1510779" y="563263"/>
                    <a:pt x="1501254" y="506113"/>
                    <a:pt x="1477441" y="452138"/>
                  </a:cubicBezTo>
                  <a:cubicBezTo>
                    <a:pt x="1399654" y="266401"/>
                    <a:pt x="1207566" y="53676"/>
                    <a:pt x="971029" y="21926"/>
                  </a:cubicBezTo>
                  <a:cubicBezTo>
                    <a:pt x="958329" y="18751"/>
                    <a:pt x="945629" y="15575"/>
                    <a:pt x="932929" y="12401"/>
                  </a:cubicBezTo>
                  <a:cubicBezTo>
                    <a:pt x="885304" y="2876"/>
                    <a:pt x="844029" y="1288"/>
                    <a:pt x="802754" y="4463"/>
                  </a:cubicBezTo>
                  <a:cubicBezTo>
                    <a:pt x="763066" y="-300"/>
                    <a:pt x="728142" y="-1887"/>
                    <a:pt x="696392" y="2876"/>
                  </a:cubicBezTo>
                  <a:cubicBezTo>
                    <a:pt x="663054" y="4463"/>
                    <a:pt x="629717" y="7638"/>
                    <a:pt x="594792" y="13988"/>
                  </a:cubicBezTo>
                  <a:cubicBezTo>
                    <a:pt x="490016" y="33038"/>
                    <a:pt x="380479" y="94950"/>
                    <a:pt x="302691" y="175913"/>
                  </a:cubicBezTo>
                  <a:cubicBezTo>
                    <a:pt x="272529" y="207663"/>
                    <a:pt x="245542" y="244176"/>
                    <a:pt x="223316" y="282276"/>
                  </a:cubicBezTo>
                  <a:cubicBezTo>
                    <a:pt x="158229" y="379113"/>
                    <a:pt x="123304" y="491825"/>
                    <a:pt x="118542" y="617238"/>
                  </a:cubicBezTo>
                  <a:cubicBezTo>
                    <a:pt x="118542" y="617238"/>
                    <a:pt x="118542" y="618826"/>
                    <a:pt x="118542" y="618826"/>
                  </a:cubicBezTo>
                  <a:cubicBezTo>
                    <a:pt x="78854" y="714076"/>
                    <a:pt x="40754" y="809326"/>
                    <a:pt x="1067" y="904576"/>
                  </a:cubicBezTo>
                  <a:cubicBezTo>
                    <a:pt x="-5283" y="918863"/>
                    <a:pt x="18529" y="925213"/>
                    <a:pt x="24879" y="910926"/>
                  </a:cubicBezTo>
                  <a:lnTo>
                    <a:pt x="101079" y="726776"/>
                  </a:lnTo>
                  <a:cubicBezTo>
                    <a:pt x="89967" y="810913"/>
                    <a:pt x="77266" y="895051"/>
                    <a:pt x="59804" y="979188"/>
                  </a:cubicBezTo>
                  <a:cubicBezTo>
                    <a:pt x="56629" y="995063"/>
                    <a:pt x="80442" y="1001413"/>
                    <a:pt x="83617" y="985538"/>
                  </a:cubicBezTo>
                  <a:cubicBezTo>
                    <a:pt x="99492" y="907751"/>
                    <a:pt x="112192" y="828376"/>
                    <a:pt x="123304" y="749001"/>
                  </a:cubicBezTo>
                  <a:cubicBezTo>
                    <a:pt x="124891" y="749001"/>
                    <a:pt x="126479" y="747413"/>
                    <a:pt x="128067" y="745826"/>
                  </a:cubicBezTo>
                  <a:cubicBezTo>
                    <a:pt x="123304" y="820438"/>
                    <a:pt x="118542" y="893463"/>
                    <a:pt x="115367" y="968076"/>
                  </a:cubicBezTo>
                  <a:cubicBezTo>
                    <a:pt x="113779" y="983951"/>
                    <a:pt x="139179" y="983951"/>
                    <a:pt x="140766" y="968076"/>
                  </a:cubicBezTo>
                  <a:cubicBezTo>
                    <a:pt x="143942" y="914101"/>
                    <a:pt x="147117" y="858538"/>
                    <a:pt x="150292" y="804563"/>
                  </a:cubicBezTo>
                  <a:cubicBezTo>
                    <a:pt x="150292" y="804563"/>
                    <a:pt x="150292" y="804563"/>
                    <a:pt x="150292" y="806151"/>
                  </a:cubicBezTo>
                  <a:lnTo>
                    <a:pt x="150292" y="996651"/>
                  </a:lnTo>
                  <a:cubicBezTo>
                    <a:pt x="150292" y="1012526"/>
                    <a:pt x="175692" y="1012526"/>
                    <a:pt x="175692" y="996651"/>
                  </a:cubicBezTo>
                  <a:lnTo>
                    <a:pt x="175692" y="856951"/>
                  </a:lnTo>
                  <a:cubicBezTo>
                    <a:pt x="180454" y="866476"/>
                    <a:pt x="186804" y="876001"/>
                    <a:pt x="193154" y="883938"/>
                  </a:cubicBezTo>
                  <a:cubicBezTo>
                    <a:pt x="193154" y="917276"/>
                    <a:pt x="196329" y="952201"/>
                    <a:pt x="201092" y="985538"/>
                  </a:cubicBezTo>
                  <a:cubicBezTo>
                    <a:pt x="202679" y="991888"/>
                    <a:pt x="210617" y="995063"/>
                    <a:pt x="216967" y="993476"/>
                  </a:cubicBezTo>
                  <a:cubicBezTo>
                    <a:pt x="223316" y="991888"/>
                    <a:pt x="226492" y="985538"/>
                    <a:pt x="224904" y="977601"/>
                  </a:cubicBezTo>
                  <a:cubicBezTo>
                    <a:pt x="221729" y="958551"/>
                    <a:pt x="220141" y="937913"/>
                    <a:pt x="218554" y="917276"/>
                  </a:cubicBezTo>
                  <a:cubicBezTo>
                    <a:pt x="270941" y="980776"/>
                    <a:pt x="339204" y="1031576"/>
                    <a:pt x="418579" y="1076026"/>
                  </a:cubicBezTo>
                  <a:cubicBezTo>
                    <a:pt x="415404" y="1076026"/>
                    <a:pt x="413816" y="1077613"/>
                    <a:pt x="412229" y="1080788"/>
                  </a:cubicBezTo>
                  <a:cubicBezTo>
                    <a:pt x="296342" y="1249063"/>
                    <a:pt x="207442" y="1434801"/>
                    <a:pt x="151879" y="1630063"/>
                  </a:cubicBezTo>
                  <a:cubicBezTo>
                    <a:pt x="145529" y="1649113"/>
                    <a:pt x="126479" y="1698326"/>
                    <a:pt x="134417" y="1726901"/>
                  </a:cubicBezTo>
                  <a:cubicBezTo>
                    <a:pt x="131242" y="1730076"/>
                    <a:pt x="129654" y="1736426"/>
                    <a:pt x="132829" y="1741188"/>
                  </a:cubicBezTo>
                  <a:cubicBezTo>
                    <a:pt x="148704" y="1766588"/>
                    <a:pt x="167754" y="1791988"/>
                    <a:pt x="196329" y="1801513"/>
                  </a:cubicBezTo>
                  <a:cubicBezTo>
                    <a:pt x="226492" y="1812626"/>
                    <a:pt x="258242" y="1801513"/>
                    <a:pt x="283641" y="1782463"/>
                  </a:cubicBezTo>
                  <a:cubicBezTo>
                    <a:pt x="304279" y="1768176"/>
                    <a:pt x="320154" y="1749126"/>
                    <a:pt x="336029" y="1730076"/>
                  </a:cubicBezTo>
                  <a:cubicBezTo>
                    <a:pt x="320154" y="1869776"/>
                    <a:pt x="304279" y="2009476"/>
                    <a:pt x="289992" y="2147588"/>
                  </a:cubicBezTo>
                  <a:cubicBezTo>
                    <a:pt x="275704" y="2144413"/>
                    <a:pt x="269354" y="2166638"/>
                    <a:pt x="283641" y="2171401"/>
                  </a:cubicBezTo>
                  <a:cubicBezTo>
                    <a:pt x="372542" y="2198388"/>
                    <a:pt x="463029" y="2219026"/>
                    <a:pt x="556691" y="2233313"/>
                  </a:cubicBezTo>
                  <a:cubicBezTo>
                    <a:pt x="556691" y="2282526"/>
                    <a:pt x="556691" y="2331738"/>
                    <a:pt x="556691" y="2380951"/>
                  </a:cubicBezTo>
                  <a:cubicBezTo>
                    <a:pt x="556691" y="2403176"/>
                    <a:pt x="556691" y="2425401"/>
                    <a:pt x="556691" y="2447626"/>
                  </a:cubicBezTo>
                  <a:cubicBezTo>
                    <a:pt x="556691" y="2460326"/>
                    <a:pt x="556691" y="2471438"/>
                    <a:pt x="556691" y="2484138"/>
                  </a:cubicBezTo>
                  <a:cubicBezTo>
                    <a:pt x="556691" y="2488901"/>
                    <a:pt x="556691" y="2495251"/>
                    <a:pt x="556691" y="2501601"/>
                  </a:cubicBezTo>
                  <a:cubicBezTo>
                    <a:pt x="555104" y="2511126"/>
                    <a:pt x="550342" y="2512713"/>
                    <a:pt x="542404" y="2517476"/>
                  </a:cubicBezTo>
                  <a:cubicBezTo>
                    <a:pt x="499542" y="2536526"/>
                    <a:pt x="458266" y="2555576"/>
                    <a:pt x="416992" y="2577801"/>
                  </a:cubicBezTo>
                  <a:cubicBezTo>
                    <a:pt x="394766" y="2590501"/>
                    <a:pt x="334441" y="2614313"/>
                    <a:pt x="350316" y="2650826"/>
                  </a:cubicBezTo>
                  <a:cubicBezTo>
                    <a:pt x="356667" y="2666701"/>
                    <a:pt x="374129" y="2668288"/>
                    <a:pt x="388417" y="2668288"/>
                  </a:cubicBezTo>
                  <a:cubicBezTo>
                    <a:pt x="415404" y="2669876"/>
                    <a:pt x="440804" y="2673051"/>
                    <a:pt x="467792" y="2674638"/>
                  </a:cubicBezTo>
                  <a:cubicBezTo>
                    <a:pt x="517004" y="2677813"/>
                    <a:pt x="564629" y="2682576"/>
                    <a:pt x="613842" y="2685751"/>
                  </a:cubicBezTo>
                  <a:cubicBezTo>
                    <a:pt x="637654" y="2687338"/>
                    <a:pt x="663054" y="2690513"/>
                    <a:pt x="686867" y="2692101"/>
                  </a:cubicBezTo>
                  <a:cubicBezTo>
                    <a:pt x="705917" y="2693688"/>
                    <a:pt x="724967" y="2692101"/>
                    <a:pt x="739254" y="2677813"/>
                  </a:cubicBezTo>
                  <a:cubicBezTo>
                    <a:pt x="764654" y="2652413"/>
                    <a:pt x="759892" y="2603201"/>
                    <a:pt x="763066" y="2571451"/>
                  </a:cubicBezTo>
                  <a:cubicBezTo>
                    <a:pt x="766242" y="2515888"/>
                    <a:pt x="769417" y="2461913"/>
                    <a:pt x="771004" y="2406351"/>
                  </a:cubicBezTo>
                  <a:cubicBezTo>
                    <a:pt x="772592" y="2377776"/>
                    <a:pt x="772592" y="2349201"/>
                    <a:pt x="772592" y="2320626"/>
                  </a:cubicBezTo>
                  <a:cubicBezTo>
                    <a:pt x="772592" y="2306338"/>
                    <a:pt x="772592" y="2292051"/>
                    <a:pt x="772592" y="2277763"/>
                  </a:cubicBezTo>
                  <a:cubicBezTo>
                    <a:pt x="772592" y="2274588"/>
                    <a:pt x="771004" y="2261888"/>
                    <a:pt x="771004" y="2253951"/>
                  </a:cubicBezTo>
                  <a:cubicBezTo>
                    <a:pt x="796404" y="2255538"/>
                    <a:pt x="820217" y="2255538"/>
                    <a:pt x="845617" y="2255538"/>
                  </a:cubicBezTo>
                  <a:cubicBezTo>
                    <a:pt x="848792" y="2366663"/>
                    <a:pt x="850379" y="2477788"/>
                    <a:pt x="853554" y="2588913"/>
                  </a:cubicBezTo>
                  <a:cubicBezTo>
                    <a:pt x="853554" y="2609551"/>
                    <a:pt x="850379" y="2634951"/>
                    <a:pt x="863079" y="2652413"/>
                  </a:cubicBezTo>
                  <a:cubicBezTo>
                    <a:pt x="874191" y="2666701"/>
                    <a:pt x="891654" y="2671463"/>
                    <a:pt x="909117" y="2673051"/>
                  </a:cubicBezTo>
                  <a:cubicBezTo>
                    <a:pt x="934517" y="2676226"/>
                    <a:pt x="959917" y="2674638"/>
                    <a:pt x="983729" y="2676226"/>
                  </a:cubicBezTo>
                  <a:lnTo>
                    <a:pt x="1069454" y="2679401"/>
                  </a:lnTo>
                  <a:cubicBezTo>
                    <a:pt x="1132954" y="2680988"/>
                    <a:pt x="1196454" y="2682576"/>
                    <a:pt x="1259954" y="2684163"/>
                  </a:cubicBezTo>
                  <a:cubicBezTo>
                    <a:pt x="1264717" y="2684163"/>
                    <a:pt x="1267892" y="2680988"/>
                    <a:pt x="1271066" y="2677813"/>
                  </a:cubicBezTo>
                  <a:cubicBezTo>
                    <a:pt x="1291704" y="2641301"/>
                    <a:pt x="1248842" y="2614313"/>
                    <a:pt x="1223441" y="2596851"/>
                  </a:cubicBezTo>
                  <a:lnTo>
                    <a:pt x="1096441" y="2514301"/>
                  </a:lnTo>
                  <a:cubicBezTo>
                    <a:pt x="1086917" y="2507951"/>
                    <a:pt x="1077392" y="2503188"/>
                    <a:pt x="1069454" y="2495251"/>
                  </a:cubicBezTo>
                  <a:cubicBezTo>
                    <a:pt x="1059929" y="2484138"/>
                    <a:pt x="1058342" y="2473026"/>
                    <a:pt x="1058342" y="2458738"/>
                  </a:cubicBezTo>
                  <a:cubicBezTo>
                    <a:pt x="1058342" y="2434926"/>
                    <a:pt x="1058342" y="2411113"/>
                    <a:pt x="1058342" y="2385713"/>
                  </a:cubicBezTo>
                  <a:cubicBezTo>
                    <a:pt x="1059929" y="2336501"/>
                    <a:pt x="1063104" y="2288876"/>
                    <a:pt x="1067867" y="2239663"/>
                  </a:cubicBezTo>
                  <a:cubicBezTo>
                    <a:pt x="1093267" y="2236488"/>
                    <a:pt x="1118667" y="2233313"/>
                    <a:pt x="1145654" y="2228551"/>
                  </a:cubicBezTo>
                  <a:cubicBezTo>
                    <a:pt x="1226617" y="2215851"/>
                    <a:pt x="1307579" y="2196801"/>
                    <a:pt x="1386954" y="2172988"/>
                  </a:cubicBezTo>
                  <a:cubicBezTo>
                    <a:pt x="1393304" y="2171401"/>
                    <a:pt x="1394892" y="2166638"/>
                    <a:pt x="1394892" y="2161876"/>
                  </a:cubicBezTo>
                  <a:cubicBezTo>
                    <a:pt x="1398066" y="2160288"/>
                    <a:pt x="1401242" y="2157113"/>
                    <a:pt x="1401242" y="2150763"/>
                  </a:cubicBezTo>
                  <a:cubicBezTo>
                    <a:pt x="1379017" y="1984076"/>
                    <a:pt x="1353617" y="1818976"/>
                    <a:pt x="1321867" y="1653876"/>
                  </a:cubicBezTo>
                  <a:cubicBezTo>
                    <a:pt x="1326629" y="1660226"/>
                    <a:pt x="1331392" y="1664988"/>
                    <a:pt x="1334566" y="1671338"/>
                  </a:cubicBezTo>
                  <a:cubicBezTo>
                    <a:pt x="1347267" y="1687213"/>
                    <a:pt x="1359967" y="1701501"/>
                    <a:pt x="1372667" y="1717376"/>
                  </a:cubicBezTo>
                  <a:cubicBezTo>
                    <a:pt x="1382191" y="1728488"/>
                    <a:pt x="1393304" y="1744363"/>
                    <a:pt x="1409179" y="1745951"/>
                  </a:cubicBezTo>
                  <a:cubicBezTo>
                    <a:pt x="1425054" y="1749126"/>
                    <a:pt x="1440929" y="1736426"/>
                    <a:pt x="1453629" y="1726901"/>
                  </a:cubicBezTo>
                  <a:cubicBezTo>
                    <a:pt x="1466329" y="1718963"/>
                    <a:pt x="1479029" y="1711026"/>
                    <a:pt x="1491729" y="1703088"/>
                  </a:cubicBezTo>
                  <a:cubicBezTo>
                    <a:pt x="1501254" y="1704676"/>
                    <a:pt x="1509191" y="1699913"/>
                    <a:pt x="1512367" y="1690388"/>
                  </a:cubicBezTo>
                  <a:cubicBezTo>
                    <a:pt x="1517129" y="1685626"/>
                    <a:pt x="1515542" y="1679276"/>
                    <a:pt x="1512367" y="1674513"/>
                  </a:cubicBezTo>
                  <a:cubicBezTo>
                    <a:pt x="1510779" y="1668163"/>
                    <a:pt x="1509191" y="1661813"/>
                    <a:pt x="1507604" y="1657051"/>
                  </a:cubicBezTo>
                  <a:cubicBezTo>
                    <a:pt x="1504429" y="1644351"/>
                    <a:pt x="1501254" y="1633238"/>
                    <a:pt x="1496492" y="1620538"/>
                  </a:cubicBezTo>
                  <a:cubicBezTo>
                    <a:pt x="1482204" y="1572913"/>
                    <a:pt x="1464742" y="1525288"/>
                    <a:pt x="1445691" y="1479251"/>
                  </a:cubicBezTo>
                  <a:cubicBezTo>
                    <a:pt x="1409179" y="1388763"/>
                    <a:pt x="1363142" y="1301451"/>
                    <a:pt x="1310754" y="1218901"/>
                  </a:cubicBezTo>
                  <a:cubicBezTo>
                    <a:pt x="1283767" y="1177626"/>
                    <a:pt x="1255191" y="1136351"/>
                    <a:pt x="1223441" y="1096663"/>
                  </a:cubicBezTo>
                  <a:cubicBezTo>
                    <a:pt x="1283767" y="1061738"/>
                    <a:pt x="1339329" y="1012526"/>
                    <a:pt x="1385367" y="955376"/>
                  </a:cubicBezTo>
                  <a:cubicBezTo>
                    <a:pt x="1377429" y="982363"/>
                    <a:pt x="1369492" y="1010938"/>
                    <a:pt x="1361554" y="1037926"/>
                  </a:cubicBezTo>
                  <a:cubicBezTo>
                    <a:pt x="1356792" y="1053801"/>
                    <a:pt x="1380604" y="1060151"/>
                    <a:pt x="1385367" y="1044276"/>
                  </a:cubicBezTo>
                  <a:lnTo>
                    <a:pt x="1429816" y="895051"/>
                  </a:lnTo>
                  <a:cubicBezTo>
                    <a:pt x="1423467" y="936326"/>
                    <a:pt x="1420292" y="977601"/>
                    <a:pt x="1418704" y="1018876"/>
                  </a:cubicBezTo>
                  <a:cubicBezTo>
                    <a:pt x="1418704" y="1034751"/>
                    <a:pt x="1442517" y="1034751"/>
                    <a:pt x="1444104" y="1018876"/>
                  </a:cubicBezTo>
                  <a:cubicBezTo>
                    <a:pt x="1447279" y="953788"/>
                    <a:pt x="1455217" y="890288"/>
                    <a:pt x="1467917" y="826788"/>
                  </a:cubicBezTo>
                  <a:cubicBezTo>
                    <a:pt x="1466329" y="890288"/>
                    <a:pt x="1471092" y="953788"/>
                    <a:pt x="1482204" y="1015701"/>
                  </a:cubicBezTo>
                  <a:cubicBezTo>
                    <a:pt x="1485379" y="1031576"/>
                    <a:pt x="1509191" y="1025226"/>
                    <a:pt x="1506017" y="1009351"/>
                  </a:cubicBezTo>
                  <a:cubicBezTo>
                    <a:pt x="1490142" y="925213"/>
                    <a:pt x="1488554" y="837901"/>
                    <a:pt x="1496492" y="752176"/>
                  </a:cubicBezTo>
                  <a:cubicBezTo>
                    <a:pt x="1504429" y="831551"/>
                    <a:pt x="1517129" y="910926"/>
                    <a:pt x="1536179" y="988713"/>
                  </a:cubicBezTo>
                  <a:cubicBezTo>
                    <a:pt x="1537767" y="1007763"/>
                    <a:pt x="1563167" y="1001413"/>
                    <a:pt x="1558404" y="985538"/>
                  </a:cubicBezTo>
                  <a:close/>
                  <a:moveTo>
                    <a:pt x="731316" y="2604788"/>
                  </a:moveTo>
                  <a:cubicBezTo>
                    <a:pt x="729729" y="2622251"/>
                    <a:pt x="731316" y="2649238"/>
                    <a:pt x="717029" y="2663526"/>
                  </a:cubicBezTo>
                  <a:cubicBezTo>
                    <a:pt x="702742" y="2677813"/>
                    <a:pt x="669404" y="2669876"/>
                    <a:pt x="651941" y="2668288"/>
                  </a:cubicBezTo>
                  <a:cubicBezTo>
                    <a:pt x="624954" y="2666701"/>
                    <a:pt x="599554" y="2663526"/>
                    <a:pt x="572566" y="2661938"/>
                  </a:cubicBezTo>
                  <a:cubicBezTo>
                    <a:pt x="523354" y="2658763"/>
                    <a:pt x="475729" y="2654001"/>
                    <a:pt x="426516" y="2650826"/>
                  </a:cubicBezTo>
                  <a:cubicBezTo>
                    <a:pt x="413816" y="2649238"/>
                    <a:pt x="402704" y="2649238"/>
                    <a:pt x="390004" y="2647651"/>
                  </a:cubicBezTo>
                  <a:cubicBezTo>
                    <a:pt x="378891" y="2646063"/>
                    <a:pt x="363016" y="2647651"/>
                    <a:pt x="374129" y="2633363"/>
                  </a:cubicBezTo>
                  <a:cubicBezTo>
                    <a:pt x="388417" y="2619076"/>
                    <a:pt x="412229" y="2609551"/>
                    <a:pt x="429691" y="2600026"/>
                  </a:cubicBezTo>
                  <a:cubicBezTo>
                    <a:pt x="450329" y="2588913"/>
                    <a:pt x="470967" y="2579388"/>
                    <a:pt x="491604" y="2568276"/>
                  </a:cubicBezTo>
                  <a:cubicBezTo>
                    <a:pt x="513829" y="2558751"/>
                    <a:pt x="537642" y="2550813"/>
                    <a:pt x="558279" y="2538113"/>
                  </a:cubicBezTo>
                  <a:cubicBezTo>
                    <a:pt x="559867" y="2536526"/>
                    <a:pt x="561454" y="2536526"/>
                    <a:pt x="563042" y="2534938"/>
                  </a:cubicBezTo>
                  <a:cubicBezTo>
                    <a:pt x="609079" y="2571451"/>
                    <a:pt x="674167" y="2582563"/>
                    <a:pt x="728142" y="2560338"/>
                  </a:cubicBezTo>
                  <a:cubicBezTo>
                    <a:pt x="729729" y="2560338"/>
                    <a:pt x="729729" y="2558751"/>
                    <a:pt x="731316" y="2558751"/>
                  </a:cubicBezTo>
                  <a:cubicBezTo>
                    <a:pt x="734492" y="2573038"/>
                    <a:pt x="732904" y="2588913"/>
                    <a:pt x="731316" y="2604788"/>
                  </a:cubicBezTo>
                  <a:close/>
                  <a:moveTo>
                    <a:pt x="742429" y="2384126"/>
                  </a:moveTo>
                  <a:cubicBezTo>
                    <a:pt x="740842" y="2434926"/>
                    <a:pt x="739254" y="2485726"/>
                    <a:pt x="736079" y="2536526"/>
                  </a:cubicBezTo>
                  <a:cubicBezTo>
                    <a:pt x="736079" y="2536526"/>
                    <a:pt x="736079" y="2538113"/>
                    <a:pt x="736079" y="2538113"/>
                  </a:cubicBezTo>
                  <a:cubicBezTo>
                    <a:pt x="732904" y="2534938"/>
                    <a:pt x="728142" y="2533351"/>
                    <a:pt x="724967" y="2534938"/>
                  </a:cubicBezTo>
                  <a:cubicBezTo>
                    <a:pt x="677342" y="2553988"/>
                    <a:pt x="620191" y="2547638"/>
                    <a:pt x="580504" y="2514301"/>
                  </a:cubicBezTo>
                  <a:cubicBezTo>
                    <a:pt x="580504" y="2514301"/>
                    <a:pt x="578917" y="2514301"/>
                    <a:pt x="578917" y="2512713"/>
                  </a:cubicBezTo>
                  <a:cubicBezTo>
                    <a:pt x="580504" y="2504776"/>
                    <a:pt x="580504" y="2496838"/>
                    <a:pt x="580504" y="2487313"/>
                  </a:cubicBezTo>
                  <a:cubicBezTo>
                    <a:pt x="580504" y="2458738"/>
                    <a:pt x="580504" y="2430163"/>
                    <a:pt x="580504" y="2401588"/>
                  </a:cubicBezTo>
                  <a:cubicBezTo>
                    <a:pt x="580504" y="2395238"/>
                    <a:pt x="580504" y="2390476"/>
                    <a:pt x="580504" y="2384126"/>
                  </a:cubicBezTo>
                  <a:cubicBezTo>
                    <a:pt x="623367" y="2395238"/>
                    <a:pt x="669404" y="2400001"/>
                    <a:pt x="715441" y="2396826"/>
                  </a:cubicBezTo>
                  <a:cubicBezTo>
                    <a:pt x="731316" y="2395238"/>
                    <a:pt x="731316" y="2371426"/>
                    <a:pt x="715441" y="2371426"/>
                  </a:cubicBezTo>
                  <a:cubicBezTo>
                    <a:pt x="669404" y="2374601"/>
                    <a:pt x="624954" y="2369838"/>
                    <a:pt x="580504" y="2357138"/>
                  </a:cubicBezTo>
                  <a:cubicBezTo>
                    <a:pt x="580504" y="2317451"/>
                    <a:pt x="580504" y="2276176"/>
                    <a:pt x="580504" y="2236488"/>
                  </a:cubicBezTo>
                  <a:cubicBezTo>
                    <a:pt x="634479" y="2244426"/>
                    <a:pt x="688454" y="2249188"/>
                    <a:pt x="744017" y="2252363"/>
                  </a:cubicBezTo>
                  <a:cubicBezTo>
                    <a:pt x="742429" y="2271413"/>
                    <a:pt x="745604" y="2290463"/>
                    <a:pt x="744017" y="2309513"/>
                  </a:cubicBezTo>
                  <a:cubicBezTo>
                    <a:pt x="744017" y="2336501"/>
                    <a:pt x="744017" y="2360313"/>
                    <a:pt x="742429" y="2384126"/>
                  </a:cubicBezTo>
                  <a:close/>
                  <a:moveTo>
                    <a:pt x="866254" y="2257126"/>
                  </a:moveTo>
                  <a:cubicBezTo>
                    <a:pt x="923404" y="2255538"/>
                    <a:pt x="980554" y="2252363"/>
                    <a:pt x="1037704" y="2246013"/>
                  </a:cubicBezTo>
                  <a:cubicBezTo>
                    <a:pt x="1032941" y="2292051"/>
                    <a:pt x="1029767" y="2336501"/>
                    <a:pt x="1028179" y="2382538"/>
                  </a:cubicBezTo>
                  <a:cubicBezTo>
                    <a:pt x="1028179" y="2385713"/>
                    <a:pt x="1028179" y="2388888"/>
                    <a:pt x="1028179" y="2392063"/>
                  </a:cubicBezTo>
                  <a:cubicBezTo>
                    <a:pt x="1028179" y="2392063"/>
                    <a:pt x="1026592" y="2392063"/>
                    <a:pt x="1026592" y="2392063"/>
                  </a:cubicBezTo>
                  <a:cubicBezTo>
                    <a:pt x="974204" y="2396826"/>
                    <a:pt x="921816" y="2401588"/>
                    <a:pt x="867842" y="2406351"/>
                  </a:cubicBezTo>
                  <a:cubicBezTo>
                    <a:pt x="869429" y="2357138"/>
                    <a:pt x="867842" y="2307926"/>
                    <a:pt x="866254" y="2257126"/>
                  </a:cubicBezTo>
                  <a:close/>
                  <a:moveTo>
                    <a:pt x="871017" y="2431751"/>
                  </a:moveTo>
                  <a:cubicBezTo>
                    <a:pt x="923404" y="2426988"/>
                    <a:pt x="975792" y="2422226"/>
                    <a:pt x="1028179" y="2417463"/>
                  </a:cubicBezTo>
                  <a:cubicBezTo>
                    <a:pt x="1028179" y="2417463"/>
                    <a:pt x="1029767" y="2417463"/>
                    <a:pt x="1029767" y="2417463"/>
                  </a:cubicBezTo>
                  <a:cubicBezTo>
                    <a:pt x="1029767" y="2430163"/>
                    <a:pt x="1029767" y="2441276"/>
                    <a:pt x="1029767" y="2453976"/>
                  </a:cubicBezTo>
                  <a:cubicBezTo>
                    <a:pt x="1029767" y="2469851"/>
                    <a:pt x="1029767" y="2487313"/>
                    <a:pt x="1037704" y="2501601"/>
                  </a:cubicBezTo>
                  <a:cubicBezTo>
                    <a:pt x="986904" y="2520651"/>
                    <a:pt x="931342" y="2522238"/>
                    <a:pt x="878954" y="2506363"/>
                  </a:cubicBezTo>
                  <a:cubicBezTo>
                    <a:pt x="877367" y="2506363"/>
                    <a:pt x="874191" y="2506363"/>
                    <a:pt x="872604" y="2506363"/>
                  </a:cubicBezTo>
                  <a:cubicBezTo>
                    <a:pt x="872604" y="2480963"/>
                    <a:pt x="871017" y="2455563"/>
                    <a:pt x="871017" y="2431751"/>
                  </a:cubicBezTo>
                  <a:close/>
                  <a:moveTo>
                    <a:pt x="1055167" y="2522238"/>
                  </a:moveTo>
                  <a:cubicBezTo>
                    <a:pt x="1064691" y="2530176"/>
                    <a:pt x="1077392" y="2538113"/>
                    <a:pt x="1088504" y="2544463"/>
                  </a:cubicBezTo>
                  <a:cubicBezTo>
                    <a:pt x="1109142" y="2557163"/>
                    <a:pt x="1129779" y="2571451"/>
                    <a:pt x="1150417" y="2584151"/>
                  </a:cubicBezTo>
                  <a:cubicBezTo>
                    <a:pt x="1171054" y="2596851"/>
                    <a:pt x="1191691" y="2611138"/>
                    <a:pt x="1212329" y="2623838"/>
                  </a:cubicBezTo>
                  <a:cubicBezTo>
                    <a:pt x="1221854" y="2630188"/>
                    <a:pt x="1248842" y="2644476"/>
                    <a:pt x="1247254" y="2660351"/>
                  </a:cubicBezTo>
                  <a:cubicBezTo>
                    <a:pt x="1147242" y="2657176"/>
                    <a:pt x="1048816" y="2654001"/>
                    <a:pt x="948804" y="2652413"/>
                  </a:cubicBezTo>
                  <a:cubicBezTo>
                    <a:pt x="929754" y="2652413"/>
                    <a:pt x="905941" y="2654001"/>
                    <a:pt x="886892" y="2646063"/>
                  </a:cubicBezTo>
                  <a:cubicBezTo>
                    <a:pt x="866254" y="2636538"/>
                    <a:pt x="872604" y="2600026"/>
                    <a:pt x="872604" y="2580976"/>
                  </a:cubicBezTo>
                  <a:cubicBezTo>
                    <a:pt x="872604" y="2563513"/>
                    <a:pt x="872604" y="2546051"/>
                    <a:pt x="871017" y="2528588"/>
                  </a:cubicBezTo>
                  <a:cubicBezTo>
                    <a:pt x="932929" y="2549226"/>
                    <a:pt x="998017" y="2546051"/>
                    <a:pt x="1055167" y="2522238"/>
                  </a:cubicBezTo>
                  <a:close/>
                  <a:moveTo>
                    <a:pt x="1371079" y="1380826"/>
                  </a:moveTo>
                  <a:cubicBezTo>
                    <a:pt x="1394892" y="1430038"/>
                    <a:pt x="1417117" y="1479251"/>
                    <a:pt x="1436167" y="1530051"/>
                  </a:cubicBezTo>
                  <a:cubicBezTo>
                    <a:pt x="1445691" y="1555451"/>
                    <a:pt x="1453629" y="1580851"/>
                    <a:pt x="1463154" y="1606251"/>
                  </a:cubicBezTo>
                  <a:cubicBezTo>
                    <a:pt x="1467917" y="1620538"/>
                    <a:pt x="1471092" y="1633238"/>
                    <a:pt x="1475854" y="1647526"/>
                  </a:cubicBezTo>
                  <a:cubicBezTo>
                    <a:pt x="1477441" y="1652288"/>
                    <a:pt x="1483792" y="1668163"/>
                    <a:pt x="1485379" y="1679276"/>
                  </a:cubicBezTo>
                  <a:cubicBezTo>
                    <a:pt x="1472679" y="1687213"/>
                    <a:pt x="1459979" y="1695151"/>
                    <a:pt x="1448867" y="1701501"/>
                  </a:cubicBezTo>
                  <a:cubicBezTo>
                    <a:pt x="1440929" y="1706263"/>
                    <a:pt x="1434579" y="1711026"/>
                    <a:pt x="1426642" y="1714201"/>
                  </a:cubicBezTo>
                  <a:cubicBezTo>
                    <a:pt x="1421879" y="1717376"/>
                    <a:pt x="1418704" y="1720551"/>
                    <a:pt x="1413941" y="1720551"/>
                  </a:cubicBezTo>
                  <a:cubicBezTo>
                    <a:pt x="1407592" y="1722138"/>
                    <a:pt x="1406004" y="1718963"/>
                    <a:pt x="1401242" y="1715788"/>
                  </a:cubicBezTo>
                  <a:cubicBezTo>
                    <a:pt x="1377429" y="1693563"/>
                    <a:pt x="1356792" y="1664988"/>
                    <a:pt x="1336154" y="1638001"/>
                  </a:cubicBezTo>
                  <a:cubicBezTo>
                    <a:pt x="1293292" y="1584026"/>
                    <a:pt x="1253604" y="1526876"/>
                    <a:pt x="1217092" y="1468138"/>
                  </a:cubicBezTo>
                  <a:cubicBezTo>
                    <a:pt x="1209154" y="1453851"/>
                    <a:pt x="1186929" y="1466551"/>
                    <a:pt x="1194867" y="1480838"/>
                  </a:cubicBezTo>
                  <a:cubicBezTo>
                    <a:pt x="1223441" y="1528463"/>
                    <a:pt x="1255191" y="1574501"/>
                    <a:pt x="1288529" y="1618951"/>
                  </a:cubicBezTo>
                  <a:cubicBezTo>
                    <a:pt x="1286941" y="1620538"/>
                    <a:pt x="1286941" y="1623713"/>
                    <a:pt x="1286941" y="1626888"/>
                  </a:cubicBezTo>
                  <a:cubicBezTo>
                    <a:pt x="1320279" y="1801513"/>
                    <a:pt x="1348854" y="1976138"/>
                    <a:pt x="1371079" y="2152351"/>
                  </a:cubicBezTo>
                  <a:cubicBezTo>
                    <a:pt x="1178992" y="2211088"/>
                    <a:pt x="975792" y="2236488"/>
                    <a:pt x="775767" y="2230138"/>
                  </a:cubicBezTo>
                  <a:cubicBezTo>
                    <a:pt x="774179" y="2228551"/>
                    <a:pt x="774179" y="2226963"/>
                    <a:pt x="772592" y="2225376"/>
                  </a:cubicBezTo>
                  <a:cubicBezTo>
                    <a:pt x="764654" y="2217438"/>
                    <a:pt x="755129" y="2222201"/>
                    <a:pt x="748779" y="2228551"/>
                  </a:cubicBezTo>
                  <a:cubicBezTo>
                    <a:pt x="672579" y="2225376"/>
                    <a:pt x="597967" y="2217438"/>
                    <a:pt x="523354" y="2204738"/>
                  </a:cubicBezTo>
                  <a:cubicBezTo>
                    <a:pt x="451917" y="2192038"/>
                    <a:pt x="380479" y="2176163"/>
                    <a:pt x="312217" y="2155526"/>
                  </a:cubicBezTo>
                  <a:cubicBezTo>
                    <a:pt x="312217" y="2155526"/>
                    <a:pt x="312217" y="2155526"/>
                    <a:pt x="312217" y="2153938"/>
                  </a:cubicBezTo>
                  <a:cubicBezTo>
                    <a:pt x="328092" y="2007888"/>
                    <a:pt x="345554" y="1860251"/>
                    <a:pt x="361429" y="1714201"/>
                  </a:cubicBezTo>
                  <a:cubicBezTo>
                    <a:pt x="361429" y="1707851"/>
                    <a:pt x="359842" y="1704676"/>
                    <a:pt x="355079" y="1703088"/>
                  </a:cubicBezTo>
                  <a:cubicBezTo>
                    <a:pt x="375717" y="1674513"/>
                    <a:pt x="394766" y="1645938"/>
                    <a:pt x="410641" y="1614188"/>
                  </a:cubicBezTo>
                  <a:cubicBezTo>
                    <a:pt x="412229" y="1611013"/>
                    <a:pt x="412229" y="1607838"/>
                    <a:pt x="412229" y="1604663"/>
                  </a:cubicBezTo>
                  <a:cubicBezTo>
                    <a:pt x="415404" y="1603076"/>
                    <a:pt x="416992" y="1599901"/>
                    <a:pt x="418579" y="1596726"/>
                  </a:cubicBezTo>
                  <a:cubicBezTo>
                    <a:pt x="436042" y="1552276"/>
                    <a:pt x="453504" y="1509413"/>
                    <a:pt x="470967" y="1464963"/>
                  </a:cubicBezTo>
                  <a:cubicBezTo>
                    <a:pt x="474141" y="1458613"/>
                    <a:pt x="467792" y="1450676"/>
                    <a:pt x="463029" y="1449088"/>
                  </a:cubicBezTo>
                  <a:cubicBezTo>
                    <a:pt x="456679" y="1447501"/>
                    <a:pt x="450329" y="1452263"/>
                    <a:pt x="447154" y="1457026"/>
                  </a:cubicBezTo>
                  <a:cubicBezTo>
                    <a:pt x="429691" y="1501476"/>
                    <a:pt x="412229" y="1544338"/>
                    <a:pt x="394766" y="1588788"/>
                  </a:cubicBezTo>
                  <a:cubicBezTo>
                    <a:pt x="394766" y="1590376"/>
                    <a:pt x="394766" y="1591963"/>
                    <a:pt x="394766" y="1595138"/>
                  </a:cubicBezTo>
                  <a:cubicBezTo>
                    <a:pt x="393179" y="1596726"/>
                    <a:pt x="391592" y="1596726"/>
                    <a:pt x="390004" y="1599901"/>
                  </a:cubicBezTo>
                  <a:cubicBezTo>
                    <a:pt x="361429" y="1652288"/>
                    <a:pt x="328092" y="1706263"/>
                    <a:pt x="285229" y="1747538"/>
                  </a:cubicBezTo>
                  <a:cubicBezTo>
                    <a:pt x="266179" y="1765001"/>
                    <a:pt x="240779" y="1784051"/>
                    <a:pt x="212204" y="1779288"/>
                  </a:cubicBezTo>
                  <a:cubicBezTo>
                    <a:pt x="191567" y="1776113"/>
                    <a:pt x="177279" y="1760238"/>
                    <a:pt x="166167" y="1744363"/>
                  </a:cubicBezTo>
                  <a:cubicBezTo>
                    <a:pt x="174104" y="1739601"/>
                    <a:pt x="175692" y="1723726"/>
                    <a:pt x="164579" y="1722138"/>
                  </a:cubicBezTo>
                  <a:cubicBezTo>
                    <a:pt x="143942" y="1717376"/>
                    <a:pt x="180454" y="1620538"/>
                    <a:pt x="185217" y="1606251"/>
                  </a:cubicBezTo>
                  <a:cubicBezTo>
                    <a:pt x="197917" y="1561801"/>
                    <a:pt x="213792" y="1518938"/>
                    <a:pt x="229667" y="1476076"/>
                  </a:cubicBezTo>
                  <a:cubicBezTo>
                    <a:pt x="263004" y="1388763"/>
                    <a:pt x="304279" y="1304626"/>
                    <a:pt x="350316" y="1223663"/>
                  </a:cubicBezTo>
                  <a:cubicBezTo>
                    <a:pt x="372542" y="1183976"/>
                    <a:pt x="397941" y="1144288"/>
                    <a:pt x="423342" y="1107776"/>
                  </a:cubicBezTo>
                  <a:cubicBezTo>
                    <a:pt x="410641" y="1183976"/>
                    <a:pt x="436042" y="1264938"/>
                    <a:pt x="499542" y="1312563"/>
                  </a:cubicBezTo>
                  <a:cubicBezTo>
                    <a:pt x="567804" y="1364951"/>
                    <a:pt x="664642" y="1368126"/>
                    <a:pt x="732904" y="1314151"/>
                  </a:cubicBezTo>
                  <a:cubicBezTo>
                    <a:pt x="761479" y="1291926"/>
                    <a:pt x="782117" y="1263351"/>
                    <a:pt x="793229" y="1230013"/>
                  </a:cubicBezTo>
                  <a:cubicBezTo>
                    <a:pt x="812279" y="1285576"/>
                    <a:pt x="859904" y="1331613"/>
                    <a:pt x="918642" y="1344313"/>
                  </a:cubicBezTo>
                  <a:cubicBezTo>
                    <a:pt x="1001191" y="1361776"/>
                    <a:pt x="1085329" y="1323676"/>
                    <a:pt x="1136129" y="1260176"/>
                  </a:cubicBezTo>
                  <a:cubicBezTo>
                    <a:pt x="1164704" y="1223663"/>
                    <a:pt x="1183754" y="1182388"/>
                    <a:pt x="1194867" y="1136351"/>
                  </a:cubicBezTo>
                  <a:cubicBezTo>
                    <a:pt x="1198042" y="1120476"/>
                    <a:pt x="1174229" y="1114126"/>
                    <a:pt x="1171054" y="1130001"/>
                  </a:cubicBezTo>
                  <a:cubicBezTo>
                    <a:pt x="1148829" y="1218901"/>
                    <a:pt x="1088504" y="1301451"/>
                    <a:pt x="994842" y="1320501"/>
                  </a:cubicBezTo>
                  <a:cubicBezTo>
                    <a:pt x="909117" y="1337963"/>
                    <a:pt x="813867" y="1282401"/>
                    <a:pt x="809104" y="1190326"/>
                  </a:cubicBezTo>
                  <a:cubicBezTo>
                    <a:pt x="821804" y="1190326"/>
                    <a:pt x="834504" y="1191913"/>
                    <a:pt x="845617" y="1191913"/>
                  </a:cubicBezTo>
                  <a:cubicBezTo>
                    <a:pt x="913879" y="1191913"/>
                    <a:pt x="977379" y="1182388"/>
                    <a:pt x="1036117" y="1163338"/>
                  </a:cubicBezTo>
                  <a:cubicBezTo>
                    <a:pt x="1045642" y="1161751"/>
                    <a:pt x="1053579" y="1161751"/>
                    <a:pt x="1063104" y="1160163"/>
                  </a:cubicBezTo>
                  <a:cubicBezTo>
                    <a:pt x="1110729" y="1152226"/>
                    <a:pt x="1156767" y="1134763"/>
                    <a:pt x="1199629" y="1112538"/>
                  </a:cubicBezTo>
                  <a:cubicBezTo>
                    <a:pt x="1266304" y="1195088"/>
                    <a:pt x="1323454" y="1285576"/>
                    <a:pt x="1371079" y="1380826"/>
                  </a:cubicBezTo>
                  <a:close/>
                  <a:moveTo>
                    <a:pt x="451917" y="1095076"/>
                  </a:moveTo>
                  <a:cubicBezTo>
                    <a:pt x="509066" y="1125238"/>
                    <a:pt x="570979" y="1150638"/>
                    <a:pt x="634479" y="1174451"/>
                  </a:cubicBezTo>
                  <a:cubicBezTo>
                    <a:pt x="674167" y="1190326"/>
                    <a:pt x="717029" y="1195088"/>
                    <a:pt x="763066" y="1188738"/>
                  </a:cubicBezTo>
                  <a:cubicBezTo>
                    <a:pt x="767829" y="1188738"/>
                    <a:pt x="774179" y="1190326"/>
                    <a:pt x="778941" y="1190326"/>
                  </a:cubicBezTo>
                  <a:cubicBezTo>
                    <a:pt x="777354" y="1191913"/>
                    <a:pt x="774179" y="1195088"/>
                    <a:pt x="774179" y="1198263"/>
                  </a:cubicBezTo>
                  <a:cubicBezTo>
                    <a:pt x="767829" y="1244301"/>
                    <a:pt x="737667" y="1285576"/>
                    <a:pt x="697979" y="1310976"/>
                  </a:cubicBezTo>
                  <a:cubicBezTo>
                    <a:pt x="658292" y="1334788"/>
                    <a:pt x="609079" y="1337963"/>
                    <a:pt x="564629" y="1323676"/>
                  </a:cubicBezTo>
                  <a:cubicBezTo>
                    <a:pt x="470967" y="1291926"/>
                    <a:pt x="426516" y="1187151"/>
                    <a:pt x="451917" y="1095076"/>
                  </a:cubicBezTo>
                  <a:close/>
                  <a:moveTo>
                    <a:pt x="1458392" y="774401"/>
                  </a:moveTo>
                  <a:cubicBezTo>
                    <a:pt x="1455217" y="775988"/>
                    <a:pt x="1452042" y="777576"/>
                    <a:pt x="1450454" y="782338"/>
                  </a:cubicBezTo>
                  <a:cubicBezTo>
                    <a:pt x="1447279" y="791863"/>
                    <a:pt x="1445691" y="801388"/>
                    <a:pt x="1444104" y="812501"/>
                  </a:cubicBezTo>
                  <a:cubicBezTo>
                    <a:pt x="1437754" y="826788"/>
                    <a:pt x="1429816" y="842663"/>
                    <a:pt x="1421879" y="856951"/>
                  </a:cubicBezTo>
                  <a:cubicBezTo>
                    <a:pt x="1418704" y="861713"/>
                    <a:pt x="1415529" y="868063"/>
                    <a:pt x="1412354" y="872826"/>
                  </a:cubicBezTo>
                  <a:cubicBezTo>
                    <a:pt x="1409179" y="874413"/>
                    <a:pt x="1407592" y="876001"/>
                    <a:pt x="1407592" y="879176"/>
                  </a:cubicBezTo>
                  <a:lnTo>
                    <a:pt x="1406004" y="883938"/>
                  </a:lnTo>
                  <a:cubicBezTo>
                    <a:pt x="1355204" y="966488"/>
                    <a:pt x="1283767" y="1034751"/>
                    <a:pt x="1204392" y="1080788"/>
                  </a:cubicBezTo>
                  <a:cubicBezTo>
                    <a:pt x="1199629" y="1080788"/>
                    <a:pt x="1196454" y="1082376"/>
                    <a:pt x="1193279" y="1087138"/>
                  </a:cubicBezTo>
                  <a:cubicBezTo>
                    <a:pt x="1150417" y="1109363"/>
                    <a:pt x="1104379" y="1126826"/>
                    <a:pt x="1058342" y="1134763"/>
                  </a:cubicBezTo>
                  <a:cubicBezTo>
                    <a:pt x="1050404" y="1136351"/>
                    <a:pt x="1040879" y="1137938"/>
                    <a:pt x="1031354" y="1139526"/>
                  </a:cubicBezTo>
                  <a:cubicBezTo>
                    <a:pt x="950392" y="1166513"/>
                    <a:pt x="859904" y="1174451"/>
                    <a:pt x="764654" y="1163338"/>
                  </a:cubicBezTo>
                  <a:lnTo>
                    <a:pt x="763066" y="1163338"/>
                  </a:lnTo>
                  <a:lnTo>
                    <a:pt x="761479" y="1163338"/>
                  </a:lnTo>
                  <a:cubicBezTo>
                    <a:pt x="718617" y="1168101"/>
                    <a:pt x="678929" y="1164926"/>
                    <a:pt x="642417" y="1150638"/>
                  </a:cubicBezTo>
                  <a:cubicBezTo>
                    <a:pt x="469379" y="1083963"/>
                    <a:pt x="307454" y="1004588"/>
                    <a:pt x="216967" y="874413"/>
                  </a:cubicBezTo>
                  <a:cubicBezTo>
                    <a:pt x="216967" y="871238"/>
                    <a:pt x="216967" y="866476"/>
                    <a:pt x="216967" y="863301"/>
                  </a:cubicBezTo>
                  <a:cubicBezTo>
                    <a:pt x="216967" y="853776"/>
                    <a:pt x="209029" y="850601"/>
                    <a:pt x="202679" y="852188"/>
                  </a:cubicBezTo>
                  <a:cubicBezTo>
                    <a:pt x="193154" y="834726"/>
                    <a:pt x="183629" y="818851"/>
                    <a:pt x="175692" y="799801"/>
                  </a:cubicBezTo>
                  <a:lnTo>
                    <a:pt x="175692" y="779163"/>
                  </a:lnTo>
                  <a:cubicBezTo>
                    <a:pt x="175692" y="771226"/>
                    <a:pt x="169342" y="768051"/>
                    <a:pt x="164579" y="768051"/>
                  </a:cubicBezTo>
                  <a:cubicBezTo>
                    <a:pt x="161404" y="756938"/>
                    <a:pt x="158229" y="745826"/>
                    <a:pt x="155054" y="734713"/>
                  </a:cubicBezTo>
                  <a:cubicBezTo>
                    <a:pt x="155054" y="731538"/>
                    <a:pt x="155054" y="728363"/>
                    <a:pt x="155054" y="725188"/>
                  </a:cubicBezTo>
                  <a:cubicBezTo>
                    <a:pt x="155054" y="720426"/>
                    <a:pt x="153467" y="717251"/>
                    <a:pt x="150292" y="715663"/>
                  </a:cubicBezTo>
                  <a:cubicBezTo>
                    <a:pt x="147117" y="695026"/>
                    <a:pt x="145529" y="674388"/>
                    <a:pt x="143942" y="653751"/>
                  </a:cubicBezTo>
                  <a:cubicBezTo>
                    <a:pt x="137592" y="633113"/>
                    <a:pt x="137592" y="609301"/>
                    <a:pt x="145529" y="588663"/>
                  </a:cubicBezTo>
                  <a:cubicBezTo>
                    <a:pt x="145529" y="579138"/>
                    <a:pt x="145529" y="569613"/>
                    <a:pt x="148704" y="561676"/>
                  </a:cubicBezTo>
                  <a:cubicBezTo>
                    <a:pt x="159817" y="464838"/>
                    <a:pt x="193154" y="375938"/>
                    <a:pt x="245542" y="296563"/>
                  </a:cubicBezTo>
                  <a:cubicBezTo>
                    <a:pt x="266179" y="260051"/>
                    <a:pt x="293167" y="225126"/>
                    <a:pt x="321742" y="194963"/>
                  </a:cubicBezTo>
                  <a:cubicBezTo>
                    <a:pt x="396354" y="117176"/>
                    <a:pt x="501129" y="58438"/>
                    <a:pt x="601142" y="40976"/>
                  </a:cubicBezTo>
                  <a:cubicBezTo>
                    <a:pt x="634479" y="34626"/>
                    <a:pt x="666229" y="31450"/>
                    <a:pt x="699566" y="29863"/>
                  </a:cubicBezTo>
                  <a:cubicBezTo>
                    <a:pt x="729729" y="26688"/>
                    <a:pt x="763066" y="26688"/>
                    <a:pt x="802754" y="31450"/>
                  </a:cubicBezTo>
                  <a:lnTo>
                    <a:pt x="804342" y="31450"/>
                  </a:lnTo>
                  <a:lnTo>
                    <a:pt x="805929" y="31450"/>
                  </a:lnTo>
                  <a:cubicBezTo>
                    <a:pt x="844029" y="28276"/>
                    <a:pt x="885304" y="29863"/>
                    <a:pt x="929754" y="39388"/>
                  </a:cubicBezTo>
                  <a:cubicBezTo>
                    <a:pt x="940867" y="40976"/>
                    <a:pt x="953566" y="44151"/>
                    <a:pt x="966267" y="48913"/>
                  </a:cubicBezTo>
                  <a:cubicBezTo>
                    <a:pt x="1183754" y="77488"/>
                    <a:pt x="1377429" y="280688"/>
                    <a:pt x="1455217" y="464838"/>
                  </a:cubicBezTo>
                  <a:cubicBezTo>
                    <a:pt x="1494904" y="556913"/>
                    <a:pt x="1496492" y="668038"/>
                    <a:pt x="1458392" y="774401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รูปแบบอิสระ: รูปร่าง 175">
              <a:extLst>
                <a:ext uri="{FF2B5EF4-FFF2-40B4-BE49-F238E27FC236}">
                  <a16:creationId xmlns:a16="http://schemas.microsoft.com/office/drawing/2014/main" id="{153DCD87-E1A5-426D-B394-377803EB02EC}"/>
                </a:ext>
              </a:extLst>
            </p:cNvPr>
            <p:cNvSpPr/>
            <p:nvPr/>
          </p:nvSpPr>
          <p:spPr>
            <a:xfrm>
              <a:off x="2595959" y="3491927"/>
              <a:ext cx="51990" cy="52960"/>
            </a:xfrm>
            <a:custGeom>
              <a:avLst/>
              <a:gdLst>
                <a:gd name="connsiteX0" fmla="*/ 45641 w 51990"/>
                <a:gd name="connsiteY0" fmla="*/ 6923 h 52960"/>
                <a:gd name="connsiteX1" fmla="*/ 20241 w 51990"/>
                <a:gd name="connsiteY1" fmla="*/ 573 h 52960"/>
                <a:gd name="connsiteX2" fmla="*/ 1191 w 51990"/>
                <a:gd name="connsiteY2" fmla="*/ 19623 h 52960"/>
                <a:gd name="connsiteX3" fmla="*/ 1191 w 51990"/>
                <a:gd name="connsiteY3" fmla="*/ 35498 h 52960"/>
                <a:gd name="connsiteX4" fmla="*/ 9128 w 51990"/>
                <a:gd name="connsiteY4" fmla="*/ 49785 h 52960"/>
                <a:gd name="connsiteX5" fmla="*/ 18653 w 51990"/>
                <a:gd name="connsiteY5" fmla="*/ 52960 h 52960"/>
                <a:gd name="connsiteX6" fmla="*/ 28178 w 51990"/>
                <a:gd name="connsiteY6" fmla="*/ 49785 h 52960"/>
                <a:gd name="connsiteX7" fmla="*/ 31353 w 51990"/>
                <a:gd name="connsiteY7" fmla="*/ 45023 h 52960"/>
                <a:gd name="connsiteX8" fmla="*/ 36116 w 51990"/>
                <a:gd name="connsiteY8" fmla="*/ 41848 h 52960"/>
                <a:gd name="connsiteX9" fmla="*/ 40878 w 51990"/>
                <a:gd name="connsiteY9" fmla="*/ 40260 h 52960"/>
                <a:gd name="connsiteX10" fmla="*/ 50403 w 51990"/>
                <a:gd name="connsiteY10" fmla="*/ 30735 h 52960"/>
                <a:gd name="connsiteX11" fmla="*/ 45641 w 51990"/>
                <a:gd name="connsiteY11" fmla="*/ 6923 h 5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990" h="52960">
                  <a:moveTo>
                    <a:pt x="45641" y="6923"/>
                  </a:moveTo>
                  <a:cubicBezTo>
                    <a:pt x="39291" y="573"/>
                    <a:pt x="28178" y="-1015"/>
                    <a:pt x="20241" y="573"/>
                  </a:cubicBezTo>
                  <a:cubicBezTo>
                    <a:pt x="10716" y="3748"/>
                    <a:pt x="4366" y="10098"/>
                    <a:pt x="1191" y="19623"/>
                  </a:cubicBezTo>
                  <a:cubicBezTo>
                    <a:pt x="-397" y="24385"/>
                    <a:pt x="-397" y="30735"/>
                    <a:pt x="1191" y="35498"/>
                  </a:cubicBezTo>
                  <a:cubicBezTo>
                    <a:pt x="2778" y="40260"/>
                    <a:pt x="5953" y="45023"/>
                    <a:pt x="9128" y="49785"/>
                  </a:cubicBezTo>
                  <a:cubicBezTo>
                    <a:pt x="10716" y="51373"/>
                    <a:pt x="15478" y="52960"/>
                    <a:pt x="18653" y="52960"/>
                  </a:cubicBezTo>
                  <a:cubicBezTo>
                    <a:pt x="21828" y="52960"/>
                    <a:pt x="25003" y="51373"/>
                    <a:pt x="28178" y="49785"/>
                  </a:cubicBezTo>
                  <a:cubicBezTo>
                    <a:pt x="29766" y="48198"/>
                    <a:pt x="29766" y="46610"/>
                    <a:pt x="31353" y="45023"/>
                  </a:cubicBezTo>
                  <a:cubicBezTo>
                    <a:pt x="32941" y="45023"/>
                    <a:pt x="34528" y="43435"/>
                    <a:pt x="36116" y="41848"/>
                  </a:cubicBezTo>
                  <a:cubicBezTo>
                    <a:pt x="37703" y="41848"/>
                    <a:pt x="39291" y="41848"/>
                    <a:pt x="40878" y="40260"/>
                  </a:cubicBezTo>
                  <a:cubicBezTo>
                    <a:pt x="44053" y="38673"/>
                    <a:pt x="47228" y="35498"/>
                    <a:pt x="50403" y="30735"/>
                  </a:cubicBezTo>
                  <a:cubicBezTo>
                    <a:pt x="53578" y="24385"/>
                    <a:pt x="51991" y="13273"/>
                    <a:pt x="45641" y="6923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รูปแบบอิสระ: รูปร่าง 176">
              <a:extLst>
                <a:ext uri="{FF2B5EF4-FFF2-40B4-BE49-F238E27FC236}">
                  <a16:creationId xmlns:a16="http://schemas.microsoft.com/office/drawing/2014/main" id="{6D106698-D64D-4EEE-8A2A-40B342EB9CAA}"/>
                </a:ext>
              </a:extLst>
            </p:cNvPr>
            <p:cNvSpPr/>
            <p:nvPr/>
          </p:nvSpPr>
          <p:spPr>
            <a:xfrm>
              <a:off x="2590799" y="3708796"/>
              <a:ext cx="43520" cy="54283"/>
            </a:xfrm>
            <a:custGeom>
              <a:avLst/>
              <a:gdLst>
                <a:gd name="connsiteX0" fmla="*/ 41275 w 43520"/>
                <a:gd name="connsiteY0" fmla="*/ 32941 h 54283"/>
                <a:gd name="connsiteX1" fmla="*/ 34925 w 43520"/>
                <a:gd name="connsiteY1" fmla="*/ 28178 h 54283"/>
                <a:gd name="connsiteX2" fmla="*/ 36513 w 43520"/>
                <a:gd name="connsiteY2" fmla="*/ 25003 h 54283"/>
                <a:gd name="connsiteX3" fmla="*/ 36513 w 43520"/>
                <a:gd name="connsiteY3" fmla="*/ 15478 h 54283"/>
                <a:gd name="connsiteX4" fmla="*/ 26987 w 43520"/>
                <a:gd name="connsiteY4" fmla="*/ 2778 h 54283"/>
                <a:gd name="connsiteX5" fmla="*/ 23813 w 43520"/>
                <a:gd name="connsiteY5" fmla="*/ 1191 h 54283"/>
                <a:gd name="connsiteX6" fmla="*/ 15875 w 43520"/>
                <a:gd name="connsiteY6" fmla="*/ 1191 h 54283"/>
                <a:gd name="connsiteX7" fmla="*/ 12700 w 43520"/>
                <a:gd name="connsiteY7" fmla="*/ 2778 h 54283"/>
                <a:gd name="connsiteX8" fmla="*/ 7938 w 43520"/>
                <a:gd name="connsiteY8" fmla="*/ 5953 h 54283"/>
                <a:gd name="connsiteX9" fmla="*/ 1588 w 43520"/>
                <a:gd name="connsiteY9" fmla="*/ 17066 h 54283"/>
                <a:gd name="connsiteX10" fmla="*/ 0 w 43520"/>
                <a:gd name="connsiteY10" fmla="*/ 26591 h 54283"/>
                <a:gd name="connsiteX11" fmla="*/ 3175 w 43520"/>
                <a:gd name="connsiteY11" fmla="*/ 39291 h 54283"/>
                <a:gd name="connsiteX12" fmla="*/ 9525 w 43520"/>
                <a:gd name="connsiteY12" fmla="*/ 47228 h 54283"/>
                <a:gd name="connsiteX13" fmla="*/ 20638 w 43520"/>
                <a:gd name="connsiteY13" fmla="*/ 53578 h 54283"/>
                <a:gd name="connsiteX14" fmla="*/ 26987 w 43520"/>
                <a:gd name="connsiteY14" fmla="*/ 53578 h 54283"/>
                <a:gd name="connsiteX15" fmla="*/ 36513 w 43520"/>
                <a:gd name="connsiteY15" fmla="*/ 50403 h 54283"/>
                <a:gd name="connsiteX16" fmla="*/ 42862 w 43520"/>
                <a:gd name="connsiteY16" fmla="*/ 42466 h 54283"/>
                <a:gd name="connsiteX17" fmla="*/ 41275 w 43520"/>
                <a:gd name="connsiteY17" fmla="*/ 32941 h 5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20" h="54283">
                  <a:moveTo>
                    <a:pt x="41275" y="32941"/>
                  </a:moveTo>
                  <a:cubicBezTo>
                    <a:pt x="39688" y="31353"/>
                    <a:pt x="38100" y="28178"/>
                    <a:pt x="34925" y="28178"/>
                  </a:cubicBezTo>
                  <a:cubicBezTo>
                    <a:pt x="34925" y="26591"/>
                    <a:pt x="36513" y="26591"/>
                    <a:pt x="36513" y="25003"/>
                  </a:cubicBezTo>
                  <a:cubicBezTo>
                    <a:pt x="36513" y="21828"/>
                    <a:pt x="36513" y="18653"/>
                    <a:pt x="36513" y="15478"/>
                  </a:cubicBezTo>
                  <a:cubicBezTo>
                    <a:pt x="34925" y="10716"/>
                    <a:pt x="31750" y="5953"/>
                    <a:pt x="26987" y="2778"/>
                  </a:cubicBezTo>
                  <a:cubicBezTo>
                    <a:pt x="25400" y="2778"/>
                    <a:pt x="25400" y="1191"/>
                    <a:pt x="23813" y="1191"/>
                  </a:cubicBezTo>
                  <a:cubicBezTo>
                    <a:pt x="20638" y="-397"/>
                    <a:pt x="19050" y="-397"/>
                    <a:pt x="15875" y="1191"/>
                  </a:cubicBezTo>
                  <a:cubicBezTo>
                    <a:pt x="14288" y="1191"/>
                    <a:pt x="12700" y="2778"/>
                    <a:pt x="12700" y="2778"/>
                  </a:cubicBezTo>
                  <a:cubicBezTo>
                    <a:pt x="11112" y="4365"/>
                    <a:pt x="9525" y="4365"/>
                    <a:pt x="7938" y="5953"/>
                  </a:cubicBezTo>
                  <a:cubicBezTo>
                    <a:pt x="4763" y="9128"/>
                    <a:pt x="3175" y="12303"/>
                    <a:pt x="1588" y="17066"/>
                  </a:cubicBezTo>
                  <a:cubicBezTo>
                    <a:pt x="0" y="20240"/>
                    <a:pt x="0" y="23416"/>
                    <a:pt x="0" y="26591"/>
                  </a:cubicBezTo>
                  <a:cubicBezTo>
                    <a:pt x="0" y="31353"/>
                    <a:pt x="1588" y="34528"/>
                    <a:pt x="3175" y="39291"/>
                  </a:cubicBezTo>
                  <a:cubicBezTo>
                    <a:pt x="4763" y="42466"/>
                    <a:pt x="6350" y="45641"/>
                    <a:pt x="9525" y="47228"/>
                  </a:cubicBezTo>
                  <a:cubicBezTo>
                    <a:pt x="12700" y="50403"/>
                    <a:pt x="15875" y="51990"/>
                    <a:pt x="20638" y="53578"/>
                  </a:cubicBezTo>
                  <a:cubicBezTo>
                    <a:pt x="22225" y="53578"/>
                    <a:pt x="25400" y="55166"/>
                    <a:pt x="26987" y="53578"/>
                  </a:cubicBezTo>
                  <a:cubicBezTo>
                    <a:pt x="30163" y="53578"/>
                    <a:pt x="33338" y="51990"/>
                    <a:pt x="36513" y="50403"/>
                  </a:cubicBezTo>
                  <a:cubicBezTo>
                    <a:pt x="39688" y="48816"/>
                    <a:pt x="41275" y="45641"/>
                    <a:pt x="42862" y="42466"/>
                  </a:cubicBezTo>
                  <a:cubicBezTo>
                    <a:pt x="44450" y="39291"/>
                    <a:pt x="42862" y="36115"/>
                    <a:pt x="41275" y="32941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รูปแบบอิสระ: รูปร่าง 177">
              <a:extLst>
                <a:ext uri="{FF2B5EF4-FFF2-40B4-BE49-F238E27FC236}">
                  <a16:creationId xmlns:a16="http://schemas.microsoft.com/office/drawing/2014/main" id="{22545093-C762-4A02-A53B-DE41E868675F}"/>
                </a:ext>
              </a:extLst>
            </p:cNvPr>
            <p:cNvSpPr/>
            <p:nvPr/>
          </p:nvSpPr>
          <p:spPr>
            <a:xfrm>
              <a:off x="2572679" y="3962400"/>
              <a:ext cx="40345" cy="49212"/>
            </a:xfrm>
            <a:custGeom>
              <a:avLst/>
              <a:gdLst>
                <a:gd name="connsiteX0" fmla="*/ 38758 w 40345"/>
                <a:gd name="connsiteY0" fmla="*/ 20637 h 49212"/>
                <a:gd name="connsiteX1" fmla="*/ 29232 w 40345"/>
                <a:gd name="connsiteY1" fmla="*/ 3175 h 49212"/>
                <a:gd name="connsiteX2" fmla="*/ 26057 w 40345"/>
                <a:gd name="connsiteY2" fmla="*/ 1587 h 49212"/>
                <a:gd name="connsiteX3" fmla="*/ 22883 w 40345"/>
                <a:gd name="connsiteY3" fmla="*/ 0 h 49212"/>
                <a:gd name="connsiteX4" fmla="*/ 14945 w 40345"/>
                <a:gd name="connsiteY4" fmla="*/ 0 h 49212"/>
                <a:gd name="connsiteX5" fmla="*/ 7008 w 40345"/>
                <a:gd name="connsiteY5" fmla="*/ 11112 h 49212"/>
                <a:gd name="connsiteX6" fmla="*/ 7008 w 40345"/>
                <a:gd name="connsiteY6" fmla="*/ 12700 h 49212"/>
                <a:gd name="connsiteX7" fmla="*/ 2245 w 40345"/>
                <a:gd name="connsiteY7" fmla="*/ 17462 h 49212"/>
                <a:gd name="connsiteX8" fmla="*/ 658 w 40345"/>
                <a:gd name="connsiteY8" fmla="*/ 26987 h 49212"/>
                <a:gd name="connsiteX9" fmla="*/ 3833 w 40345"/>
                <a:gd name="connsiteY9" fmla="*/ 36512 h 49212"/>
                <a:gd name="connsiteX10" fmla="*/ 8595 w 40345"/>
                <a:gd name="connsiteY10" fmla="*/ 41275 h 49212"/>
                <a:gd name="connsiteX11" fmla="*/ 11770 w 40345"/>
                <a:gd name="connsiteY11" fmla="*/ 46037 h 49212"/>
                <a:gd name="connsiteX12" fmla="*/ 21295 w 40345"/>
                <a:gd name="connsiteY12" fmla="*/ 49212 h 49212"/>
                <a:gd name="connsiteX13" fmla="*/ 27645 w 40345"/>
                <a:gd name="connsiteY13" fmla="*/ 47625 h 49212"/>
                <a:gd name="connsiteX14" fmla="*/ 33995 w 40345"/>
                <a:gd name="connsiteY14" fmla="*/ 46037 h 49212"/>
                <a:gd name="connsiteX15" fmla="*/ 40345 w 40345"/>
                <a:gd name="connsiteY15" fmla="*/ 38100 h 49212"/>
                <a:gd name="connsiteX16" fmla="*/ 38758 w 40345"/>
                <a:gd name="connsiteY16" fmla="*/ 20637 h 4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345" h="49212">
                  <a:moveTo>
                    <a:pt x="38758" y="20637"/>
                  </a:moveTo>
                  <a:cubicBezTo>
                    <a:pt x="37170" y="14287"/>
                    <a:pt x="33995" y="7938"/>
                    <a:pt x="29232" y="3175"/>
                  </a:cubicBezTo>
                  <a:cubicBezTo>
                    <a:pt x="27645" y="3175"/>
                    <a:pt x="27645" y="1587"/>
                    <a:pt x="26057" y="1587"/>
                  </a:cubicBezTo>
                  <a:cubicBezTo>
                    <a:pt x="24470" y="1587"/>
                    <a:pt x="24470" y="0"/>
                    <a:pt x="22883" y="0"/>
                  </a:cubicBezTo>
                  <a:cubicBezTo>
                    <a:pt x="19708" y="0"/>
                    <a:pt x="18120" y="0"/>
                    <a:pt x="14945" y="0"/>
                  </a:cubicBezTo>
                  <a:cubicBezTo>
                    <a:pt x="10182" y="1587"/>
                    <a:pt x="7008" y="6350"/>
                    <a:pt x="7008" y="11112"/>
                  </a:cubicBezTo>
                  <a:cubicBezTo>
                    <a:pt x="7008" y="11112"/>
                    <a:pt x="7008" y="11112"/>
                    <a:pt x="7008" y="12700"/>
                  </a:cubicBezTo>
                  <a:cubicBezTo>
                    <a:pt x="5420" y="14287"/>
                    <a:pt x="3833" y="15875"/>
                    <a:pt x="2245" y="17462"/>
                  </a:cubicBezTo>
                  <a:cubicBezTo>
                    <a:pt x="658" y="20637"/>
                    <a:pt x="-930" y="23813"/>
                    <a:pt x="658" y="26987"/>
                  </a:cubicBezTo>
                  <a:cubicBezTo>
                    <a:pt x="658" y="30162"/>
                    <a:pt x="2245" y="33337"/>
                    <a:pt x="3833" y="36512"/>
                  </a:cubicBezTo>
                  <a:cubicBezTo>
                    <a:pt x="5420" y="38100"/>
                    <a:pt x="7008" y="39688"/>
                    <a:pt x="8595" y="41275"/>
                  </a:cubicBezTo>
                  <a:cubicBezTo>
                    <a:pt x="8595" y="42862"/>
                    <a:pt x="10182" y="44450"/>
                    <a:pt x="11770" y="46037"/>
                  </a:cubicBezTo>
                  <a:cubicBezTo>
                    <a:pt x="13357" y="47625"/>
                    <a:pt x="18120" y="49212"/>
                    <a:pt x="21295" y="49212"/>
                  </a:cubicBezTo>
                  <a:cubicBezTo>
                    <a:pt x="22883" y="49212"/>
                    <a:pt x="24470" y="49212"/>
                    <a:pt x="27645" y="47625"/>
                  </a:cubicBezTo>
                  <a:cubicBezTo>
                    <a:pt x="29232" y="47625"/>
                    <a:pt x="32408" y="47625"/>
                    <a:pt x="33995" y="46037"/>
                  </a:cubicBezTo>
                  <a:cubicBezTo>
                    <a:pt x="37170" y="44450"/>
                    <a:pt x="38758" y="41275"/>
                    <a:pt x="40345" y="38100"/>
                  </a:cubicBezTo>
                  <a:cubicBezTo>
                    <a:pt x="40345" y="33337"/>
                    <a:pt x="40345" y="26987"/>
                    <a:pt x="38758" y="20637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รูปแบบอิสระ: รูปร่าง 178">
              <a:extLst>
                <a:ext uri="{FF2B5EF4-FFF2-40B4-BE49-F238E27FC236}">
                  <a16:creationId xmlns:a16="http://schemas.microsoft.com/office/drawing/2014/main" id="{E3B28ED8-D3C5-4D51-9A1D-76CD31E3E720}"/>
                </a:ext>
              </a:extLst>
            </p:cNvPr>
            <p:cNvSpPr/>
            <p:nvPr/>
          </p:nvSpPr>
          <p:spPr>
            <a:xfrm>
              <a:off x="3201362" y="3743717"/>
              <a:ext cx="197855" cy="163120"/>
            </a:xfrm>
            <a:custGeom>
              <a:avLst/>
              <a:gdLst>
                <a:gd name="connsiteX0" fmla="*/ 135563 w 197855"/>
                <a:gd name="connsiteY0" fmla="*/ 1195 h 163120"/>
                <a:gd name="connsiteX1" fmla="*/ 122863 w 197855"/>
                <a:gd name="connsiteY1" fmla="*/ 23421 h 163120"/>
                <a:gd name="connsiteX2" fmla="*/ 172075 w 197855"/>
                <a:gd name="connsiteY2" fmla="*/ 67871 h 163120"/>
                <a:gd name="connsiteX3" fmla="*/ 165725 w 197855"/>
                <a:gd name="connsiteY3" fmla="*/ 90095 h 163120"/>
                <a:gd name="connsiteX4" fmla="*/ 141913 w 197855"/>
                <a:gd name="connsiteY4" fmla="*/ 91683 h 163120"/>
                <a:gd name="connsiteX5" fmla="*/ 108575 w 197855"/>
                <a:gd name="connsiteY5" fmla="*/ 129783 h 163120"/>
                <a:gd name="connsiteX6" fmla="*/ 105400 w 197855"/>
                <a:gd name="connsiteY6" fmla="*/ 134546 h 163120"/>
                <a:gd name="connsiteX7" fmla="*/ 103813 w 197855"/>
                <a:gd name="connsiteY7" fmla="*/ 132958 h 163120"/>
                <a:gd name="connsiteX8" fmla="*/ 80000 w 197855"/>
                <a:gd name="connsiteY8" fmla="*/ 115496 h 163120"/>
                <a:gd name="connsiteX9" fmla="*/ 49838 w 197855"/>
                <a:gd name="connsiteY9" fmla="*/ 126608 h 163120"/>
                <a:gd name="connsiteX10" fmla="*/ 38725 w 197855"/>
                <a:gd name="connsiteY10" fmla="*/ 136133 h 163120"/>
                <a:gd name="connsiteX11" fmla="*/ 37138 w 197855"/>
                <a:gd name="connsiteY11" fmla="*/ 137720 h 163120"/>
                <a:gd name="connsiteX12" fmla="*/ 26025 w 197855"/>
                <a:gd name="connsiteY12" fmla="*/ 63108 h 163120"/>
                <a:gd name="connsiteX13" fmla="*/ 18088 w 197855"/>
                <a:gd name="connsiteY13" fmla="*/ 47233 h 163120"/>
                <a:gd name="connsiteX14" fmla="*/ 2213 w 197855"/>
                <a:gd name="connsiteY14" fmla="*/ 55171 h 163120"/>
                <a:gd name="connsiteX15" fmla="*/ 3800 w 197855"/>
                <a:gd name="connsiteY15" fmla="*/ 117083 h 163120"/>
                <a:gd name="connsiteX16" fmla="*/ 13325 w 197855"/>
                <a:gd name="connsiteY16" fmla="*/ 145658 h 163120"/>
                <a:gd name="connsiteX17" fmla="*/ 33963 w 197855"/>
                <a:gd name="connsiteY17" fmla="*/ 163121 h 163120"/>
                <a:gd name="connsiteX18" fmla="*/ 67300 w 197855"/>
                <a:gd name="connsiteY18" fmla="*/ 144070 h 163120"/>
                <a:gd name="connsiteX19" fmla="*/ 73650 w 197855"/>
                <a:gd name="connsiteY19" fmla="*/ 139308 h 163120"/>
                <a:gd name="connsiteX20" fmla="*/ 76825 w 197855"/>
                <a:gd name="connsiteY20" fmla="*/ 137720 h 163120"/>
                <a:gd name="connsiteX21" fmla="*/ 87938 w 197855"/>
                <a:gd name="connsiteY21" fmla="*/ 148833 h 163120"/>
                <a:gd name="connsiteX22" fmla="*/ 124450 w 197855"/>
                <a:gd name="connsiteY22" fmla="*/ 148833 h 163120"/>
                <a:gd name="connsiteX23" fmla="*/ 137150 w 197855"/>
                <a:gd name="connsiteY23" fmla="*/ 118671 h 163120"/>
                <a:gd name="connsiteX24" fmla="*/ 145088 w 197855"/>
                <a:gd name="connsiteY24" fmla="*/ 115496 h 163120"/>
                <a:gd name="connsiteX25" fmla="*/ 167313 w 197855"/>
                <a:gd name="connsiteY25" fmla="*/ 115496 h 163120"/>
                <a:gd name="connsiteX26" fmla="*/ 195888 w 197855"/>
                <a:gd name="connsiteY26" fmla="*/ 82158 h 163120"/>
                <a:gd name="connsiteX27" fmla="*/ 135563 w 197855"/>
                <a:gd name="connsiteY27" fmla="*/ 1195 h 16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7855" h="163120">
                  <a:moveTo>
                    <a:pt x="135563" y="1195"/>
                  </a:moveTo>
                  <a:cubicBezTo>
                    <a:pt x="121275" y="-5155"/>
                    <a:pt x="108575" y="15483"/>
                    <a:pt x="122863" y="23421"/>
                  </a:cubicBezTo>
                  <a:cubicBezTo>
                    <a:pt x="140325" y="32945"/>
                    <a:pt x="168900" y="45645"/>
                    <a:pt x="172075" y="67871"/>
                  </a:cubicBezTo>
                  <a:cubicBezTo>
                    <a:pt x="173663" y="75808"/>
                    <a:pt x="170488" y="85333"/>
                    <a:pt x="165725" y="90095"/>
                  </a:cubicBezTo>
                  <a:cubicBezTo>
                    <a:pt x="159375" y="98033"/>
                    <a:pt x="151438" y="93270"/>
                    <a:pt x="141913" y="91683"/>
                  </a:cubicBezTo>
                  <a:cubicBezTo>
                    <a:pt x="119688" y="91683"/>
                    <a:pt x="114925" y="112320"/>
                    <a:pt x="108575" y="129783"/>
                  </a:cubicBezTo>
                  <a:cubicBezTo>
                    <a:pt x="108575" y="131371"/>
                    <a:pt x="106988" y="132958"/>
                    <a:pt x="105400" y="134546"/>
                  </a:cubicBezTo>
                  <a:cubicBezTo>
                    <a:pt x="105400" y="134546"/>
                    <a:pt x="105400" y="134546"/>
                    <a:pt x="103813" y="132958"/>
                  </a:cubicBezTo>
                  <a:cubicBezTo>
                    <a:pt x="97463" y="125020"/>
                    <a:pt x="89525" y="117083"/>
                    <a:pt x="80000" y="115496"/>
                  </a:cubicBezTo>
                  <a:cubicBezTo>
                    <a:pt x="68888" y="113908"/>
                    <a:pt x="57775" y="120258"/>
                    <a:pt x="49838" y="126608"/>
                  </a:cubicBezTo>
                  <a:cubicBezTo>
                    <a:pt x="46663" y="129783"/>
                    <a:pt x="43488" y="132958"/>
                    <a:pt x="38725" y="136133"/>
                  </a:cubicBezTo>
                  <a:cubicBezTo>
                    <a:pt x="38725" y="136133"/>
                    <a:pt x="37138" y="136133"/>
                    <a:pt x="37138" y="137720"/>
                  </a:cubicBezTo>
                  <a:cubicBezTo>
                    <a:pt x="27613" y="113908"/>
                    <a:pt x="22850" y="88508"/>
                    <a:pt x="26025" y="63108"/>
                  </a:cubicBezTo>
                  <a:cubicBezTo>
                    <a:pt x="27613" y="56758"/>
                    <a:pt x="24438" y="50408"/>
                    <a:pt x="18088" y="47233"/>
                  </a:cubicBezTo>
                  <a:cubicBezTo>
                    <a:pt x="11738" y="45645"/>
                    <a:pt x="3800" y="48820"/>
                    <a:pt x="2213" y="55171"/>
                  </a:cubicBezTo>
                  <a:cubicBezTo>
                    <a:pt x="-962" y="75808"/>
                    <a:pt x="-962" y="96445"/>
                    <a:pt x="3800" y="117083"/>
                  </a:cubicBezTo>
                  <a:cubicBezTo>
                    <a:pt x="5388" y="126608"/>
                    <a:pt x="8563" y="136133"/>
                    <a:pt x="13325" y="145658"/>
                  </a:cubicBezTo>
                  <a:cubicBezTo>
                    <a:pt x="18088" y="155183"/>
                    <a:pt x="21263" y="163121"/>
                    <a:pt x="33963" y="163121"/>
                  </a:cubicBezTo>
                  <a:cubicBezTo>
                    <a:pt x="48250" y="163121"/>
                    <a:pt x="57775" y="152008"/>
                    <a:pt x="67300" y="144070"/>
                  </a:cubicBezTo>
                  <a:cubicBezTo>
                    <a:pt x="68888" y="142483"/>
                    <a:pt x="70475" y="140895"/>
                    <a:pt x="73650" y="139308"/>
                  </a:cubicBezTo>
                  <a:cubicBezTo>
                    <a:pt x="75238" y="139308"/>
                    <a:pt x="76825" y="137720"/>
                    <a:pt x="76825" y="137720"/>
                  </a:cubicBezTo>
                  <a:cubicBezTo>
                    <a:pt x="81588" y="137720"/>
                    <a:pt x="84763" y="145658"/>
                    <a:pt x="87938" y="148833"/>
                  </a:cubicBezTo>
                  <a:cubicBezTo>
                    <a:pt x="99050" y="158358"/>
                    <a:pt x="114925" y="159945"/>
                    <a:pt x="124450" y="148833"/>
                  </a:cubicBezTo>
                  <a:cubicBezTo>
                    <a:pt x="132388" y="139308"/>
                    <a:pt x="132388" y="128195"/>
                    <a:pt x="137150" y="118671"/>
                  </a:cubicBezTo>
                  <a:cubicBezTo>
                    <a:pt x="140325" y="113908"/>
                    <a:pt x="138738" y="113908"/>
                    <a:pt x="145088" y="115496"/>
                  </a:cubicBezTo>
                  <a:cubicBezTo>
                    <a:pt x="153025" y="117083"/>
                    <a:pt x="159375" y="118671"/>
                    <a:pt x="167313" y="115496"/>
                  </a:cubicBezTo>
                  <a:cubicBezTo>
                    <a:pt x="181600" y="110733"/>
                    <a:pt x="191125" y="96445"/>
                    <a:pt x="195888" y="82158"/>
                  </a:cubicBezTo>
                  <a:cubicBezTo>
                    <a:pt x="207000" y="44058"/>
                    <a:pt x="168900" y="17070"/>
                    <a:pt x="135563" y="1195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รูปแบบอิสระ: รูปร่าง 179">
              <a:extLst>
                <a:ext uri="{FF2B5EF4-FFF2-40B4-BE49-F238E27FC236}">
                  <a16:creationId xmlns:a16="http://schemas.microsoft.com/office/drawing/2014/main" id="{03C8064B-64FA-49C4-BC6F-F019D96259F4}"/>
                </a:ext>
              </a:extLst>
            </p:cNvPr>
            <p:cNvSpPr/>
            <p:nvPr/>
          </p:nvSpPr>
          <p:spPr>
            <a:xfrm>
              <a:off x="1844245" y="3793741"/>
              <a:ext cx="198410" cy="192614"/>
            </a:xfrm>
            <a:custGeom>
              <a:avLst/>
              <a:gdLst>
                <a:gd name="connsiteX0" fmla="*/ 194105 w 198410"/>
                <a:gd name="connsiteY0" fmla="*/ 59121 h 192614"/>
                <a:gd name="connsiteX1" fmla="*/ 170292 w 198410"/>
                <a:gd name="connsiteY1" fmla="*/ 65472 h 192614"/>
                <a:gd name="connsiteX2" fmla="*/ 143305 w 198410"/>
                <a:gd name="connsiteY2" fmla="*/ 165484 h 192614"/>
                <a:gd name="connsiteX3" fmla="*/ 132192 w 198410"/>
                <a:gd name="connsiteY3" fmla="*/ 143259 h 192614"/>
                <a:gd name="connsiteX4" fmla="*/ 113142 w 198410"/>
                <a:gd name="connsiteY4" fmla="*/ 132147 h 192614"/>
                <a:gd name="connsiteX5" fmla="*/ 82980 w 198410"/>
                <a:gd name="connsiteY5" fmla="*/ 136909 h 192614"/>
                <a:gd name="connsiteX6" fmla="*/ 81392 w 198410"/>
                <a:gd name="connsiteY6" fmla="*/ 121034 h 192614"/>
                <a:gd name="connsiteX7" fmla="*/ 65517 w 198410"/>
                <a:gd name="connsiteY7" fmla="*/ 108334 h 192614"/>
                <a:gd name="connsiteX8" fmla="*/ 33767 w 198410"/>
                <a:gd name="connsiteY8" fmla="*/ 103571 h 192614"/>
                <a:gd name="connsiteX9" fmla="*/ 35355 w 198410"/>
                <a:gd name="connsiteY9" fmla="*/ 86109 h 192614"/>
                <a:gd name="connsiteX10" fmla="*/ 25830 w 198410"/>
                <a:gd name="connsiteY10" fmla="*/ 63884 h 192614"/>
                <a:gd name="connsiteX11" fmla="*/ 22655 w 198410"/>
                <a:gd name="connsiteY11" fmla="*/ 52772 h 192614"/>
                <a:gd name="connsiteX12" fmla="*/ 46467 w 198410"/>
                <a:gd name="connsiteY12" fmla="*/ 40071 h 192614"/>
                <a:gd name="connsiteX13" fmla="*/ 111555 w 198410"/>
                <a:gd name="connsiteY13" fmla="*/ 21022 h 192614"/>
                <a:gd name="connsiteX14" fmla="*/ 94092 w 198410"/>
                <a:gd name="connsiteY14" fmla="*/ 3559 h 192614"/>
                <a:gd name="connsiteX15" fmla="*/ 54405 w 198410"/>
                <a:gd name="connsiteY15" fmla="*/ 14671 h 192614"/>
                <a:gd name="connsiteX16" fmla="*/ 9955 w 198410"/>
                <a:gd name="connsiteY16" fmla="*/ 30546 h 192614"/>
                <a:gd name="connsiteX17" fmla="*/ 11542 w 198410"/>
                <a:gd name="connsiteY17" fmla="*/ 81347 h 192614"/>
                <a:gd name="connsiteX18" fmla="*/ 14717 w 198410"/>
                <a:gd name="connsiteY18" fmla="*/ 114684 h 192614"/>
                <a:gd name="connsiteX19" fmla="*/ 59167 w 198410"/>
                <a:gd name="connsiteY19" fmla="*/ 133734 h 192614"/>
                <a:gd name="connsiteX20" fmla="*/ 60755 w 198410"/>
                <a:gd name="connsiteY20" fmla="*/ 144847 h 192614"/>
                <a:gd name="connsiteX21" fmla="*/ 70280 w 198410"/>
                <a:gd name="connsiteY21" fmla="*/ 157546 h 192614"/>
                <a:gd name="connsiteX22" fmla="*/ 111555 w 198410"/>
                <a:gd name="connsiteY22" fmla="*/ 157546 h 192614"/>
                <a:gd name="connsiteX23" fmla="*/ 138542 w 198410"/>
                <a:gd name="connsiteY23" fmla="*/ 190884 h 192614"/>
                <a:gd name="connsiteX24" fmla="*/ 152830 w 198410"/>
                <a:gd name="connsiteY24" fmla="*/ 189296 h 192614"/>
                <a:gd name="connsiteX25" fmla="*/ 194105 w 198410"/>
                <a:gd name="connsiteY25" fmla="*/ 59121 h 19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8410" h="192614">
                  <a:moveTo>
                    <a:pt x="194105" y="59121"/>
                  </a:moveTo>
                  <a:cubicBezTo>
                    <a:pt x="189342" y="43246"/>
                    <a:pt x="165530" y="49597"/>
                    <a:pt x="170292" y="65472"/>
                  </a:cubicBezTo>
                  <a:cubicBezTo>
                    <a:pt x="179817" y="101984"/>
                    <a:pt x="168705" y="140084"/>
                    <a:pt x="143305" y="165484"/>
                  </a:cubicBezTo>
                  <a:cubicBezTo>
                    <a:pt x="136955" y="159134"/>
                    <a:pt x="133780" y="152784"/>
                    <a:pt x="132192" y="143259"/>
                  </a:cubicBezTo>
                  <a:cubicBezTo>
                    <a:pt x="130605" y="133734"/>
                    <a:pt x="122667" y="128972"/>
                    <a:pt x="113142" y="132147"/>
                  </a:cubicBezTo>
                  <a:cubicBezTo>
                    <a:pt x="103617" y="136909"/>
                    <a:pt x="94092" y="136909"/>
                    <a:pt x="82980" y="136909"/>
                  </a:cubicBezTo>
                  <a:cubicBezTo>
                    <a:pt x="82980" y="132147"/>
                    <a:pt x="82980" y="127384"/>
                    <a:pt x="81392" y="121034"/>
                  </a:cubicBezTo>
                  <a:cubicBezTo>
                    <a:pt x="81392" y="113097"/>
                    <a:pt x="73455" y="106746"/>
                    <a:pt x="65517" y="108334"/>
                  </a:cubicBezTo>
                  <a:cubicBezTo>
                    <a:pt x="55992" y="111509"/>
                    <a:pt x="41705" y="111509"/>
                    <a:pt x="33767" y="103571"/>
                  </a:cubicBezTo>
                  <a:cubicBezTo>
                    <a:pt x="30592" y="98809"/>
                    <a:pt x="29005" y="89284"/>
                    <a:pt x="35355" y="86109"/>
                  </a:cubicBezTo>
                  <a:cubicBezTo>
                    <a:pt x="48055" y="78171"/>
                    <a:pt x="40117" y="60709"/>
                    <a:pt x="25830" y="63884"/>
                  </a:cubicBezTo>
                  <a:cubicBezTo>
                    <a:pt x="22655" y="63884"/>
                    <a:pt x="21067" y="55946"/>
                    <a:pt x="22655" y="52772"/>
                  </a:cubicBezTo>
                  <a:cubicBezTo>
                    <a:pt x="24242" y="43246"/>
                    <a:pt x="38530" y="41659"/>
                    <a:pt x="46467" y="40071"/>
                  </a:cubicBezTo>
                  <a:cubicBezTo>
                    <a:pt x="68692" y="36897"/>
                    <a:pt x="94092" y="40071"/>
                    <a:pt x="111555" y="21022"/>
                  </a:cubicBezTo>
                  <a:cubicBezTo>
                    <a:pt x="122667" y="9909"/>
                    <a:pt x="105205" y="-7554"/>
                    <a:pt x="94092" y="3559"/>
                  </a:cubicBezTo>
                  <a:cubicBezTo>
                    <a:pt x="84567" y="14671"/>
                    <a:pt x="67105" y="13084"/>
                    <a:pt x="54405" y="14671"/>
                  </a:cubicBezTo>
                  <a:cubicBezTo>
                    <a:pt x="38530" y="16259"/>
                    <a:pt x="21067" y="19434"/>
                    <a:pt x="9955" y="30546"/>
                  </a:cubicBezTo>
                  <a:cubicBezTo>
                    <a:pt x="-4333" y="44834"/>
                    <a:pt x="-2745" y="70234"/>
                    <a:pt x="11542" y="81347"/>
                  </a:cubicBezTo>
                  <a:cubicBezTo>
                    <a:pt x="8367" y="92459"/>
                    <a:pt x="8367" y="103571"/>
                    <a:pt x="14717" y="114684"/>
                  </a:cubicBezTo>
                  <a:cubicBezTo>
                    <a:pt x="24242" y="130559"/>
                    <a:pt x="41705" y="135321"/>
                    <a:pt x="59167" y="133734"/>
                  </a:cubicBezTo>
                  <a:cubicBezTo>
                    <a:pt x="59167" y="136909"/>
                    <a:pt x="59167" y="141671"/>
                    <a:pt x="60755" y="144847"/>
                  </a:cubicBezTo>
                  <a:cubicBezTo>
                    <a:pt x="60755" y="149609"/>
                    <a:pt x="63930" y="155959"/>
                    <a:pt x="70280" y="157546"/>
                  </a:cubicBezTo>
                  <a:cubicBezTo>
                    <a:pt x="84567" y="160722"/>
                    <a:pt x="98855" y="160722"/>
                    <a:pt x="111555" y="157546"/>
                  </a:cubicBezTo>
                  <a:cubicBezTo>
                    <a:pt x="116317" y="171834"/>
                    <a:pt x="125842" y="182946"/>
                    <a:pt x="138542" y="190884"/>
                  </a:cubicBezTo>
                  <a:cubicBezTo>
                    <a:pt x="143305" y="194059"/>
                    <a:pt x="149655" y="192472"/>
                    <a:pt x="152830" y="189296"/>
                  </a:cubicBezTo>
                  <a:cubicBezTo>
                    <a:pt x="190930" y="160722"/>
                    <a:pt x="206805" y="106746"/>
                    <a:pt x="194105" y="59121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รูปแบบอิสระ: รูปร่าง 180">
              <a:extLst>
                <a:ext uri="{FF2B5EF4-FFF2-40B4-BE49-F238E27FC236}">
                  <a16:creationId xmlns:a16="http://schemas.microsoft.com/office/drawing/2014/main" id="{18877DCA-AED4-4703-8A32-A70CCFF26575}"/>
                </a:ext>
              </a:extLst>
            </p:cNvPr>
            <p:cNvSpPr/>
            <p:nvPr/>
          </p:nvSpPr>
          <p:spPr>
            <a:xfrm>
              <a:off x="2477465" y="2856202"/>
              <a:ext cx="229987" cy="180315"/>
            </a:xfrm>
            <a:custGeom>
              <a:avLst/>
              <a:gdLst>
                <a:gd name="connsiteX0" fmla="*/ 224459 w 229987"/>
                <a:gd name="connsiteY0" fmla="*/ 42573 h 180315"/>
                <a:gd name="connsiteX1" fmla="*/ 192709 w 229987"/>
                <a:gd name="connsiteY1" fmla="*/ 52098 h 180315"/>
                <a:gd name="connsiteX2" fmla="*/ 143497 w 229987"/>
                <a:gd name="connsiteY2" fmla="*/ 145760 h 180315"/>
                <a:gd name="connsiteX3" fmla="*/ 40309 w 229987"/>
                <a:gd name="connsiteY3" fmla="*/ 94960 h 180315"/>
                <a:gd name="connsiteX4" fmla="*/ 38722 w 229987"/>
                <a:gd name="connsiteY4" fmla="*/ 20348 h 180315"/>
                <a:gd name="connsiteX5" fmla="*/ 6972 w 229987"/>
                <a:gd name="connsiteY5" fmla="*/ 10823 h 180315"/>
                <a:gd name="connsiteX6" fmla="*/ 60947 w 229987"/>
                <a:gd name="connsiteY6" fmla="*/ 164810 h 180315"/>
                <a:gd name="connsiteX7" fmla="*/ 211759 w 229987"/>
                <a:gd name="connsiteY7" fmla="*/ 133060 h 180315"/>
                <a:gd name="connsiteX8" fmla="*/ 224459 w 229987"/>
                <a:gd name="connsiteY8" fmla="*/ 42573 h 18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987" h="180315">
                  <a:moveTo>
                    <a:pt x="224459" y="42573"/>
                  </a:moveTo>
                  <a:cubicBezTo>
                    <a:pt x="218109" y="21935"/>
                    <a:pt x="184772" y="31460"/>
                    <a:pt x="192709" y="52098"/>
                  </a:cubicBezTo>
                  <a:cubicBezTo>
                    <a:pt x="205409" y="90198"/>
                    <a:pt x="181597" y="134648"/>
                    <a:pt x="143497" y="145760"/>
                  </a:cubicBezTo>
                  <a:cubicBezTo>
                    <a:pt x="102222" y="156873"/>
                    <a:pt x="57772" y="134648"/>
                    <a:pt x="40309" y="94960"/>
                  </a:cubicBezTo>
                  <a:cubicBezTo>
                    <a:pt x="30784" y="71148"/>
                    <a:pt x="30784" y="44160"/>
                    <a:pt x="38722" y="20348"/>
                  </a:cubicBezTo>
                  <a:cubicBezTo>
                    <a:pt x="45072" y="-290"/>
                    <a:pt x="13322" y="-8227"/>
                    <a:pt x="6972" y="10823"/>
                  </a:cubicBezTo>
                  <a:cubicBezTo>
                    <a:pt x="-12078" y="66385"/>
                    <a:pt x="8559" y="134648"/>
                    <a:pt x="60947" y="164810"/>
                  </a:cubicBezTo>
                  <a:cubicBezTo>
                    <a:pt x="111747" y="193385"/>
                    <a:pt x="178422" y="182273"/>
                    <a:pt x="211759" y="133060"/>
                  </a:cubicBezTo>
                  <a:cubicBezTo>
                    <a:pt x="229222" y="106073"/>
                    <a:pt x="235572" y="71148"/>
                    <a:pt x="224459" y="42573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รูปแบบอิสระ: รูปร่าง 181">
              <a:extLst>
                <a:ext uri="{FF2B5EF4-FFF2-40B4-BE49-F238E27FC236}">
                  <a16:creationId xmlns:a16="http://schemas.microsoft.com/office/drawing/2014/main" id="{1E8BA345-CAA4-409D-A713-96ABBD510F1C}"/>
                </a:ext>
              </a:extLst>
            </p:cNvPr>
            <p:cNvSpPr/>
            <p:nvPr/>
          </p:nvSpPr>
          <p:spPr>
            <a:xfrm>
              <a:off x="1963737" y="2698869"/>
              <a:ext cx="296689" cy="377999"/>
            </a:xfrm>
            <a:custGeom>
              <a:avLst/>
              <a:gdLst>
                <a:gd name="connsiteX0" fmla="*/ 284163 w 296689"/>
                <a:gd name="connsiteY0" fmla="*/ 331668 h 377999"/>
                <a:gd name="connsiteX1" fmla="*/ 107950 w 296689"/>
                <a:gd name="connsiteY1" fmla="*/ 164981 h 377999"/>
                <a:gd name="connsiteX2" fmla="*/ 63500 w 296689"/>
                <a:gd name="connsiteY2" fmla="*/ 53856 h 377999"/>
                <a:gd name="connsiteX3" fmla="*/ 53975 w 296689"/>
                <a:gd name="connsiteY3" fmla="*/ 39568 h 377999"/>
                <a:gd name="connsiteX4" fmla="*/ 49213 w 296689"/>
                <a:gd name="connsiteY4" fmla="*/ 17343 h 377999"/>
                <a:gd name="connsiteX5" fmla="*/ 0 w 296689"/>
                <a:gd name="connsiteY5" fmla="*/ 23693 h 377999"/>
                <a:gd name="connsiteX6" fmla="*/ 95250 w 296689"/>
                <a:gd name="connsiteY6" fmla="*/ 242768 h 377999"/>
                <a:gd name="connsiteX7" fmla="*/ 106362 w 296689"/>
                <a:gd name="connsiteY7" fmla="*/ 249118 h 377999"/>
                <a:gd name="connsiteX8" fmla="*/ 258763 w 296689"/>
                <a:gd name="connsiteY8" fmla="*/ 374531 h 377999"/>
                <a:gd name="connsiteX9" fmla="*/ 284163 w 296689"/>
                <a:gd name="connsiteY9" fmla="*/ 331668 h 37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689" h="377999">
                  <a:moveTo>
                    <a:pt x="284163" y="331668"/>
                  </a:moveTo>
                  <a:cubicBezTo>
                    <a:pt x="211138" y="293568"/>
                    <a:pt x="150813" y="234831"/>
                    <a:pt x="107950" y="164981"/>
                  </a:cubicBezTo>
                  <a:cubicBezTo>
                    <a:pt x="90487" y="130056"/>
                    <a:pt x="74612" y="91956"/>
                    <a:pt x="63500" y="53856"/>
                  </a:cubicBezTo>
                  <a:cubicBezTo>
                    <a:pt x="61913" y="47506"/>
                    <a:pt x="58738" y="42743"/>
                    <a:pt x="53975" y="39568"/>
                  </a:cubicBezTo>
                  <a:cubicBezTo>
                    <a:pt x="52388" y="31631"/>
                    <a:pt x="50800" y="25281"/>
                    <a:pt x="49213" y="17343"/>
                  </a:cubicBezTo>
                  <a:cubicBezTo>
                    <a:pt x="42863" y="-9644"/>
                    <a:pt x="0" y="-3294"/>
                    <a:pt x="0" y="23693"/>
                  </a:cubicBezTo>
                  <a:cubicBezTo>
                    <a:pt x="1588" y="106243"/>
                    <a:pt x="36513" y="185618"/>
                    <a:pt x="95250" y="242768"/>
                  </a:cubicBezTo>
                  <a:cubicBezTo>
                    <a:pt x="98425" y="245943"/>
                    <a:pt x="101600" y="247531"/>
                    <a:pt x="106362" y="249118"/>
                  </a:cubicBezTo>
                  <a:cubicBezTo>
                    <a:pt x="147638" y="299918"/>
                    <a:pt x="200025" y="342781"/>
                    <a:pt x="258763" y="374531"/>
                  </a:cubicBezTo>
                  <a:cubicBezTo>
                    <a:pt x="287338" y="390406"/>
                    <a:pt x="312737" y="347543"/>
                    <a:pt x="284163" y="331668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6" name="ตัวแทนข้อความ 185">
            <a:extLst>
              <a:ext uri="{FF2B5EF4-FFF2-40B4-BE49-F238E27FC236}">
                <a16:creationId xmlns:a16="http://schemas.microsoft.com/office/drawing/2014/main" id="{B1C0524C-1E77-46F8-BD4B-35917B2992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84739" y="462193"/>
            <a:ext cx="6723122" cy="803871"/>
          </a:xfrm>
        </p:spPr>
        <p:txBody>
          <a:bodyPr>
            <a:noAutofit/>
          </a:bodyPr>
          <a:lstStyle>
            <a:lvl1pPr marL="0" indent="0" algn="ctr">
              <a:buNone/>
              <a:defRPr sz="60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Child Classroom</a:t>
            </a:r>
          </a:p>
        </p:txBody>
      </p:sp>
      <p:sp>
        <p:nvSpPr>
          <p:cNvPr id="187" name="ตัวแทนข้อความ 185">
            <a:extLst>
              <a:ext uri="{FF2B5EF4-FFF2-40B4-BE49-F238E27FC236}">
                <a16:creationId xmlns:a16="http://schemas.microsoft.com/office/drawing/2014/main" id="{C4A925EF-0FD8-4AFA-9610-BD76F27F5D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2878" y="1280695"/>
            <a:ext cx="2478170" cy="554396"/>
          </a:xfrm>
        </p:spPr>
        <p:txBody>
          <a:bodyPr>
            <a:noAutofit/>
          </a:bodyPr>
          <a:lstStyle>
            <a:lvl1pPr marL="0" indent="0" algn="ctr">
              <a:buNone/>
              <a:defRPr sz="3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34001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ราฟิก 2">
            <a:extLst>
              <a:ext uri="{FF2B5EF4-FFF2-40B4-BE49-F238E27FC236}">
                <a16:creationId xmlns:a16="http://schemas.microsoft.com/office/drawing/2014/main" id="{F96EF6D5-16E5-4469-BC39-E95FC94C2B46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6" name="กราฟิก 2">
              <a:extLst>
                <a:ext uri="{FF2B5EF4-FFF2-40B4-BE49-F238E27FC236}">
                  <a16:creationId xmlns:a16="http://schemas.microsoft.com/office/drawing/2014/main" id="{31A9EE16-9F94-48D4-AF2C-9ECD2080F15D}"/>
                </a:ext>
              </a:extLst>
            </p:cNvPr>
            <p:cNvGrpSpPr/>
            <p:nvPr/>
          </p:nvGrpSpPr>
          <p:grpSpPr>
            <a:xfrm>
              <a:off x="0" y="387350"/>
              <a:ext cx="9144000" cy="4341812"/>
              <a:chOff x="0" y="387350"/>
              <a:chExt cx="9144000" cy="4341812"/>
            </a:xfrm>
          </p:grpSpPr>
          <p:sp>
            <p:nvSpPr>
              <p:cNvPr id="7" name="รูปแบบอิสระ: รูปร่าง 6">
                <a:extLst>
                  <a:ext uri="{FF2B5EF4-FFF2-40B4-BE49-F238E27FC236}">
                    <a16:creationId xmlns:a16="http://schemas.microsoft.com/office/drawing/2014/main" id="{4DDC727A-824D-41F6-BB23-5CC2977908C1}"/>
                  </a:ext>
                </a:extLst>
              </p:cNvPr>
              <p:cNvSpPr/>
              <p:nvPr/>
            </p:nvSpPr>
            <p:spPr>
              <a:xfrm>
                <a:off x="0" y="3873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รูปแบบอิสระ: รูปร่าง 7">
                <a:extLst>
                  <a:ext uri="{FF2B5EF4-FFF2-40B4-BE49-F238E27FC236}">
                    <a16:creationId xmlns:a16="http://schemas.microsoft.com/office/drawing/2014/main" id="{EBDE66CF-5A18-4DF2-97DB-CBE96CDDEF02}"/>
                  </a:ext>
                </a:extLst>
              </p:cNvPr>
              <p:cNvSpPr/>
              <p:nvPr/>
            </p:nvSpPr>
            <p:spPr>
              <a:xfrm>
                <a:off x="0" y="7493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CDFA6D39-0B55-4606-9ADC-77ADCBD161F6}"/>
                  </a:ext>
                </a:extLst>
              </p:cNvPr>
              <p:cNvSpPr/>
              <p:nvPr/>
            </p:nvSpPr>
            <p:spPr>
              <a:xfrm>
                <a:off x="0" y="11112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FA27351F-CCFA-4495-A262-094A220EE3B2}"/>
                  </a:ext>
                </a:extLst>
              </p:cNvPr>
              <p:cNvSpPr/>
              <p:nvPr/>
            </p:nvSpPr>
            <p:spPr>
              <a:xfrm>
                <a:off x="0" y="14732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A6DBA703-50F3-4752-99D1-19F8331F8184}"/>
                  </a:ext>
                </a:extLst>
              </p:cNvPr>
              <p:cNvSpPr/>
              <p:nvPr/>
            </p:nvSpPr>
            <p:spPr>
              <a:xfrm>
                <a:off x="0" y="18351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90CF1856-6CF4-4EE2-997F-8D37EC363EDC}"/>
                  </a:ext>
                </a:extLst>
              </p:cNvPr>
              <p:cNvSpPr/>
              <p:nvPr/>
            </p:nvSpPr>
            <p:spPr>
              <a:xfrm>
                <a:off x="0" y="21971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424D9DB7-4EA2-4586-8657-92760D2D0E41}"/>
                  </a:ext>
                </a:extLst>
              </p:cNvPr>
              <p:cNvSpPr/>
              <p:nvPr/>
            </p:nvSpPr>
            <p:spPr>
              <a:xfrm>
                <a:off x="0" y="25590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94BC1890-CFD0-4103-AAFD-FE056CD49FC6}"/>
                  </a:ext>
                </a:extLst>
              </p:cNvPr>
              <p:cNvSpPr/>
              <p:nvPr/>
            </p:nvSpPr>
            <p:spPr>
              <a:xfrm>
                <a:off x="0" y="29210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DC16D839-FD76-4D60-83A1-0983A4C9FCFD}"/>
                  </a:ext>
                </a:extLst>
              </p:cNvPr>
              <p:cNvSpPr/>
              <p:nvPr/>
            </p:nvSpPr>
            <p:spPr>
              <a:xfrm>
                <a:off x="0" y="32813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EA83A421-F045-4863-9319-23774D470D02}"/>
                  </a:ext>
                </a:extLst>
              </p:cNvPr>
              <p:cNvSpPr/>
              <p:nvPr/>
            </p:nvSpPr>
            <p:spPr>
              <a:xfrm>
                <a:off x="0" y="36433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98104F1F-79D0-4FFB-B8B0-551F606FB8ED}"/>
                  </a:ext>
                </a:extLst>
              </p:cNvPr>
              <p:cNvSpPr/>
              <p:nvPr/>
            </p:nvSpPr>
            <p:spPr>
              <a:xfrm>
                <a:off x="0" y="40052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รูปแบบอิสระ: รูปร่าง 17">
                <a:extLst>
                  <a:ext uri="{FF2B5EF4-FFF2-40B4-BE49-F238E27FC236}">
                    <a16:creationId xmlns:a16="http://schemas.microsoft.com/office/drawing/2014/main" id="{17E7841A-4C3D-4262-B3FB-BC32768347B9}"/>
                  </a:ext>
                </a:extLst>
              </p:cNvPr>
              <p:cNvSpPr/>
              <p:nvPr/>
            </p:nvSpPr>
            <p:spPr>
              <a:xfrm>
                <a:off x="0" y="43672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รูปแบบอิสระ: รูปร่าง 18">
                <a:extLst>
                  <a:ext uri="{FF2B5EF4-FFF2-40B4-BE49-F238E27FC236}">
                    <a16:creationId xmlns:a16="http://schemas.microsoft.com/office/drawing/2014/main" id="{4D12770C-C33E-463A-9EED-18185D0B3C8C}"/>
                  </a:ext>
                </a:extLst>
              </p:cNvPr>
              <p:cNvSpPr/>
              <p:nvPr/>
            </p:nvSpPr>
            <p:spPr>
              <a:xfrm>
                <a:off x="0" y="47291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รูปแบบอิสระ: รูปร่าง 19">
              <a:extLst>
                <a:ext uri="{FF2B5EF4-FFF2-40B4-BE49-F238E27FC236}">
                  <a16:creationId xmlns:a16="http://schemas.microsoft.com/office/drawing/2014/main" id="{9372139A-73C8-435A-86C1-C13F15B921F6}"/>
                </a:ext>
              </a:extLst>
            </p:cNvPr>
            <p:cNvSpPr/>
            <p:nvPr/>
          </p:nvSpPr>
          <p:spPr>
            <a:xfrm>
              <a:off x="576262" y="0"/>
              <a:ext cx="15875" cy="5143500"/>
            </a:xfrm>
            <a:custGeom>
              <a:avLst/>
              <a:gdLst>
                <a:gd name="connsiteX0" fmla="*/ 0 w 15875"/>
                <a:gd name="connsiteY0" fmla="*/ 0 h 5143500"/>
                <a:gd name="connsiteX1" fmla="*/ 0 w 15875"/>
                <a:gd name="connsiteY1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" h="5143500">
                  <a:moveTo>
                    <a:pt x="0" y="0"/>
                  </a:moveTo>
                  <a:lnTo>
                    <a:pt x="0" y="514350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รูปแบบอิสระ: รูปร่าง 20">
            <a:extLst>
              <a:ext uri="{FF2B5EF4-FFF2-40B4-BE49-F238E27FC236}">
                <a16:creationId xmlns:a16="http://schemas.microsoft.com/office/drawing/2014/main" id="{3FFACF51-3E42-4F42-8FCB-232C5EACA06F}"/>
              </a:ext>
            </a:extLst>
          </p:cNvPr>
          <p:cNvSpPr/>
          <p:nvPr/>
        </p:nvSpPr>
        <p:spPr>
          <a:xfrm>
            <a:off x="5457825" y="2095500"/>
            <a:ext cx="2873374" cy="2222500"/>
          </a:xfrm>
          <a:custGeom>
            <a:avLst/>
            <a:gdLst>
              <a:gd name="connsiteX0" fmla="*/ 0 w 2873374"/>
              <a:gd name="connsiteY0" fmla="*/ 0 h 2222500"/>
              <a:gd name="connsiteX1" fmla="*/ 2873375 w 2873374"/>
              <a:gd name="connsiteY1" fmla="*/ 0 h 2222500"/>
              <a:gd name="connsiteX2" fmla="*/ 2873375 w 2873374"/>
              <a:gd name="connsiteY2" fmla="*/ 2222500 h 2222500"/>
              <a:gd name="connsiteX3" fmla="*/ 0 w 2873374"/>
              <a:gd name="connsiteY3" fmla="*/ 2222500 h 222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374" h="2222500">
                <a:moveTo>
                  <a:pt x="0" y="0"/>
                </a:moveTo>
                <a:lnTo>
                  <a:pt x="2873375" y="0"/>
                </a:lnTo>
                <a:lnTo>
                  <a:pt x="2873375" y="2222500"/>
                </a:lnTo>
                <a:lnTo>
                  <a:pt x="0" y="2222500"/>
                </a:lnTo>
                <a:close/>
              </a:path>
            </a:pathLst>
          </a:custGeom>
          <a:noFill/>
          <a:ln w="158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ตัวแทนรูปภาพ 34">
            <a:extLst>
              <a:ext uri="{FF2B5EF4-FFF2-40B4-BE49-F238E27FC236}">
                <a16:creationId xmlns:a16="http://schemas.microsoft.com/office/drawing/2014/main" id="{FD6F3EAD-A9F2-41F8-9DD4-A08D134472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5039" y="1764767"/>
            <a:ext cx="3791190" cy="2638957"/>
          </a:xfrm>
          <a:custGeom>
            <a:avLst/>
            <a:gdLst>
              <a:gd name="connsiteX0" fmla="*/ 0 w 3800475"/>
              <a:gd name="connsiteY0" fmla="*/ 0 h 2611437"/>
              <a:gd name="connsiteX1" fmla="*/ 3800475 w 3800475"/>
              <a:gd name="connsiteY1" fmla="*/ 0 h 2611437"/>
              <a:gd name="connsiteX2" fmla="*/ 3800475 w 3800475"/>
              <a:gd name="connsiteY2" fmla="*/ 2611437 h 2611437"/>
              <a:gd name="connsiteX3" fmla="*/ 0 w 3800475"/>
              <a:gd name="connsiteY3" fmla="*/ 2611437 h 2611437"/>
              <a:gd name="connsiteX4" fmla="*/ 0 w 3800475"/>
              <a:gd name="connsiteY4" fmla="*/ 0 h 2611437"/>
              <a:gd name="connsiteX0" fmla="*/ 0 w 3800475"/>
              <a:gd name="connsiteY0" fmla="*/ 0 h 2611437"/>
              <a:gd name="connsiteX1" fmla="*/ 3780509 w 3800475"/>
              <a:gd name="connsiteY1" fmla="*/ 23958 h 2611437"/>
              <a:gd name="connsiteX2" fmla="*/ 3800475 w 3800475"/>
              <a:gd name="connsiteY2" fmla="*/ 2611437 h 2611437"/>
              <a:gd name="connsiteX3" fmla="*/ 0 w 3800475"/>
              <a:gd name="connsiteY3" fmla="*/ 2611437 h 2611437"/>
              <a:gd name="connsiteX4" fmla="*/ 0 w 3800475"/>
              <a:gd name="connsiteY4" fmla="*/ 0 h 2611437"/>
              <a:gd name="connsiteX0" fmla="*/ 0 w 3800475"/>
              <a:gd name="connsiteY0" fmla="*/ 32405 h 2643842"/>
              <a:gd name="connsiteX1" fmla="*/ 3780509 w 3800475"/>
              <a:gd name="connsiteY1" fmla="*/ 56363 h 2643842"/>
              <a:gd name="connsiteX2" fmla="*/ 3800475 w 3800475"/>
              <a:gd name="connsiteY2" fmla="*/ 2643842 h 2643842"/>
              <a:gd name="connsiteX3" fmla="*/ 0 w 3800475"/>
              <a:gd name="connsiteY3" fmla="*/ 2643842 h 2643842"/>
              <a:gd name="connsiteX4" fmla="*/ 0 w 3800475"/>
              <a:gd name="connsiteY4" fmla="*/ 32405 h 2643842"/>
              <a:gd name="connsiteX0" fmla="*/ 0 w 3800475"/>
              <a:gd name="connsiteY0" fmla="*/ 32405 h 2643842"/>
              <a:gd name="connsiteX1" fmla="*/ 3780509 w 3800475"/>
              <a:gd name="connsiteY1" fmla="*/ 56363 h 2643842"/>
              <a:gd name="connsiteX2" fmla="*/ 3800475 w 3800475"/>
              <a:gd name="connsiteY2" fmla="*/ 2643842 h 2643842"/>
              <a:gd name="connsiteX3" fmla="*/ 0 w 3800475"/>
              <a:gd name="connsiteY3" fmla="*/ 2643842 h 2643842"/>
              <a:gd name="connsiteX4" fmla="*/ 0 w 3800475"/>
              <a:gd name="connsiteY4" fmla="*/ 32405 h 2643842"/>
              <a:gd name="connsiteX0" fmla="*/ 0 w 3800475"/>
              <a:gd name="connsiteY0" fmla="*/ 12491 h 2623928"/>
              <a:gd name="connsiteX1" fmla="*/ 3780509 w 3800475"/>
              <a:gd name="connsiteY1" fmla="*/ 36449 h 2623928"/>
              <a:gd name="connsiteX2" fmla="*/ 3800475 w 3800475"/>
              <a:gd name="connsiteY2" fmla="*/ 2623928 h 2623928"/>
              <a:gd name="connsiteX3" fmla="*/ 0 w 3800475"/>
              <a:gd name="connsiteY3" fmla="*/ 2623928 h 2623928"/>
              <a:gd name="connsiteX4" fmla="*/ 0 w 3800475"/>
              <a:gd name="connsiteY4" fmla="*/ 12491 h 2623928"/>
              <a:gd name="connsiteX0" fmla="*/ 0 w 3800475"/>
              <a:gd name="connsiteY0" fmla="*/ 12491 h 2623928"/>
              <a:gd name="connsiteX1" fmla="*/ 3780509 w 3800475"/>
              <a:gd name="connsiteY1" fmla="*/ 36449 h 2623928"/>
              <a:gd name="connsiteX2" fmla="*/ 3800475 w 3800475"/>
              <a:gd name="connsiteY2" fmla="*/ 2623928 h 2623928"/>
              <a:gd name="connsiteX3" fmla="*/ 0 w 3800475"/>
              <a:gd name="connsiteY3" fmla="*/ 2623928 h 2623928"/>
              <a:gd name="connsiteX4" fmla="*/ 0 w 3800475"/>
              <a:gd name="connsiteY4" fmla="*/ 12491 h 2623928"/>
              <a:gd name="connsiteX0" fmla="*/ 0 w 3800475"/>
              <a:gd name="connsiteY0" fmla="*/ 17451 h 2628888"/>
              <a:gd name="connsiteX1" fmla="*/ 3780509 w 3800475"/>
              <a:gd name="connsiteY1" fmla="*/ 41409 h 2628888"/>
              <a:gd name="connsiteX2" fmla="*/ 3800475 w 3800475"/>
              <a:gd name="connsiteY2" fmla="*/ 2628888 h 2628888"/>
              <a:gd name="connsiteX3" fmla="*/ 0 w 3800475"/>
              <a:gd name="connsiteY3" fmla="*/ 2628888 h 2628888"/>
              <a:gd name="connsiteX4" fmla="*/ 0 w 3800475"/>
              <a:gd name="connsiteY4" fmla="*/ 17451 h 2628888"/>
              <a:gd name="connsiteX0" fmla="*/ 0 w 3780509"/>
              <a:gd name="connsiteY0" fmla="*/ 17451 h 2628888"/>
              <a:gd name="connsiteX1" fmla="*/ 3780509 w 3780509"/>
              <a:gd name="connsiteY1" fmla="*/ 41409 h 2628888"/>
              <a:gd name="connsiteX2" fmla="*/ 3724607 w 3780509"/>
              <a:gd name="connsiteY2" fmla="*/ 2624895 h 2628888"/>
              <a:gd name="connsiteX3" fmla="*/ 0 w 3780509"/>
              <a:gd name="connsiteY3" fmla="*/ 2628888 h 2628888"/>
              <a:gd name="connsiteX4" fmla="*/ 0 w 3780509"/>
              <a:gd name="connsiteY4" fmla="*/ 17451 h 2628888"/>
              <a:gd name="connsiteX0" fmla="*/ 0 w 3780509"/>
              <a:gd name="connsiteY0" fmla="*/ 17451 h 2628888"/>
              <a:gd name="connsiteX1" fmla="*/ 3780509 w 3780509"/>
              <a:gd name="connsiteY1" fmla="*/ 41409 h 2628888"/>
              <a:gd name="connsiteX2" fmla="*/ 3724607 w 3780509"/>
              <a:gd name="connsiteY2" fmla="*/ 2624895 h 2628888"/>
              <a:gd name="connsiteX3" fmla="*/ 0 w 3780509"/>
              <a:gd name="connsiteY3" fmla="*/ 2628888 h 2628888"/>
              <a:gd name="connsiteX4" fmla="*/ 0 w 3780509"/>
              <a:gd name="connsiteY4" fmla="*/ 17451 h 2628888"/>
              <a:gd name="connsiteX0" fmla="*/ 0 w 3780509"/>
              <a:gd name="connsiteY0" fmla="*/ 17451 h 2628888"/>
              <a:gd name="connsiteX1" fmla="*/ 3780509 w 3780509"/>
              <a:gd name="connsiteY1" fmla="*/ 41409 h 2628888"/>
              <a:gd name="connsiteX2" fmla="*/ 3724607 w 3780509"/>
              <a:gd name="connsiteY2" fmla="*/ 2624895 h 2628888"/>
              <a:gd name="connsiteX3" fmla="*/ 0 w 3780509"/>
              <a:gd name="connsiteY3" fmla="*/ 2628888 h 2628888"/>
              <a:gd name="connsiteX4" fmla="*/ 0 w 3780509"/>
              <a:gd name="connsiteY4" fmla="*/ 17451 h 2628888"/>
              <a:gd name="connsiteX0" fmla="*/ 0 w 3780509"/>
              <a:gd name="connsiteY0" fmla="*/ 17451 h 2628888"/>
              <a:gd name="connsiteX1" fmla="*/ 3780509 w 3780509"/>
              <a:gd name="connsiteY1" fmla="*/ 41409 h 2628888"/>
              <a:gd name="connsiteX2" fmla="*/ 3724607 w 3780509"/>
              <a:gd name="connsiteY2" fmla="*/ 2624895 h 2628888"/>
              <a:gd name="connsiteX3" fmla="*/ 0 w 3780509"/>
              <a:gd name="connsiteY3" fmla="*/ 2628888 h 2628888"/>
              <a:gd name="connsiteX4" fmla="*/ 0 w 3780509"/>
              <a:gd name="connsiteY4" fmla="*/ 17451 h 2628888"/>
              <a:gd name="connsiteX0" fmla="*/ 0 w 3791190"/>
              <a:gd name="connsiteY0" fmla="*/ 17451 h 2628888"/>
              <a:gd name="connsiteX1" fmla="*/ 3780509 w 3791190"/>
              <a:gd name="connsiteY1" fmla="*/ 41409 h 2628888"/>
              <a:gd name="connsiteX2" fmla="*/ 3724607 w 3791190"/>
              <a:gd name="connsiteY2" fmla="*/ 2624895 h 2628888"/>
              <a:gd name="connsiteX3" fmla="*/ 0 w 3791190"/>
              <a:gd name="connsiteY3" fmla="*/ 2628888 h 2628888"/>
              <a:gd name="connsiteX4" fmla="*/ 0 w 3791190"/>
              <a:gd name="connsiteY4" fmla="*/ 17451 h 2628888"/>
              <a:gd name="connsiteX0" fmla="*/ 0 w 3791190"/>
              <a:gd name="connsiteY0" fmla="*/ 17451 h 2628888"/>
              <a:gd name="connsiteX1" fmla="*/ 3780509 w 3791190"/>
              <a:gd name="connsiteY1" fmla="*/ 41409 h 2628888"/>
              <a:gd name="connsiteX2" fmla="*/ 3724607 w 3791190"/>
              <a:gd name="connsiteY2" fmla="*/ 2624895 h 2628888"/>
              <a:gd name="connsiteX3" fmla="*/ 0 w 3791190"/>
              <a:gd name="connsiteY3" fmla="*/ 2628888 h 2628888"/>
              <a:gd name="connsiteX4" fmla="*/ 0 w 3791190"/>
              <a:gd name="connsiteY4" fmla="*/ 17451 h 2628888"/>
              <a:gd name="connsiteX0" fmla="*/ 0 w 3791190"/>
              <a:gd name="connsiteY0" fmla="*/ 17451 h 2628888"/>
              <a:gd name="connsiteX1" fmla="*/ 3780509 w 3791190"/>
              <a:gd name="connsiteY1" fmla="*/ 41409 h 2628888"/>
              <a:gd name="connsiteX2" fmla="*/ 3724607 w 3791190"/>
              <a:gd name="connsiteY2" fmla="*/ 2624895 h 2628888"/>
              <a:gd name="connsiteX3" fmla="*/ 0 w 3791190"/>
              <a:gd name="connsiteY3" fmla="*/ 2628888 h 2628888"/>
              <a:gd name="connsiteX4" fmla="*/ 0 w 3791190"/>
              <a:gd name="connsiteY4" fmla="*/ 17451 h 2628888"/>
              <a:gd name="connsiteX0" fmla="*/ 0 w 3791190"/>
              <a:gd name="connsiteY0" fmla="*/ 17451 h 2628888"/>
              <a:gd name="connsiteX1" fmla="*/ 3780509 w 3791190"/>
              <a:gd name="connsiteY1" fmla="*/ 41409 h 2628888"/>
              <a:gd name="connsiteX2" fmla="*/ 3724607 w 3791190"/>
              <a:gd name="connsiteY2" fmla="*/ 2624895 h 2628888"/>
              <a:gd name="connsiteX3" fmla="*/ 0 w 3791190"/>
              <a:gd name="connsiteY3" fmla="*/ 2628888 h 2628888"/>
              <a:gd name="connsiteX4" fmla="*/ 0 w 3791190"/>
              <a:gd name="connsiteY4" fmla="*/ 17451 h 2628888"/>
              <a:gd name="connsiteX0" fmla="*/ 0 w 3791190"/>
              <a:gd name="connsiteY0" fmla="*/ 17451 h 2628888"/>
              <a:gd name="connsiteX1" fmla="*/ 3780509 w 3791190"/>
              <a:gd name="connsiteY1" fmla="*/ 41409 h 2628888"/>
              <a:gd name="connsiteX2" fmla="*/ 3724607 w 3791190"/>
              <a:gd name="connsiteY2" fmla="*/ 2624895 h 2628888"/>
              <a:gd name="connsiteX3" fmla="*/ 0 w 3791190"/>
              <a:gd name="connsiteY3" fmla="*/ 2628888 h 2628888"/>
              <a:gd name="connsiteX4" fmla="*/ 0 w 3791190"/>
              <a:gd name="connsiteY4" fmla="*/ 17451 h 2628888"/>
              <a:gd name="connsiteX0" fmla="*/ 0 w 3791190"/>
              <a:gd name="connsiteY0" fmla="*/ 17451 h 2628888"/>
              <a:gd name="connsiteX1" fmla="*/ 3780509 w 3791190"/>
              <a:gd name="connsiteY1" fmla="*/ 41409 h 2628888"/>
              <a:gd name="connsiteX2" fmla="*/ 3724607 w 3791190"/>
              <a:gd name="connsiteY2" fmla="*/ 2624895 h 2628888"/>
              <a:gd name="connsiteX3" fmla="*/ 0 w 3791190"/>
              <a:gd name="connsiteY3" fmla="*/ 2628888 h 2628888"/>
              <a:gd name="connsiteX4" fmla="*/ 0 w 3791190"/>
              <a:gd name="connsiteY4" fmla="*/ 17451 h 2628888"/>
              <a:gd name="connsiteX0" fmla="*/ 0 w 3791190"/>
              <a:gd name="connsiteY0" fmla="*/ 27520 h 2638957"/>
              <a:gd name="connsiteX1" fmla="*/ 3780509 w 3791190"/>
              <a:gd name="connsiteY1" fmla="*/ 51478 h 2638957"/>
              <a:gd name="connsiteX2" fmla="*/ 3724607 w 3791190"/>
              <a:gd name="connsiteY2" fmla="*/ 2634964 h 2638957"/>
              <a:gd name="connsiteX3" fmla="*/ 0 w 3791190"/>
              <a:gd name="connsiteY3" fmla="*/ 2638957 h 2638957"/>
              <a:gd name="connsiteX4" fmla="*/ 0 w 3791190"/>
              <a:gd name="connsiteY4" fmla="*/ 27520 h 263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1190" h="2638957">
                <a:moveTo>
                  <a:pt x="0" y="27520"/>
                </a:moveTo>
                <a:cubicBezTo>
                  <a:pt x="1312079" y="143317"/>
                  <a:pt x="3366858" y="-100257"/>
                  <a:pt x="3780509" y="51478"/>
                </a:cubicBezTo>
                <a:cubicBezTo>
                  <a:pt x="3801806" y="920626"/>
                  <a:pt x="3795150" y="1610088"/>
                  <a:pt x="3724607" y="2634964"/>
                </a:cubicBezTo>
                <a:cubicBezTo>
                  <a:pt x="2499043" y="2616330"/>
                  <a:pt x="1245529" y="2605682"/>
                  <a:pt x="0" y="2638957"/>
                </a:cubicBezTo>
                <a:lnTo>
                  <a:pt x="0" y="2752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36" name="ตัวแทนข้อความ 185">
            <a:extLst>
              <a:ext uri="{FF2B5EF4-FFF2-40B4-BE49-F238E27FC236}">
                <a16:creationId xmlns:a16="http://schemas.microsoft.com/office/drawing/2014/main" id="{64431EBA-D6E0-42FC-B1D3-EC395F43CA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4712" y="495815"/>
            <a:ext cx="4281489" cy="680648"/>
          </a:xfrm>
        </p:spPr>
        <p:txBody>
          <a:bodyPr>
            <a:noAutofit/>
          </a:bodyPr>
          <a:lstStyle>
            <a:lvl1pPr marL="0" indent="0" algn="ctr">
              <a:buNone/>
              <a:defRPr sz="48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your title</a:t>
            </a:r>
          </a:p>
        </p:txBody>
      </p:sp>
      <p:sp>
        <p:nvSpPr>
          <p:cNvPr id="37" name="ตัวแทนข้อความ 185">
            <a:extLst>
              <a:ext uri="{FF2B5EF4-FFF2-40B4-BE49-F238E27FC236}">
                <a16:creationId xmlns:a16="http://schemas.microsoft.com/office/drawing/2014/main" id="{86CADC52-3721-41CD-99C2-2EC6384C4C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0196" y="2007393"/>
            <a:ext cx="2941003" cy="137784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1491243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ราฟิก 2">
            <a:extLst>
              <a:ext uri="{FF2B5EF4-FFF2-40B4-BE49-F238E27FC236}">
                <a16:creationId xmlns:a16="http://schemas.microsoft.com/office/drawing/2014/main" id="{8C251D6B-FBC6-444E-8197-202A82D4A15D}"/>
              </a:ext>
            </a:extLst>
          </p:cNvPr>
          <p:cNvGrpSpPr/>
          <p:nvPr/>
        </p:nvGrpSpPr>
        <p:grpSpPr>
          <a:xfrm>
            <a:off x="-3169" y="0"/>
            <a:ext cx="9147169" cy="5134586"/>
            <a:chOff x="0" y="0"/>
            <a:chExt cx="9147169" cy="5134586"/>
          </a:xfrm>
        </p:grpSpPr>
        <p:grpSp>
          <p:nvGrpSpPr>
            <p:cNvPr id="6" name="กราฟิก 2">
              <a:extLst>
                <a:ext uri="{FF2B5EF4-FFF2-40B4-BE49-F238E27FC236}">
                  <a16:creationId xmlns:a16="http://schemas.microsoft.com/office/drawing/2014/main" id="{09EE44AD-E2A7-4339-A831-88F13D81CEC4}"/>
                </a:ext>
              </a:extLst>
            </p:cNvPr>
            <p:cNvGrpSpPr/>
            <p:nvPr/>
          </p:nvGrpSpPr>
          <p:grpSpPr>
            <a:xfrm>
              <a:off x="0" y="383509"/>
              <a:ext cx="9147169" cy="4377076"/>
              <a:chOff x="0" y="383509"/>
              <a:chExt cx="9147169" cy="4377076"/>
            </a:xfrm>
          </p:grpSpPr>
          <p:sp>
            <p:nvSpPr>
              <p:cNvPr id="7" name="รูปแบบอิสระ: รูปร่าง 6">
                <a:extLst>
                  <a:ext uri="{FF2B5EF4-FFF2-40B4-BE49-F238E27FC236}">
                    <a16:creationId xmlns:a16="http://schemas.microsoft.com/office/drawing/2014/main" id="{B74D9FDD-9A8C-4443-B00A-B1531C225516}"/>
                  </a:ext>
                </a:extLst>
              </p:cNvPr>
              <p:cNvSpPr/>
              <p:nvPr/>
            </p:nvSpPr>
            <p:spPr>
              <a:xfrm>
                <a:off x="20601" y="383509"/>
                <a:ext cx="9126567" cy="41203"/>
              </a:xfrm>
              <a:custGeom>
                <a:avLst/>
                <a:gdLst>
                  <a:gd name="connsiteX0" fmla="*/ 0 w 9126567"/>
                  <a:gd name="connsiteY0" fmla="*/ 0 h 41203"/>
                  <a:gd name="connsiteX1" fmla="*/ 9126568 w 9126567"/>
                  <a:gd name="connsiteY1" fmla="*/ 41203 h 4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6567" h="41203">
                    <a:moveTo>
                      <a:pt x="0" y="0"/>
                    </a:moveTo>
                    <a:lnTo>
                      <a:pt x="9126568" y="41203"/>
                    </a:lnTo>
                  </a:path>
                </a:pathLst>
              </a:custGeom>
              <a:ln w="1584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รูปแบบอิสระ: รูปร่าง 7">
                <a:extLst>
                  <a:ext uri="{FF2B5EF4-FFF2-40B4-BE49-F238E27FC236}">
                    <a16:creationId xmlns:a16="http://schemas.microsoft.com/office/drawing/2014/main" id="{64E1B484-9270-45B0-A61A-EDE306E14A81}"/>
                  </a:ext>
                </a:extLst>
              </p:cNvPr>
              <p:cNvSpPr/>
              <p:nvPr/>
            </p:nvSpPr>
            <p:spPr>
              <a:xfrm>
                <a:off x="19016" y="744831"/>
                <a:ext cx="9126567" cy="41203"/>
              </a:xfrm>
              <a:custGeom>
                <a:avLst/>
                <a:gdLst>
                  <a:gd name="connsiteX0" fmla="*/ 0 w 9126567"/>
                  <a:gd name="connsiteY0" fmla="*/ 0 h 41203"/>
                  <a:gd name="connsiteX1" fmla="*/ 9126567 w 9126567"/>
                  <a:gd name="connsiteY1" fmla="*/ 41203 h 4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6567" h="41203">
                    <a:moveTo>
                      <a:pt x="0" y="0"/>
                    </a:moveTo>
                    <a:lnTo>
                      <a:pt x="9126567" y="41203"/>
                    </a:lnTo>
                  </a:path>
                </a:pathLst>
              </a:custGeom>
              <a:ln w="1584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DC4DF253-959C-452D-9548-CFD03BB07156}"/>
                  </a:ext>
                </a:extLst>
              </p:cNvPr>
              <p:cNvSpPr/>
              <p:nvPr/>
            </p:nvSpPr>
            <p:spPr>
              <a:xfrm>
                <a:off x="15847" y="1106154"/>
                <a:ext cx="9128152" cy="41203"/>
              </a:xfrm>
              <a:custGeom>
                <a:avLst/>
                <a:gdLst>
                  <a:gd name="connsiteX0" fmla="*/ 0 w 9128152"/>
                  <a:gd name="connsiteY0" fmla="*/ 0 h 41203"/>
                  <a:gd name="connsiteX1" fmla="*/ 9128153 w 9128152"/>
                  <a:gd name="connsiteY1" fmla="*/ 41203 h 4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8152" h="41203">
                    <a:moveTo>
                      <a:pt x="0" y="0"/>
                    </a:moveTo>
                    <a:lnTo>
                      <a:pt x="9128153" y="41203"/>
                    </a:lnTo>
                  </a:path>
                </a:pathLst>
              </a:custGeom>
              <a:ln w="1584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7255A72A-9021-43B9-BA0D-6212C57773F2}"/>
                  </a:ext>
                </a:extLst>
              </p:cNvPr>
              <p:cNvSpPr/>
              <p:nvPr/>
            </p:nvSpPr>
            <p:spPr>
              <a:xfrm>
                <a:off x="14262" y="1467477"/>
                <a:ext cx="9128152" cy="41203"/>
              </a:xfrm>
              <a:custGeom>
                <a:avLst/>
                <a:gdLst>
                  <a:gd name="connsiteX0" fmla="*/ 0 w 9128152"/>
                  <a:gd name="connsiteY0" fmla="*/ 0 h 41203"/>
                  <a:gd name="connsiteX1" fmla="*/ 9128153 w 9128152"/>
                  <a:gd name="connsiteY1" fmla="*/ 41203 h 4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8152" h="41203">
                    <a:moveTo>
                      <a:pt x="0" y="0"/>
                    </a:moveTo>
                    <a:lnTo>
                      <a:pt x="9128153" y="41203"/>
                    </a:lnTo>
                  </a:path>
                </a:pathLst>
              </a:custGeom>
              <a:ln w="1584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706D5BA1-232C-4F11-9E32-EFC2276CD651}"/>
                  </a:ext>
                </a:extLst>
              </p:cNvPr>
              <p:cNvSpPr/>
              <p:nvPr/>
            </p:nvSpPr>
            <p:spPr>
              <a:xfrm>
                <a:off x="12677" y="1828800"/>
                <a:ext cx="9128152" cy="41203"/>
              </a:xfrm>
              <a:custGeom>
                <a:avLst/>
                <a:gdLst>
                  <a:gd name="connsiteX0" fmla="*/ 0 w 9128152"/>
                  <a:gd name="connsiteY0" fmla="*/ 0 h 41203"/>
                  <a:gd name="connsiteX1" fmla="*/ 9128152 w 9128152"/>
                  <a:gd name="connsiteY1" fmla="*/ 41203 h 4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8152" h="41203">
                    <a:moveTo>
                      <a:pt x="0" y="0"/>
                    </a:moveTo>
                    <a:lnTo>
                      <a:pt x="9128152" y="41203"/>
                    </a:lnTo>
                  </a:path>
                </a:pathLst>
              </a:custGeom>
              <a:ln w="1584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DFE0B6B9-917B-40FE-BC9C-7F993D398F27}"/>
                  </a:ext>
                </a:extLst>
              </p:cNvPr>
              <p:cNvSpPr/>
              <p:nvPr/>
            </p:nvSpPr>
            <p:spPr>
              <a:xfrm>
                <a:off x="11093" y="2190122"/>
                <a:ext cx="9128152" cy="41203"/>
              </a:xfrm>
              <a:custGeom>
                <a:avLst/>
                <a:gdLst>
                  <a:gd name="connsiteX0" fmla="*/ 0 w 9128152"/>
                  <a:gd name="connsiteY0" fmla="*/ 0 h 41203"/>
                  <a:gd name="connsiteX1" fmla="*/ 9128153 w 9128152"/>
                  <a:gd name="connsiteY1" fmla="*/ 41204 h 4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8152" h="41203">
                    <a:moveTo>
                      <a:pt x="0" y="0"/>
                    </a:moveTo>
                    <a:lnTo>
                      <a:pt x="9128153" y="41204"/>
                    </a:lnTo>
                  </a:path>
                </a:pathLst>
              </a:custGeom>
              <a:ln w="1584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99A7F769-5660-45D9-B6AE-694A43504E60}"/>
                  </a:ext>
                </a:extLst>
              </p:cNvPr>
              <p:cNvSpPr/>
              <p:nvPr/>
            </p:nvSpPr>
            <p:spPr>
              <a:xfrm>
                <a:off x="9508" y="2551445"/>
                <a:ext cx="9128152" cy="41203"/>
              </a:xfrm>
              <a:custGeom>
                <a:avLst/>
                <a:gdLst>
                  <a:gd name="connsiteX0" fmla="*/ 0 w 9128152"/>
                  <a:gd name="connsiteY0" fmla="*/ 0 h 41203"/>
                  <a:gd name="connsiteX1" fmla="*/ 9128152 w 9128152"/>
                  <a:gd name="connsiteY1" fmla="*/ 41204 h 4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8152" h="41203">
                    <a:moveTo>
                      <a:pt x="0" y="0"/>
                    </a:moveTo>
                    <a:lnTo>
                      <a:pt x="9128152" y="41204"/>
                    </a:lnTo>
                  </a:path>
                </a:pathLst>
              </a:custGeom>
              <a:ln w="1584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3B10BD09-85ED-43A8-88B6-F26E2CD467E2}"/>
                  </a:ext>
                </a:extLst>
              </p:cNvPr>
              <p:cNvSpPr/>
              <p:nvPr/>
            </p:nvSpPr>
            <p:spPr>
              <a:xfrm>
                <a:off x="7923" y="2912768"/>
                <a:ext cx="9128152" cy="41203"/>
              </a:xfrm>
              <a:custGeom>
                <a:avLst/>
                <a:gdLst>
                  <a:gd name="connsiteX0" fmla="*/ 0 w 9128152"/>
                  <a:gd name="connsiteY0" fmla="*/ 0 h 41203"/>
                  <a:gd name="connsiteX1" fmla="*/ 9128153 w 9128152"/>
                  <a:gd name="connsiteY1" fmla="*/ 41203 h 4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8152" h="41203">
                    <a:moveTo>
                      <a:pt x="0" y="0"/>
                    </a:moveTo>
                    <a:lnTo>
                      <a:pt x="9128153" y="41203"/>
                    </a:lnTo>
                  </a:path>
                </a:pathLst>
              </a:custGeom>
              <a:ln w="1584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C88D665F-B84C-4F81-9318-66BA99606E16}"/>
                  </a:ext>
                </a:extLst>
              </p:cNvPr>
              <p:cNvSpPr/>
              <p:nvPr/>
            </p:nvSpPr>
            <p:spPr>
              <a:xfrm>
                <a:off x="6338" y="3274090"/>
                <a:ext cx="9128152" cy="41203"/>
              </a:xfrm>
              <a:custGeom>
                <a:avLst/>
                <a:gdLst>
                  <a:gd name="connsiteX0" fmla="*/ 0 w 9128152"/>
                  <a:gd name="connsiteY0" fmla="*/ 0 h 41203"/>
                  <a:gd name="connsiteX1" fmla="*/ 9128153 w 9128152"/>
                  <a:gd name="connsiteY1" fmla="*/ 41203 h 4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8152" h="41203">
                    <a:moveTo>
                      <a:pt x="0" y="0"/>
                    </a:moveTo>
                    <a:lnTo>
                      <a:pt x="9128153" y="41203"/>
                    </a:lnTo>
                  </a:path>
                </a:pathLst>
              </a:custGeom>
              <a:ln w="1584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F2DE0A03-5854-418D-9AAE-6F02E2730C02}"/>
                  </a:ext>
                </a:extLst>
              </p:cNvPr>
              <p:cNvSpPr/>
              <p:nvPr/>
            </p:nvSpPr>
            <p:spPr>
              <a:xfrm>
                <a:off x="4754" y="3635413"/>
                <a:ext cx="9128152" cy="41203"/>
              </a:xfrm>
              <a:custGeom>
                <a:avLst/>
                <a:gdLst>
                  <a:gd name="connsiteX0" fmla="*/ 0 w 9128152"/>
                  <a:gd name="connsiteY0" fmla="*/ 0 h 41203"/>
                  <a:gd name="connsiteX1" fmla="*/ 9128152 w 9128152"/>
                  <a:gd name="connsiteY1" fmla="*/ 41203 h 4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8152" h="41203">
                    <a:moveTo>
                      <a:pt x="0" y="0"/>
                    </a:moveTo>
                    <a:lnTo>
                      <a:pt x="9128152" y="41203"/>
                    </a:lnTo>
                  </a:path>
                </a:pathLst>
              </a:custGeom>
              <a:ln w="1584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AC3FF28B-6BD0-4304-A66D-FCEE13201B25}"/>
                  </a:ext>
                </a:extLst>
              </p:cNvPr>
              <p:cNvSpPr/>
              <p:nvPr/>
            </p:nvSpPr>
            <p:spPr>
              <a:xfrm>
                <a:off x="3169" y="3996736"/>
                <a:ext cx="9128152" cy="41203"/>
              </a:xfrm>
              <a:custGeom>
                <a:avLst/>
                <a:gdLst>
                  <a:gd name="connsiteX0" fmla="*/ 0 w 9128152"/>
                  <a:gd name="connsiteY0" fmla="*/ 0 h 41203"/>
                  <a:gd name="connsiteX1" fmla="*/ 9128153 w 9128152"/>
                  <a:gd name="connsiteY1" fmla="*/ 41204 h 4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8152" h="41203">
                    <a:moveTo>
                      <a:pt x="0" y="0"/>
                    </a:moveTo>
                    <a:lnTo>
                      <a:pt x="9128153" y="41204"/>
                    </a:lnTo>
                  </a:path>
                </a:pathLst>
              </a:custGeom>
              <a:ln w="1584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รูปแบบอิสระ: รูปร่าง 17">
                <a:extLst>
                  <a:ext uri="{FF2B5EF4-FFF2-40B4-BE49-F238E27FC236}">
                    <a16:creationId xmlns:a16="http://schemas.microsoft.com/office/drawing/2014/main" id="{C6BD775D-90DA-4457-A4A7-EAD02100211F}"/>
                  </a:ext>
                </a:extLst>
              </p:cNvPr>
              <p:cNvSpPr/>
              <p:nvPr/>
            </p:nvSpPr>
            <p:spPr>
              <a:xfrm>
                <a:off x="1584" y="4358059"/>
                <a:ext cx="9128152" cy="41203"/>
              </a:xfrm>
              <a:custGeom>
                <a:avLst/>
                <a:gdLst>
                  <a:gd name="connsiteX0" fmla="*/ 0 w 9128152"/>
                  <a:gd name="connsiteY0" fmla="*/ 0 h 41203"/>
                  <a:gd name="connsiteX1" fmla="*/ 9128152 w 9128152"/>
                  <a:gd name="connsiteY1" fmla="*/ 41204 h 4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8152" h="41203">
                    <a:moveTo>
                      <a:pt x="0" y="0"/>
                    </a:moveTo>
                    <a:lnTo>
                      <a:pt x="9128152" y="41204"/>
                    </a:lnTo>
                  </a:path>
                </a:pathLst>
              </a:custGeom>
              <a:ln w="1584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รูปแบบอิสระ: รูปร่าง 18">
                <a:extLst>
                  <a:ext uri="{FF2B5EF4-FFF2-40B4-BE49-F238E27FC236}">
                    <a16:creationId xmlns:a16="http://schemas.microsoft.com/office/drawing/2014/main" id="{13D6C965-4355-4F53-9FEC-E418823B5C87}"/>
                  </a:ext>
                </a:extLst>
              </p:cNvPr>
              <p:cNvSpPr/>
              <p:nvPr/>
            </p:nvSpPr>
            <p:spPr>
              <a:xfrm>
                <a:off x="0" y="4719381"/>
                <a:ext cx="9128152" cy="41203"/>
              </a:xfrm>
              <a:custGeom>
                <a:avLst/>
                <a:gdLst>
                  <a:gd name="connsiteX0" fmla="*/ 0 w 9128152"/>
                  <a:gd name="connsiteY0" fmla="*/ 0 h 41203"/>
                  <a:gd name="connsiteX1" fmla="*/ 9128153 w 9128152"/>
                  <a:gd name="connsiteY1" fmla="*/ 41203 h 4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8152" h="41203">
                    <a:moveTo>
                      <a:pt x="0" y="0"/>
                    </a:moveTo>
                    <a:lnTo>
                      <a:pt x="9128153" y="41203"/>
                    </a:lnTo>
                  </a:path>
                </a:pathLst>
              </a:custGeom>
              <a:ln w="1584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รูปแบบอิสระ: รูปร่าง 19">
              <a:extLst>
                <a:ext uri="{FF2B5EF4-FFF2-40B4-BE49-F238E27FC236}">
                  <a16:creationId xmlns:a16="http://schemas.microsoft.com/office/drawing/2014/main" id="{F1F66DDC-7E87-4FAF-BB6B-5EFA1E1FC081}"/>
                </a:ext>
              </a:extLst>
            </p:cNvPr>
            <p:cNvSpPr/>
            <p:nvPr/>
          </p:nvSpPr>
          <p:spPr>
            <a:xfrm>
              <a:off x="573679" y="0"/>
              <a:ext cx="23771" cy="5134586"/>
            </a:xfrm>
            <a:custGeom>
              <a:avLst/>
              <a:gdLst>
                <a:gd name="connsiteX0" fmla="*/ 23771 w 23771"/>
                <a:gd name="connsiteY0" fmla="*/ 0 h 5134586"/>
                <a:gd name="connsiteX1" fmla="*/ 0 w 23771"/>
                <a:gd name="connsiteY1" fmla="*/ 5134586 h 513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71" h="5134586">
                  <a:moveTo>
                    <a:pt x="23771" y="0"/>
                  </a:moveTo>
                  <a:lnTo>
                    <a:pt x="0" y="5134586"/>
                  </a:lnTo>
                </a:path>
              </a:pathLst>
            </a:custGeom>
            <a:ln w="15847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ตัวแทนข้อความ 185">
            <a:extLst>
              <a:ext uri="{FF2B5EF4-FFF2-40B4-BE49-F238E27FC236}">
                <a16:creationId xmlns:a16="http://schemas.microsoft.com/office/drawing/2014/main" id="{3544F1E8-3868-401C-AB50-74A1AE8B92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4712" y="495815"/>
            <a:ext cx="4281489" cy="680648"/>
          </a:xfrm>
        </p:spPr>
        <p:txBody>
          <a:bodyPr>
            <a:noAutofit/>
          </a:bodyPr>
          <a:lstStyle>
            <a:lvl1pPr marL="0" indent="0" algn="ctr">
              <a:buNone/>
              <a:defRPr sz="48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your title</a:t>
            </a:r>
          </a:p>
        </p:txBody>
      </p:sp>
      <p:sp>
        <p:nvSpPr>
          <p:cNvPr id="51" name="ตัวแทนข้อความ 185">
            <a:extLst>
              <a:ext uri="{FF2B5EF4-FFF2-40B4-BE49-F238E27FC236}">
                <a16:creationId xmlns:a16="http://schemas.microsoft.com/office/drawing/2014/main" id="{939F1386-D415-41CB-A797-EF5B98A22E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1975" y="3563218"/>
            <a:ext cx="2074966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2" name="ตัวแทนข้อความ 185">
            <a:extLst>
              <a:ext uri="{FF2B5EF4-FFF2-40B4-BE49-F238E27FC236}">
                <a16:creationId xmlns:a16="http://schemas.microsoft.com/office/drawing/2014/main" id="{B4852BBD-6B64-40C7-86A8-B9F46115BE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1975" y="3253771"/>
            <a:ext cx="2074966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Introduction</a:t>
            </a:r>
          </a:p>
        </p:txBody>
      </p:sp>
      <p:sp>
        <p:nvSpPr>
          <p:cNvPr id="53" name="ตัวแทนข้อความ 185">
            <a:extLst>
              <a:ext uri="{FF2B5EF4-FFF2-40B4-BE49-F238E27FC236}">
                <a16:creationId xmlns:a16="http://schemas.microsoft.com/office/drawing/2014/main" id="{7B6D27FF-5DE6-4CB2-8DD9-3701043BA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712" y="3566858"/>
            <a:ext cx="2074966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4" name="ตัวแทนข้อความ 185">
            <a:extLst>
              <a:ext uri="{FF2B5EF4-FFF2-40B4-BE49-F238E27FC236}">
                <a16:creationId xmlns:a16="http://schemas.microsoft.com/office/drawing/2014/main" id="{943AB29E-B3D8-49AA-8F4A-48314F44A2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4712" y="3257411"/>
            <a:ext cx="2074966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Introduction</a:t>
            </a:r>
          </a:p>
        </p:txBody>
      </p:sp>
      <p:sp>
        <p:nvSpPr>
          <p:cNvPr id="55" name="ตัวแทนข้อความ 185">
            <a:extLst>
              <a:ext uri="{FF2B5EF4-FFF2-40B4-BE49-F238E27FC236}">
                <a16:creationId xmlns:a16="http://schemas.microsoft.com/office/drawing/2014/main" id="{EDF43C89-7AB3-42E0-893C-AE2A7979DF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0201" y="3563218"/>
            <a:ext cx="2074966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6" name="ตัวแทนข้อความ 185">
            <a:extLst>
              <a:ext uri="{FF2B5EF4-FFF2-40B4-BE49-F238E27FC236}">
                <a16:creationId xmlns:a16="http://schemas.microsoft.com/office/drawing/2014/main" id="{5753CA82-84BC-444B-A347-D923463EB1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0201" y="3253771"/>
            <a:ext cx="2074966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Introduction</a:t>
            </a:r>
          </a:p>
        </p:txBody>
      </p:sp>
      <p:sp>
        <p:nvSpPr>
          <p:cNvPr id="57" name="ตัวแทนข้อความ 185">
            <a:extLst>
              <a:ext uri="{FF2B5EF4-FFF2-40B4-BE49-F238E27FC236}">
                <a16:creationId xmlns:a16="http://schemas.microsoft.com/office/drawing/2014/main" id="{A322554B-DFBD-4227-8667-4BB2B056FC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1207" y="1922560"/>
            <a:ext cx="781975" cy="69077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aseline="0">
                <a:solidFill>
                  <a:schemeClr val="accent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8" name="ตัวแทนข้อความ 185">
            <a:extLst>
              <a:ext uri="{FF2B5EF4-FFF2-40B4-BE49-F238E27FC236}">
                <a16:creationId xmlns:a16="http://schemas.microsoft.com/office/drawing/2014/main" id="{81F41C38-3A75-40DE-BF29-2BD909515F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16014" y="1926306"/>
            <a:ext cx="879917" cy="69077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aseline="0">
                <a:solidFill>
                  <a:schemeClr val="accent2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59" name="ตัวแทนข้อความ 185">
            <a:extLst>
              <a:ext uri="{FF2B5EF4-FFF2-40B4-BE49-F238E27FC236}">
                <a16:creationId xmlns:a16="http://schemas.microsoft.com/office/drawing/2014/main" id="{B21C010D-02CE-43FB-AAAB-2BBD6F16EC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27725" y="1926306"/>
            <a:ext cx="879917" cy="69077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aseline="0">
                <a:solidFill>
                  <a:schemeClr val="accent3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52137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ราฟิก 2">
            <a:extLst>
              <a:ext uri="{FF2B5EF4-FFF2-40B4-BE49-F238E27FC236}">
                <a16:creationId xmlns:a16="http://schemas.microsoft.com/office/drawing/2014/main" id="{D5653E14-31F4-4F5B-B543-1085C34D3DC1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6" name="กราฟิก 2">
              <a:extLst>
                <a:ext uri="{FF2B5EF4-FFF2-40B4-BE49-F238E27FC236}">
                  <a16:creationId xmlns:a16="http://schemas.microsoft.com/office/drawing/2014/main" id="{AE5282C1-4A77-469E-975E-DBCCA11017A7}"/>
                </a:ext>
              </a:extLst>
            </p:cNvPr>
            <p:cNvGrpSpPr/>
            <p:nvPr/>
          </p:nvGrpSpPr>
          <p:grpSpPr>
            <a:xfrm>
              <a:off x="0" y="387350"/>
              <a:ext cx="9144000" cy="4341812"/>
              <a:chOff x="0" y="387350"/>
              <a:chExt cx="9144000" cy="4341812"/>
            </a:xfrm>
          </p:grpSpPr>
          <p:sp>
            <p:nvSpPr>
              <p:cNvPr id="7" name="รูปแบบอิสระ: รูปร่าง 6">
                <a:extLst>
                  <a:ext uri="{FF2B5EF4-FFF2-40B4-BE49-F238E27FC236}">
                    <a16:creationId xmlns:a16="http://schemas.microsoft.com/office/drawing/2014/main" id="{1B90B673-A1DE-4C17-9735-D3A98C2D4240}"/>
                  </a:ext>
                </a:extLst>
              </p:cNvPr>
              <p:cNvSpPr/>
              <p:nvPr/>
            </p:nvSpPr>
            <p:spPr>
              <a:xfrm>
                <a:off x="0" y="3873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รูปแบบอิสระ: รูปร่าง 7">
                <a:extLst>
                  <a:ext uri="{FF2B5EF4-FFF2-40B4-BE49-F238E27FC236}">
                    <a16:creationId xmlns:a16="http://schemas.microsoft.com/office/drawing/2014/main" id="{A76BD4E3-AE15-4B1D-9558-A19BE7726DD5}"/>
                  </a:ext>
                </a:extLst>
              </p:cNvPr>
              <p:cNvSpPr/>
              <p:nvPr/>
            </p:nvSpPr>
            <p:spPr>
              <a:xfrm>
                <a:off x="0" y="7493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9697376C-50E2-4436-9108-D329CAD1E7AC}"/>
                  </a:ext>
                </a:extLst>
              </p:cNvPr>
              <p:cNvSpPr/>
              <p:nvPr/>
            </p:nvSpPr>
            <p:spPr>
              <a:xfrm>
                <a:off x="0" y="11112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DEE087AE-4382-40A1-BF22-3D8BB94F03AA}"/>
                  </a:ext>
                </a:extLst>
              </p:cNvPr>
              <p:cNvSpPr/>
              <p:nvPr/>
            </p:nvSpPr>
            <p:spPr>
              <a:xfrm>
                <a:off x="0" y="14732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D9BBDF17-C71D-4636-83E8-63B073AB886B}"/>
                  </a:ext>
                </a:extLst>
              </p:cNvPr>
              <p:cNvSpPr/>
              <p:nvPr/>
            </p:nvSpPr>
            <p:spPr>
              <a:xfrm>
                <a:off x="0" y="18351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4C5EF98D-1A14-4891-9A71-52C06A02DC3A}"/>
                  </a:ext>
                </a:extLst>
              </p:cNvPr>
              <p:cNvSpPr/>
              <p:nvPr/>
            </p:nvSpPr>
            <p:spPr>
              <a:xfrm>
                <a:off x="0" y="21971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ECFEAAF7-6788-4B56-A53E-AA3FB3DEBEA5}"/>
                  </a:ext>
                </a:extLst>
              </p:cNvPr>
              <p:cNvSpPr/>
              <p:nvPr/>
            </p:nvSpPr>
            <p:spPr>
              <a:xfrm>
                <a:off x="0" y="25590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F1D74C9F-CEBE-4B29-8062-A9DBE2636B60}"/>
                  </a:ext>
                </a:extLst>
              </p:cNvPr>
              <p:cNvSpPr/>
              <p:nvPr/>
            </p:nvSpPr>
            <p:spPr>
              <a:xfrm>
                <a:off x="0" y="29210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8BFEE1B4-FF5C-4D9D-A943-19C4E58F39E9}"/>
                  </a:ext>
                </a:extLst>
              </p:cNvPr>
              <p:cNvSpPr/>
              <p:nvPr/>
            </p:nvSpPr>
            <p:spPr>
              <a:xfrm>
                <a:off x="0" y="32813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11325C9D-6D7F-4798-B545-1C1EAA91350B}"/>
                  </a:ext>
                </a:extLst>
              </p:cNvPr>
              <p:cNvSpPr/>
              <p:nvPr/>
            </p:nvSpPr>
            <p:spPr>
              <a:xfrm>
                <a:off x="0" y="36433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FFBD261D-DCE8-4F75-BBB2-DC00D92A0384}"/>
                  </a:ext>
                </a:extLst>
              </p:cNvPr>
              <p:cNvSpPr/>
              <p:nvPr/>
            </p:nvSpPr>
            <p:spPr>
              <a:xfrm>
                <a:off x="0" y="40052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รูปแบบอิสระ: รูปร่าง 17">
                <a:extLst>
                  <a:ext uri="{FF2B5EF4-FFF2-40B4-BE49-F238E27FC236}">
                    <a16:creationId xmlns:a16="http://schemas.microsoft.com/office/drawing/2014/main" id="{0B88773C-9CA0-4523-AD26-A771056C8B7E}"/>
                  </a:ext>
                </a:extLst>
              </p:cNvPr>
              <p:cNvSpPr/>
              <p:nvPr/>
            </p:nvSpPr>
            <p:spPr>
              <a:xfrm>
                <a:off x="0" y="43672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รูปแบบอิสระ: รูปร่าง 18">
                <a:extLst>
                  <a:ext uri="{FF2B5EF4-FFF2-40B4-BE49-F238E27FC236}">
                    <a16:creationId xmlns:a16="http://schemas.microsoft.com/office/drawing/2014/main" id="{5E7C84CE-F411-4F79-B6BC-C84B3314D43B}"/>
                  </a:ext>
                </a:extLst>
              </p:cNvPr>
              <p:cNvSpPr/>
              <p:nvPr/>
            </p:nvSpPr>
            <p:spPr>
              <a:xfrm>
                <a:off x="0" y="47291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รูปแบบอิสระ: รูปร่าง 19">
              <a:extLst>
                <a:ext uri="{FF2B5EF4-FFF2-40B4-BE49-F238E27FC236}">
                  <a16:creationId xmlns:a16="http://schemas.microsoft.com/office/drawing/2014/main" id="{781B9DCD-DD40-4D64-8C06-900F0172965D}"/>
                </a:ext>
              </a:extLst>
            </p:cNvPr>
            <p:cNvSpPr/>
            <p:nvPr/>
          </p:nvSpPr>
          <p:spPr>
            <a:xfrm>
              <a:off x="576262" y="0"/>
              <a:ext cx="15875" cy="5143500"/>
            </a:xfrm>
            <a:custGeom>
              <a:avLst/>
              <a:gdLst>
                <a:gd name="connsiteX0" fmla="*/ 0 w 15875"/>
                <a:gd name="connsiteY0" fmla="*/ 0 h 5143500"/>
                <a:gd name="connsiteX1" fmla="*/ 0 w 15875"/>
                <a:gd name="connsiteY1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" h="5143500">
                  <a:moveTo>
                    <a:pt x="0" y="0"/>
                  </a:moveTo>
                  <a:lnTo>
                    <a:pt x="0" y="514350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6" name="ตัวแทนข้อความ 185">
            <a:extLst>
              <a:ext uri="{FF2B5EF4-FFF2-40B4-BE49-F238E27FC236}">
                <a16:creationId xmlns:a16="http://schemas.microsoft.com/office/drawing/2014/main" id="{A61946E9-F796-4BB1-ACB1-A47F3B9A17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4712" y="495815"/>
            <a:ext cx="4281489" cy="680648"/>
          </a:xfrm>
        </p:spPr>
        <p:txBody>
          <a:bodyPr>
            <a:noAutofit/>
          </a:bodyPr>
          <a:lstStyle>
            <a:lvl1pPr marL="0" indent="0" algn="ctr">
              <a:buNone/>
              <a:defRPr sz="48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your title</a:t>
            </a:r>
          </a:p>
        </p:txBody>
      </p:sp>
      <p:sp>
        <p:nvSpPr>
          <p:cNvPr id="67" name="ตัวแทนข้อความ 185">
            <a:extLst>
              <a:ext uri="{FF2B5EF4-FFF2-40B4-BE49-F238E27FC236}">
                <a16:creationId xmlns:a16="http://schemas.microsoft.com/office/drawing/2014/main" id="{D5290CAC-B48C-4676-A0A9-1D5A1D6573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5866" y="2231047"/>
            <a:ext cx="2074966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68" name="ตัวแทนข้อความ 185">
            <a:extLst>
              <a:ext uri="{FF2B5EF4-FFF2-40B4-BE49-F238E27FC236}">
                <a16:creationId xmlns:a16="http://schemas.microsoft.com/office/drawing/2014/main" id="{0A57DF6B-9DEA-47D0-8697-851935D0D4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5866" y="1642993"/>
            <a:ext cx="2074966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chemeClr val="accent2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TITLE 01</a:t>
            </a:r>
          </a:p>
        </p:txBody>
      </p:sp>
      <p:sp>
        <p:nvSpPr>
          <p:cNvPr id="69" name="ตัวแทนข้อความ 185">
            <a:extLst>
              <a:ext uri="{FF2B5EF4-FFF2-40B4-BE49-F238E27FC236}">
                <a16:creationId xmlns:a16="http://schemas.microsoft.com/office/drawing/2014/main" id="{71C70E53-4206-4111-B7FE-2A4C47ACB6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44492" y="2231047"/>
            <a:ext cx="2074966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70" name="ตัวแทนข้อความ 185">
            <a:extLst>
              <a:ext uri="{FF2B5EF4-FFF2-40B4-BE49-F238E27FC236}">
                <a16:creationId xmlns:a16="http://schemas.microsoft.com/office/drawing/2014/main" id="{8875E596-9516-40BA-82E9-FD1A980AD2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4492" y="1571553"/>
            <a:ext cx="2074966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chemeClr val="accent4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TITLE 02</a:t>
            </a:r>
          </a:p>
        </p:txBody>
      </p:sp>
      <p:sp>
        <p:nvSpPr>
          <p:cNvPr id="71" name="ตัวแทนข้อความ 185">
            <a:extLst>
              <a:ext uri="{FF2B5EF4-FFF2-40B4-BE49-F238E27FC236}">
                <a16:creationId xmlns:a16="http://schemas.microsoft.com/office/drawing/2014/main" id="{6FDF821F-D54B-4B51-B5F2-8C2CF8487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23484" y="3889808"/>
            <a:ext cx="2074966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72" name="ตัวแทนข้อความ 185">
            <a:extLst>
              <a:ext uri="{FF2B5EF4-FFF2-40B4-BE49-F238E27FC236}">
                <a16:creationId xmlns:a16="http://schemas.microsoft.com/office/drawing/2014/main" id="{3A46F161-E6B3-4813-90AD-920D670C77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484" y="3266034"/>
            <a:ext cx="2074966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chemeClr val="accent4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TITLE 04</a:t>
            </a:r>
          </a:p>
        </p:txBody>
      </p:sp>
      <p:sp>
        <p:nvSpPr>
          <p:cNvPr id="73" name="ตัวแทนข้อความ 185">
            <a:extLst>
              <a:ext uri="{FF2B5EF4-FFF2-40B4-BE49-F238E27FC236}">
                <a16:creationId xmlns:a16="http://schemas.microsoft.com/office/drawing/2014/main" id="{942FD511-9BAD-4BA2-A096-81B581327A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86404" y="3889808"/>
            <a:ext cx="2074966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74" name="ตัวแทนข้อความ 185">
            <a:extLst>
              <a:ext uri="{FF2B5EF4-FFF2-40B4-BE49-F238E27FC236}">
                <a16:creationId xmlns:a16="http://schemas.microsoft.com/office/drawing/2014/main" id="{8344E55C-0850-4676-9018-ED851A46F88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17128" y="3315865"/>
            <a:ext cx="2074966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chemeClr val="accent2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TITLE 05</a:t>
            </a:r>
          </a:p>
        </p:txBody>
      </p:sp>
      <p:sp>
        <p:nvSpPr>
          <p:cNvPr id="75" name="ตัวแทนข้อความ 185">
            <a:extLst>
              <a:ext uri="{FF2B5EF4-FFF2-40B4-BE49-F238E27FC236}">
                <a16:creationId xmlns:a16="http://schemas.microsoft.com/office/drawing/2014/main" id="{BAC452A8-47D1-4487-AE7C-6773F8D448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48342" y="2233533"/>
            <a:ext cx="2074966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76" name="ตัวแทนข้อความ 185">
            <a:extLst>
              <a:ext uri="{FF2B5EF4-FFF2-40B4-BE49-F238E27FC236}">
                <a16:creationId xmlns:a16="http://schemas.microsoft.com/office/drawing/2014/main" id="{464D63D7-6735-4621-A521-3E47DF82108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48342" y="1574039"/>
            <a:ext cx="2074966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chemeClr val="accent2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TITLE 03</a:t>
            </a:r>
          </a:p>
        </p:txBody>
      </p:sp>
    </p:spTree>
    <p:extLst>
      <p:ext uri="{BB962C8B-B14F-4D97-AF65-F5344CB8AC3E}">
        <p14:creationId xmlns:p14="http://schemas.microsoft.com/office/powerpoint/2010/main" val="2304029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ตัวแทนแผนภูมิ 65">
            <a:extLst>
              <a:ext uri="{FF2B5EF4-FFF2-40B4-BE49-F238E27FC236}">
                <a16:creationId xmlns:a16="http://schemas.microsoft.com/office/drawing/2014/main" id="{5624AB59-6629-43C8-B180-663268E77EEB}"/>
              </a:ext>
            </a:extLst>
          </p:cNvPr>
          <p:cNvSpPr>
            <a:spLocks noGrp="1"/>
          </p:cNvSpPr>
          <p:nvPr>
            <p:ph type="chart" sz="quarter" idx="24" hasCustomPrompt="1"/>
          </p:nvPr>
        </p:nvSpPr>
        <p:spPr>
          <a:xfrm>
            <a:off x="3693399" y="1473429"/>
            <a:ext cx="1789826" cy="18923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</a:t>
            </a:r>
          </a:p>
        </p:txBody>
      </p:sp>
      <p:sp>
        <p:nvSpPr>
          <p:cNvPr id="67" name="ตัวแทนแผนภูมิ 65">
            <a:extLst>
              <a:ext uri="{FF2B5EF4-FFF2-40B4-BE49-F238E27FC236}">
                <a16:creationId xmlns:a16="http://schemas.microsoft.com/office/drawing/2014/main" id="{962ABF60-670B-4CEF-B018-865101E8132D}"/>
              </a:ext>
            </a:extLst>
          </p:cNvPr>
          <p:cNvSpPr>
            <a:spLocks noGrp="1"/>
          </p:cNvSpPr>
          <p:nvPr>
            <p:ph type="chart" sz="quarter" idx="25" hasCustomPrompt="1"/>
          </p:nvPr>
        </p:nvSpPr>
        <p:spPr>
          <a:xfrm>
            <a:off x="1190426" y="2017213"/>
            <a:ext cx="1326612" cy="12925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</a:t>
            </a:r>
          </a:p>
        </p:txBody>
      </p:sp>
      <p:sp>
        <p:nvSpPr>
          <p:cNvPr id="68" name="ตัวแทนแผนภูมิ 65">
            <a:extLst>
              <a:ext uri="{FF2B5EF4-FFF2-40B4-BE49-F238E27FC236}">
                <a16:creationId xmlns:a16="http://schemas.microsoft.com/office/drawing/2014/main" id="{279E0656-5316-4E2C-8222-5EB1815A62FC}"/>
              </a:ext>
            </a:extLst>
          </p:cNvPr>
          <p:cNvSpPr>
            <a:spLocks noGrp="1"/>
          </p:cNvSpPr>
          <p:nvPr>
            <p:ph type="chart" sz="quarter" idx="26" hasCustomPrompt="1"/>
          </p:nvPr>
        </p:nvSpPr>
        <p:spPr>
          <a:xfrm>
            <a:off x="6624076" y="2035203"/>
            <a:ext cx="1326612" cy="12925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</a:t>
            </a:r>
          </a:p>
        </p:txBody>
      </p:sp>
      <p:grpSp>
        <p:nvGrpSpPr>
          <p:cNvPr id="5" name="กราฟิก 2">
            <a:extLst>
              <a:ext uri="{FF2B5EF4-FFF2-40B4-BE49-F238E27FC236}">
                <a16:creationId xmlns:a16="http://schemas.microsoft.com/office/drawing/2014/main" id="{53B3187D-8EDB-4113-807C-F84FF2BC5B8E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6" name="กราฟิก 2">
              <a:extLst>
                <a:ext uri="{FF2B5EF4-FFF2-40B4-BE49-F238E27FC236}">
                  <a16:creationId xmlns:a16="http://schemas.microsoft.com/office/drawing/2014/main" id="{B9150289-A01C-4F96-B844-2D09A7275C3B}"/>
                </a:ext>
              </a:extLst>
            </p:cNvPr>
            <p:cNvGrpSpPr/>
            <p:nvPr/>
          </p:nvGrpSpPr>
          <p:grpSpPr>
            <a:xfrm>
              <a:off x="0" y="387350"/>
              <a:ext cx="9144000" cy="4341812"/>
              <a:chOff x="0" y="387350"/>
              <a:chExt cx="9144000" cy="4341812"/>
            </a:xfrm>
          </p:grpSpPr>
          <p:sp>
            <p:nvSpPr>
              <p:cNvPr id="7" name="รูปแบบอิสระ: รูปร่าง 6">
                <a:extLst>
                  <a:ext uri="{FF2B5EF4-FFF2-40B4-BE49-F238E27FC236}">
                    <a16:creationId xmlns:a16="http://schemas.microsoft.com/office/drawing/2014/main" id="{C1081C76-6E9B-4A16-B4DD-6A9EFBF7B11B}"/>
                  </a:ext>
                </a:extLst>
              </p:cNvPr>
              <p:cNvSpPr/>
              <p:nvPr/>
            </p:nvSpPr>
            <p:spPr>
              <a:xfrm>
                <a:off x="0" y="3873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รูปแบบอิสระ: รูปร่าง 7">
                <a:extLst>
                  <a:ext uri="{FF2B5EF4-FFF2-40B4-BE49-F238E27FC236}">
                    <a16:creationId xmlns:a16="http://schemas.microsoft.com/office/drawing/2014/main" id="{41A6E58D-B090-4327-A08F-7BF90C1243BD}"/>
                  </a:ext>
                </a:extLst>
              </p:cNvPr>
              <p:cNvSpPr/>
              <p:nvPr/>
            </p:nvSpPr>
            <p:spPr>
              <a:xfrm>
                <a:off x="0" y="7493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A29DDC16-EE80-4D7A-B495-7B9B4C627268}"/>
                  </a:ext>
                </a:extLst>
              </p:cNvPr>
              <p:cNvSpPr/>
              <p:nvPr/>
            </p:nvSpPr>
            <p:spPr>
              <a:xfrm>
                <a:off x="0" y="11112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76721108-C2F1-4C11-B6C9-8B1D92A75E98}"/>
                  </a:ext>
                </a:extLst>
              </p:cNvPr>
              <p:cNvSpPr/>
              <p:nvPr/>
            </p:nvSpPr>
            <p:spPr>
              <a:xfrm>
                <a:off x="0" y="14732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EE052EC8-9148-4EB0-A0B9-3927DB728DAA}"/>
                  </a:ext>
                </a:extLst>
              </p:cNvPr>
              <p:cNvSpPr/>
              <p:nvPr/>
            </p:nvSpPr>
            <p:spPr>
              <a:xfrm>
                <a:off x="0" y="18351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A9A3964A-6D8C-4CEF-996F-FED019F8F590}"/>
                  </a:ext>
                </a:extLst>
              </p:cNvPr>
              <p:cNvSpPr/>
              <p:nvPr/>
            </p:nvSpPr>
            <p:spPr>
              <a:xfrm>
                <a:off x="0" y="21971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3FFB14BD-16A1-49B5-B9C9-28197CEA89AE}"/>
                  </a:ext>
                </a:extLst>
              </p:cNvPr>
              <p:cNvSpPr/>
              <p:nvPr/>
            </p:nvSpPr>
            <p:spPr>
              <a:xfrm>
                <a:off x="0" y="25590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D0087198-0126-44CF-B5F1-1B3BCF44CD6F}"/>
                  </a:ext>
                </a:extLst>
              </p:cNvPr>
              <p:cNvSpPr/>
              <p:nvPr/>
            </p:nvSpPr>
            <p:spPr>
              <a:xfrm>
                <a:off x="0" y="29210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879EA609-63DF-4548-8433-393FD4991398}"/>
                  </a:ext>
                </a:extLst>
              </p:cNvPr>
              <p:cNvSpPr/>
              <p:nvPr/>
            </p:nvSpPr>
            <p:spPr>
              <a:xfrm>
                <a:off x="0" y="32813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9D1923E4-FDC6-4222-A88F-9C2AD8FA4A89}"/>
                  </a:ext>
                </a:extLst>
              </p:cNvPr>
              <p:cNvSpPr/>
              <p:nvPr/>
            </p:nvSpPr>
            <p:spPr>
              <a:xfrm>
                <a:off x="0" y="36433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FF14BCD6-9CB8-4CA5-A026-4459F3D26B8A}"/>
                  </a:ext>
                </a:extLst>
              </p:cNvPr>
              <p:cNvSpPr/>
              <p:nvPr/>
            </p:nvSpPr>
            <p:spPr>
              <a:xfrm>
                <a:off x="0" y="40052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รูปแบบอิสระ: รูปร่าง 17">
                <a:extLst>
                  <a:ext uri="{FF2B5EF4-FFF2-40B4-BE49-F238E27FC236}">
                    <a16:creationId xmlns:a16="http://schemas.microsoft.com/office/drawing/2014/main" id="{8D585277-C4D2-42A1-A12C-E8454251DFFC}"/>
                  </a:ext>
                </a:extLst>
              </p:cNvPr>
              <p:cNvSpPr/>
              <p:nvPr/>
            </p:nvSpPr>
            <p:spPr>
              <a:xfrm>
                <a:off x="0" y="43672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รูปแบบอิสระ: รูปร่าง 18">
                <a:extLst>
                  <a:ext uri="{FF2B5EF4-FFF2-40B4-BE49-F238E27FC236}">
                    <a16:creationId xmlns:a16="http://schemas.microsoft.com/office/drawing/2014/main" id="{0639E752-2E7E-4C8A-A269-C60B8D2D1607}"/>
                  </a:ext>
                </a:extLst>
              </p:cNvPr>
              <p:cNvSpPr/>
              <p:nvPr/>
            </p:nvSpPr>
            <p:spPr>
              <a:xfrm>
                <a:off x="0" y="47291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รูปแบบอิสระ: รูปร่าง 19">
              <a:extLst>
                <a:ext uri="{FF2B5EF4-FFF2-40B4-BE49-F238E27FC236}">
                  <a16:creationId xmlns:a16="http://schemas.microsoft.com/office/drawing/2014/main" id="{14B2E61B-194A-4A67-A2BE-ECDFD1074036}"/>
                </a:ext>
              </a:extLst>
            </p:cNvPr>
            <p:cNvSpPr/>
            <p:nvPr/>
          </p:nvSpPr>
          <p:spPr>
            <a:xfrm>
              <a:off x="576262" y="0"/>
              <a:ext cx="15875" cy="5143500"/>
            </a:xfrm>
            <a:custGeom>
              <a:avLst/>
              <a:gdLst>
                <a:gd name="connsiteX0" fmla="*/ 0 w 15875"/>
                <a:gd name="connsiteY0" fmla="*/ 0 h 5143500"/>
                <a:gd name="connsiteX1" fmla="*/ 0 w 15875"/>
                <a:gd name="connsiteY1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" h="5143500">
                  <a:moveTo>
                    <a:pt x="0" y="0"/>
                  </a:moveTo>
                  <a:lnTo>
                    <a:pt x="0" y="514350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2" name="ตัวแทนข้อความ 185">
            <a:extLst>
              <a:ext uri="{FF2B5EF4-FFF2-40B4-BE49-F238E27FC236}">
                <a16:creationId xmlns:a16="http://schemas.microsoft.com/office/drawing/2014/main" id="{4BA25C06-4AE8-4E83-9BB1-D9D6261723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4712" y="495815"/>
            <a:ext cx="4281489" cy="680648"/>
          </a:xfrm>
        </p:spPr>
        <p:txBody>
          <a:bodyPr>
            <a:noAutofit/>
          </a:bodyPr>
          <a:lstStyle>
            <a:lvl1pPr marL="0" indent="0" algn="ctr">
              <a:buNone/>
              <a:defRPr sz="48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your title</a:t>
            </a:r>
          </a:p>
        </p:txBody>
      </p:sp>
      <p:sp>
        <p:nvSpPr>
          <p:cNvPr id="57" name="ตัวแทนข้อความ 185">
            <a:extLst>
              <a:ext uri="{FF2B5EF4-FFF2-40B4-BE49-F238E27FC236}">
                <a16:creationId xmlns:a16="http://schemas.microsoft.com/office/drawing/2014/main" id="{60F53811-BCE6-4D17-A512-AD5A4720DC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452" y="4240998"/>
            <a:ext cx="2025849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58" name="ตัวแทนข้อความ 185">
            <a:extLst>
              <a:ext uri="{FF2B5EF4-FFF2-40B4-BE49-F238E27FC236}">
                <a16:creationId xmlns:a16="http://schemas.microsoft.com/office/drawing/2014/main" id="{6D688482-6F1B-44F1-B872-AC8AEF50D2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54452" y="3686528"/>
            <a:ext cx="2025849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ADD YOUR TITLE</a:t>
            </a:r>
          </a:p>
        </p:txBody>
      </p:sp>
      <p:sp>
        <p:nvSpPr>
          <p:cNvPr id="59" name="ตัวแทนข้อความ 185">
            <a:extLst>
              <a:ext uri="{FF2B5EF4-FFF2-40B4-BE49-F238E27FC236}">
                <a16:creationId xmlns:a16="http://schemas.microsoft.com/office/drawing/2014/main" id="{E39EEDEF-17F4-4DD3-B0C0-8D894193A7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9075" y="4240998"/>
            <a:ext cx="2025849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60" name="ตัวแทนข้อความ 185">
            <a:extLst>
              <a:ext uri="{FF2B5EF4-FFF2-40B4-BE49-F238E27FC236}">
                <a16:creationId xmlns:a16="http://schemas.microsoft.com/office/drawing/2014/main" id="{B5DB18C3-4DAE-4871-BA29-FC49755640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59075" y="3686528"/>
            <a:ext cx="2025849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ADD YOUR TITLE</a:t>
            </a:r>
          </a:p>
        </p:txBody>
      </p:sp>
      <p:sp>
        <p:nvSpPr>
          <p:cNvPr id="61" name="ตัวแทนข้อความ 185">
            <a:extLst>
              <a:ext uri="{FF2B5EF4-FFF2-40B4-BE49-F238E27FC236}">
                <a16:creationId xmlns:a16="http://schemas.microsoft.com/office/drawing/2014/main" id="{49201565-4E1F-4C97-9E4A-8CA3C4BFC6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4712" y="4240998"/>
            <a:ext cx="2025849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62" name="ตัวแทนข้อความ 185">
            <a:extLst>
              <a:ext uri="{FF2B5EF4-FFF2-40B4-BE49-F238E27FC236}">
                <a16:creationId xmlns:a16="http://schemas.microsoft.com/office/drawing/2014/main" id="{624EA9C2-E1A9-4179-B77D-4312F2630EE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4712" y="3686528"/>
            <a:ext cx="2025849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ADD YOUR TITLE</a:t>
            </a:r>
          </a:p>
        </p:txBody>
      </p:sp>
      <p:sp>
        <p:nvSpPr>
          <p:cNvPr id="69" name="ตัวแทนข้อความ 185">
            <a:extLst>
              <a:ext uri="{FF2B5EF4-FFF2-40B4-BE49-F238E27FC236}">
                <a16:creationId xmlns:a16="http://schemas.microsoft.com/office/drawing/2014/main" id="{A206440F-3494-4727-9294-C91CD2705F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9180" y="2393127"/>
            <a:ext cx="1074912" cy="42935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200" b="1" baseline="0">
                <a:solidFill>
                  <a:schemeClr val="accent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15%</a:t>
            </a:r>
          </a:p>
        </p:txBody>
      </p:sp>
      <p:sp>
        <p:nvSpPr>
          <p:cNvPr id="70" name="ตัวแทนข้อความ 185">
            <a:extLst>
              <a:ext uri="{FF2B5EF4-FFF2-40B4-BE49-F238E27FC236}">
                <a16:creationId xmlns:a16="http://schemas.microsoft.com/office/drawing/2014/main" id="{66971884-D870-42C8-9718-28C8139176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68925" y="2393127"/>
            <a:ext cx="1181763" cy="42935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200" b="1" baseline="0">
                <a:solidFill>
                  <a:schemeClr val="accent3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55%</a:t>
            </a:r>
          </a:p>
        </p:txBody>
      </p:sp>
      <p:sp>
        <p:nvSpPr>
          <p:cNvPr id="71" name="ตัวแทนข้อความ 185">
            <a:extLst>
              <a:ext uri="{FF2B5EF4-FFF2-40B4-BE49-F238E27FC236}">
                <a16:creationId xmlns:a16="http://schemas.microsoft.com/office/drawing/2014/main" id="{BA2D3B14-F884-43D3-BA94-7FCD61E74C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990230" y="2136992"/>
            <a:ext cx="1310338" cy="52646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4123117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ตัวแทนรูปภาพ 39">
            <a:extLst>
              <a:ext uri="{FF2B5EF4-FFF2-40B4-BE49-F238E27FC236}">
                <a16:creationId xmlns:a16="http://schemas.microsoft.com/office/drawing/2014/main" id="{89C470CE-7D63-48D4-B26B-DBE8D6F57F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80953" y="1741838"/>
            <a:ext cx="2593794" cy="1671390"/>
          </a:xfrm>
          <a:custGeom>
            <a:avLst/>
            <a:gdLst>
              <a:gd name="connsiteX0" fmla="*/ 0 w 2624137"/>
              <a:gd name="connsiteY0" fmla="*/ 0 h 1606550"/>
              <a:gd name="connsiteX1" fmla="*/ 2624137 w 2624137"/>
              <a:gd name="connsiteY1" fmla="*/ 0 h 1606550"/>
              <a:gd name="connsiteX2" fmla="*/ 2624137 w 2624137"/>
              <a:gd name="connsiteY2" fmla="*/ 1606550 h 1606550"/>
              <a:gd name="connsiteX3" fmla="*/ 0 w 2624137"/>
              <a:gd name="connsiteY3" fmla="*/ 1606550 h 1606550"/>
              <a:gd name="connsiteX4" fmla="*/ 0 w 2624137"/>
              <a:gd name="connsiteY4" fmla="*/ 0 h 1606550"/>
              <a:gd name="connsiteX0" fmla="*/ 0 w 2624137"/>
              <a:gd name="connsiteY0" fmla="*/ 0 h 1606550"/>
              <a:gd name="connsiteX1" fmla="*/ 2624137 w 2624137"/>
              <a:gd name="connsiteY1" fmla="*/ 0 h 1606550"/>
              <a:gd name="connsiteX2" fmla="*/ 2624137 w 2624137"/>
              <a:gd name="connsiteY2" fmla="*/ 1606550 h 1606550"/>
              <a:gd name="connsiteX3" fmla="*/ 38966 w 2624137"/>
              <a:gd name="connsiteY3" fmla="*/ 1546802 h 1606550"/>
              <a:gd name="connsiteX4" fmla="*/ 0 w 2624137"/>
              <a:gd name="connsiteY4" fmla="*/ 0 h 1606550"/>
              <a:gd name="connsiteX0" fmla="*/ 0 w 2624137"/>
              <a:gd name="connsiteY0" fmla="*/ 0 h 1606550"/>
              <a:gd name="connsiteX1" fmla="*/ 2624137 w 2624137"/>
              <a:gd name="connsiteY1" fmla="*/ 0 h 1606550"/>
              <a:gd name="connsiteX2" fmla="*/ 2624137 w 2624137"/>
              <a:gd name="connsiteY2" fmla="*/ 1606550 h 1606550"/>
              <a:gd name="connsiteX3" fmla="*/ 38966 w 2624137"/>
              <a:gd name="connsiteY3" fmla="*/ 1546802 h 1606550"/>
              <a:gd name="connsiteX4" fmla="*/ 0 w 2624137"/>
              <a:gd name="connsiteY4" fmla="*/ 0 h 1606550"/>
              <a:gd name="connsiteX0" fmla="*/ 0 w 2611149"/>
              <a:gd name="connsiteY0" fmla="*/ 5195 h 1606550"/>
              <a:gd name="connsiteX1" fmla="*/ 2611149 w 2611149"/>
              <a:gd name="connsiteY1" fmla="*/ 0 h 1606550"/>
              <a:gd name="connsiteX2" fmla="*/ 2611149 w 2611149"/>
              <a:gd name="connsiteY2" fmla="*/ 1606550 h 1606550"/>
              <a:gd name="connsiteX3" fmla="*/ 25978 w 2611149"/>
              <a:gd name="connsiteY3" fmla="*/ 1546802 h 1606550"/>
              <a:gd name="connsiteX4" fmla="*/ 0 w 2611149"/>
              <a:gd name="connsiteY4" fmla="*/ 5195 h 1606550"/>
              <a:gd name="connsiteX0" fmla="*/ 3673 w 2614822"/>
              <a:gd name="connsiteY0" fmla="*/ 5195 h 1606550"/>
              <a:gd name="connsiteX1" fmla="*/ 2614822 w 2614822"/>
              <a:gd name="connsiteY1" fmla="*/ 0 h 1606550"/>
              <a:gd name="connsiteX2" fmla="*/ 2614822 w 2614822"/>
              <a:gd name="connsiteY2" fmla="*/ 1606550 h 1606550"/>
              <a:gd name="connsiteX3" fmla="*/ 29651 w 2614822"/>
              <a:gd name="connsiteY3" fmla="*/ 1546802 h 1606550"/>
              <a:gd name="connsiteX4" fmla="*/ 3673 w 2614822"/>
              <a:gd name="connsiteY4" fmla="*/ 5195 h 1606550"/>
              <a:gd name="connsiteX0" fmla="*/ 3673 w 2614822"/>
              <a:gd name="connsiteY0" fmla="*/ 31172 h 1632527"/>
              <a:gd name="connsiteX1" fmla="*/ 2575856 w 2614822"/>
              <a:gd name="connsiteY1" fmla="*/ 0 h 1632527"/>
              <a:gd name="connsiteX2" fmla="*/ 2614822 w 2614822"/>
              <a:gd name="connsiteY2" fmla="*/ 1632527 h 1632527"/>
              <a:gd name="connsiteX3" fmla="*/ 29651 w 2614822"/>
              <a:gd name="connsiteY3" fmla="*/ 1572779 h 1632527"/>
              <a:gd name="connsiteX4" fmla="*/ 3673 w 2614822"/>
              <a:gd name="connsiteY4" fmla="*/ 31172 h 1632527"/>
              <a:gd name="connsiteX0" fmla="*/ 3673 w 2614822"/>
              <a:gd name="connsiteY0" fmla="*/ 49697 h 1651052"/>
              <a:gd name="connsiteX1" fmla="*/ 2575856 w 2614822"/>
              <a:gd name="connsiteY1" fmla="*/ 18525 h 1651052"/>
              <a:gd name="connsiteX2" fmla="*/ 2614822 w 2614822"/>
              <a:gd name="connsiteY2" fmla="*/ 1651052 h 1651052"/>
              <a:gd name="connsiteX3" fmla="*/ 29651 w 2614822"/>
              <a:gd name="connsiteY3" fmla="*/ 1591304 h 1651052"/>
              <a:gd name="connsiteX4" fmla="*/ 3673 w 2614822"/>
              <a:gd name="connsiteY4" fmla="*/ 49697 h 1651052"/>
              <a:gd name="connsiteX0" fmla="*/ 3673 w 2614822"/>
              <a:gd name="connsiteY0" fmla="*/ 49697 h 1651052"/>
              <a:gd name="connsiteX1" fmla="*/ 2575856 w 2614822"/>
              <a:gd name="connsiteY1" fmla="*/ 18525 h 1651052"/>
              <a:gd name="connsiteX2" fmla="*/ 2614822 w 2614822"/>
              <a:gd name="connsiteY2" fmla="*/ 1651052 h 1651052"/>
              <a:gd name="connsiteX3" fmla="*/ 29651 w 2614822"/>
              <a:gd name="connsiteY3" fmla="*/ 1591304 h 1651052"/>
              <a:gd name="connsiteX4" fmla="*/ 3673 w 2614822"/>
              <a:gd name="connsiteY4" fmla="*/ 49697 h 1651052"/>
              <a:gd name="connsiteX0" fmla="*/ 3673 w 2614822"/>
              <a:gd name="connsiteY0" fmla="*/ 57231 h 1658586"/>
              <a:gd name="connsiteX1" fmla="*/ 2575856 w 2614822"/>
              <a:gd name="connsiteY1" fmla="*/ 26059 h 1658586"/>
              <a:gd name="connsiteX2" fmla="*/ 2614822 w 2614822"/>
              <a:gd name="connsiteY2" fmla="*/ 1658586 h 1658586"/>
              <a:gd name="connsiteX3" fmla="*/ 29651 w 2614822"/>
              <a:gd name="connsiteY3" fmla="*/ 1598838 h 1658586"/>
              <a:gd name="connsiteX4" fmla="*/ 3673 w 2614822"/>
              <a:gd name="connsiteY4" fmla="*/ 57231 h 1658586"/>
              <a:gd name="connsiteX0" fmla="*/ 3673 w 2588845"/>
              <a:gd name="connsiteY0" fmla="*/ 57231 h 1611827"/>
              <a:gd name="connsiteX1" fmla="*/ 2575856 w 2588845"/>
              <a:gd name="connsiteY1" fmla="*/ 26059 h 1611827"/>
              <a:gd name="connsiteX2" fmla="*/ 2588845 w 2588845"/>
              <a:gd name="connsiteY2" fmla="*/ 1611827 h 1611827"/>
              <a:gd name="connsiteX3" fmla="*/ 29651 w 2588845"/>
              <a:gd name="connsiteY3" fmla="*/ 1598838 h 1611827"/>
              <a:gd name="connsiteX4" fmla="*/ 3673 w 2588845"/>
              <a:gd name="connsiteY4" fmla="*/ 57231 h 1611827"/>
              <a:gd name="connsiteX0" fmla="*/ 3673 w 2591235"/>
              <a:gd name="connsiteY0" fmla="*/ 57231 h 1611827"/>
              <a:gd name="connsiteX1" fmla="*/ 2575856 w 2591235"/>
              <a:gd name="connsiteY1" fmla="*/ 26059 h 1611827"/>
              <a:gd name="connsiteX2" fmla="*/ 2588845 w 2591235"/>
              <a:gd name="connsiteY2" fmla="*/ 1611827 h 1611827"/>
              <a:gd name="connsiteX3" fmla="*/ 29651 w 2591235"/>
              <a:gd name="connsiteY3" fmla="*/ 1598838 h 1611827"/>
              <a:gd name="connsiteX4" fmla="*/ 3673 w 2591235"/>
              <a:gd name="connsiteY4" fmla="*/ 57231 h 1611827"/>
              <a:gd name="connsiteX0" fmla="*/ 3673 w 2591235"/>
              <a:gd name="connsiteY0" fmla="*/ 57231 h 1611827"/>
              <a:gd name="connsiteX1" fmla="*/ 2575856 w 2591235"/>
              <a:gd name="connsiteY1" fmla="*/ 26059 h 1611827"/>
              <a:gd name="connsiteX2" fmla="*/ 2588845 w 2591235"/>
              <a:gd name="connsiteY2" fmla="*/ 1611827 h 1611827"/>
              <a:gd name="connsiteX3" fmla="*/ 29651 w 2591235"/>
              <a:gd name="connsiteY3" fmla="*/ 1598838 h 1611827"/>
              <a:gd name="connsiteX4" fmla="*/ 3673 w 2591235"/>
              <a:gd name="connsiteY4" fmla="*/ 57231 h 1611827"/>
              <a:gd name="connsiteX0" fmla="*/ 3673 w 2593794"/>
              <a:gd name="connsiteY0" fmla="*/ 57231 h 1611827"/>
              <a:gd name="connsiteX1" fmla="*/ 2575856 w 2593794"/>
              <a:gd name="connsiteY1" fmla="*/ 26059 h 1611827"/>
              <a:gd name="connsiteX2" fmla="*/ 2588845 w 2593794"/>
              <a:gd name="connsiteY2" fmla="*/ 1611827 h 1611827"/>
              <a:gd name="connsiteX3" fmla="*/ 29651 w 2593794"/>
              <a:gd name="connsiteY3" fmla="*/ 1598838 h 1611827"/>
              <a:gd name="connsiteX4" fmla="*/ 3673 w 2593794"/>
              <a:gd name="connsiteY4" fmla="*/ 57231 h 1611827"/>
              <a:gd name="connsiteX0" fmla="*/ 3673 w 2593794"/>
              <a:gd name="connsiteY0" fmla="*/ 57231 h 1611827"/>
              <a:gd name="connsiteX1" fmla="*/ 2575856 w 2593794"/>
              <a:gd name="connsiteY1" fmla="*/ 26059 h 1611827"/>
              <a:gd name="connsiteX2" fmla="*/ 2588845 w 2593794"/>
              <a:gd name="connsiteY2" fmla="*/ 1611827 h 1611827"/>
              <a:gd name="connsiteX3" fmla="*/ 29651 w 2593794"/>
              <a:gd name="connsiteY3" fmla="*/ 1598838 h 1611827"/>
              <a:gd name="connsiteX4" fmla="*/ 3673 w 2593794"/>
              <a:gd name="connsiteY4" fmla="*/ 57231 h 1611827"/>
              <a:gd name="connsiteX0" fmla="*/ 3673 w 2593794"/>
              <a:gd name="connsiteY0" fmla="*/ 57231 h 1628567"/>
              <a:gd name="connsiteX1" fmla="*/ 2575856 w 2593794"/>
              <a:gd name="connsiteY1" fmla="*/ 26059 h 1628567"/>
              <a:gd name="connsiteX2" fmla="*/ 2588845 w 2593794"/>
              <a:gd name="connsiteY2" fmla="*/ 1611827 h 1628567"/>
              <a:gd name="connsiteX3" fmla="*/ 29651 w 2593794"/>
              <a:gd name="connsiteY3" fmla="*/ 1598838 h 1628567"/>
              <a:gd name="connsiteX4" fmla="*/ 3673 w 2593794"/>
              <a:gd name="connsiteY4" fmla="*/ 57231 h 1628567"/>
              <a:gd name="connsiteX0" fmla="*/ 3673 w 2593794"/>
              <a:gd name="connsiteY0" fmla="*/ 57231 h 1628567"/>
              <a:gd name="connsiteX1" fmla="*/ 2575856 w 2593794"/>
              <a:gd name="connsiteY1" fmla="*/ 26059 h 1628567"/>
              <a:gd name="connsiteX2" fmla="*/ 2588845 w 2593794"/>
              <a:gd name="connsiteY2" fmla="*/ 1611827 h 1628567"/>
              <a:gd name="connsiteX3" fmla="*/ 29651 w 2593794"/>
              <a:gd name="connsiteY3" fmla="*/ 1598838 h 1628567"/>
              <a:gd name="connsiteX4" fmla="*/ 3673 w 2593794"/>
              <a:gd name="connsiteY4" fmla="*/ 57231 h 1628567"/>
              <a:gd name="connsiteX0" fmla="*/ 3673 w 2593794"/>
              <a:gd name="connsiteY0" fmla="*/ 57231 h 1675916"/>
              <a:gd name="connsiteX1" fmla="*/ 2575856 w 2593794"/>
              <a:gd name="connsiteY1" fmla="*/ 26059 h 1675916"/>
              <a:gd name="connsiteX2" fmla="*/ 2588845 w 2593794"/>
              <a:gd name="connsiteY2" fmla="*/ 1611827 h 1675916"/>
              <a:gd name="connsiteX3" fmla="*/ 29651 w 2593794"/>
              <a:gd name="connsiteY3" fmla="*/ 1598838 h 1675916"/>
              <a:gd name="connsiteX4" fmla="*/ 3673 w 2593794"/>
              <a:gd name="connsiteY4" fmla="*/ 57231 h 1675916"/>
              <a:gd name="connsiteX0" fmla="*/ 3673 w 2593794"/>
              <a:gd name="connsiteY0" fmla="*/ 57231 h 1675916"/>
              <a:gd name="connsiteX1" fmla="*/ 2575856 w 2593794"/>
              <a:gd name="connsiteY1" fmla="*/ 26059 h 1675916"/>
              <a:gd name="connsiteX2" fmla="*/ 2588845 w 2593794"/>
              <a:gd name="connsiteY2" fmla="*/ 1611827 h 1675916"/>
              <a:gd name="connsiteX3" fmla="*/ 29651 w 2593794"/>
              <a:gd name="connsiteY3" fmla="*/ 1598838 h 1675916"/>
              <a:gd name="connsiteX4" fmla="*/ 3673 w 2593794"/>
              <a:gd name="connsiteY4" fmla="*/ 57231 h 1675916"/>
              <a:gd name="connsiteX0" fmla="*/ 3673 w 2593794"/>
              <a:gd name="connsiteY0" fmla="*/ 57231 h 1671390"/>
              <a:gd name="connsiteX1" fmla="*/ 2575856 w 2593794"/>
              <a:gd name="connsiteY1" fmla="*/ 26059 h 1671390"/>
              <a:gd name="connsiteX2" fmla="*/ 2588845 w 2593794"/>
              <a:gd name="connsiteY2" fmla="*/ 1611827 h 1671390"/>
              <a:gd name="connsiteX3" fmla="*/ 29651 w 2593794"/>
              <a:gd name="connsiteY3" fmla="*/ 1598838 h 1671390"/>
              <a:gd name="connsiteX4" fmla="*/ 3673 w 2593794"/>
              <a:gd name="connsiteY4" fmla="*/ 57231 h 1671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794" h="1671390">
                <a:moveTo>
                  <a:pt x="3673" y="57231"/>
                </a:moveTo>
                <a:cubicBezTo>
                  <a:pt x="868860" y="7874"/>
                  <a:pt x="1708072" y="-25895"/>
                  <a:pt x="2575856" y="26059"/>
                </a:cubicBezTo>
                <a:cubicBezTo>
                  <a:pt x="2595773" y="549453"/>
                  <a:pt x="2597503" y="1067651"/>
                  <a:pt x="2588845" y="1611827"/>
                </a:cubicBezTo>
                <a:cubicBezTo>
                  <a:pt x="1714998" y="1638670"/>
                  <a:pt x="877521" y="1738250"/>
                  <a:pt x="29651" y="1598838"/>
                </a:cubicBezTo>
                <a:cubicBezTo>
                  <a:pt x="-6717" y="1083237"/>
                  <a:pt x="-1522" y="575429"/>
                  <a:pt x="3673" y="57231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41" name="ตัวแทนรูปภาพ 39">
            <a:extLst>
              <a:ext uri="{FF2B5EF4-FFF2-40B4-BE49-F238E27FC236}">
                <a16:creationId xmlns:a16="http://schemas.microsoft.com/office/drawing/2014/main" id="{99FA24FA-9F9E-46DF-AB97-C549939169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48785" y="1746199"/>
            <a:ext cx="2593794" cy="1671390"/>
          </a:xfrm>
          <a:custGeom>
            <a:avLst/>
            <a:gdLst>
              <a:gd name="connsiteX0" fmla="*/ 0 w 2624137"/>
              <a:gd name="connsiteY0" fmla="*/ 0 h 1606550"/>
              <a:gd name="connsiteX1" fmla="*/ 2624137 w 2624137"/>
              <a:gd name="connsiteY1" fmla="*/ 0 h 1606550"/>
              <a:gd name="connsiteX2" fmla="*/ 2624137 w 2624137"/>
              <a:gd name="connsiteY2" fmla="*/ 1606550 h 1606550"/>
              <a:gd name="connsiteX3" fmla="*/ 0 w 2624137"/>
              <a:gd name="connsiteY3" fmla="*/ 1606550 h 1606550"/>
              <a:gd name="connsiteX4" fmla="*/ 0 w 2624137"/>
              <a:gd name="connsiteY4" fmla="*/ 0 h 1606550"/>
              <a:gd name="connsiteX0" fmla="*/ 0 w 2624137"/>
              <a:gd name="connsiteY0" fmla="*/ 0 h 1606550"/>
              <a:gd name="connsiteX1" fmla="*/ 2624137 w 2624137"/>
              <a:gd name="connsiteY1" fmla="*/ 0 h 1606550"/>
              <a:gd name="connsiteX2" fmla="*/ 2624137 w 2624137"/>
              <a:gd name="connsiteY2" fmla="*/ 1606550 h 1606550"/>
              <a:gd name="connsiteX3" fmla="*/ 38966 w 2624137"/>
              <a:gd name="connsiteY3" fmla="*/ 1546802 h 1606550"/>
              <a:gd name="connsiteX4" fmla="*/ 0 w 2624137"/>
              <a:gd name="connsiteY4" fmla="*/ 0 h 1606550"/>
              <a:gd name="connsiteX0" fmla="*/ 0 w 2624137"/>
              <a:gd name="connsiteY0" fmla="*/ 0 h 1606550"/>
              <a:gd name="connsiteX1" fmla="*/ 2624137 w 2624137"/>
              <a:gd name="connsiteY1" fmla="*/ 0 h 1606550"/>
              <a:gd name="connsiteX2" fmla="*/ 2624137 w 2624137"/>
              <a:gd name="connsiteY2" fmla="*/ 1606550 h 1606550"/>
              <a:gd name="connsiteX3" fmla="*/ 38966 w 2624137"/>
              <a:gd name="connsiteY3" fmla="*/ 1546802 h 1606550"/>
              <a:gd name="connsiteX4" fmla="*/ 0 w 2624137"/>
              <a:gd name="connsiteY4" fmla="*/ 0 h 1606550"/>
              <a:gd name="connsiteX0" fmla="*/ 0 w 2611149"/>
              <a:gd name="connsiteY0" fmla="*/ 5195 h 1606550"/>
              <a:gd name="connsiteX1" fmla="*/ 2611149 w 2611149"/>
              <a:gd name="connsiteY1" fmla="*/ 0 h 1606550"/>
              <a:gd name="connsiteX2" fmla="*/ 2611149 w 2611149"/>
              <a:gd name="connsiteY2" fmla="*/ 1606550 h 1606550"/>
              <a:gd name="connsiteX3" fmla="*/ 25978 w 2611149"/>
              <a:gd name="connsiteY3" fmla="*/ 1546802 h 1606550"/>
              <a:gd name="connsiteX4" fmla="*/ 0 w 2611149"/>
              <a:gd name="connsiteY4" fmla="*/ 5195 h 1606550"/>
              <a:gd name="connsiteX0" fmla="*/ 3673 w 2614822"/>
              <a:gd name="connsiteY0" fmla="*/ 5195 h 1606550"/>
              <a:gd name="connsiteX1" fmla="*/ 2614822 w 2614822"/>
              <a:gd name="connsiteY1" fmla="*/ 0 h 1606550"/>
              <a:gd name="connsiteX2" fmla="*/ 2614822 w 2614822"/>
              <a:gd name="connsiteY2" fmla="*/ 1606550 h 1606550"/>
              <a:gd name="connsiteX3" fmla="*/ 29651 w 2614822"/>
              <a:gd name="connsiteY3" fmla="*/ 1546802 h 1606550"/>
              <a:gd name="connsiteX4" fmla="*/ 3673 w 2614822"/>
              <a:gd name="connsiteY4" fmla="*/ 5195 h 1606550"/>
              <a:gd name="connsiteX0" fmla="*/ 3673 w 2614822"/>
              <a:gd name="connsiteY0" fmla="*/ 31172 h 1632527"/>
              <a:gd name="connsiteX1" fmla="*/ 2575856 w 2614822"/>
              <a:gd name="connsiteY1" fmla="*/ 0 h 1632527"/>
              <a:gd name="connsiteX2" fmla="*/ 2614822 w 2614822"/>
              <a:gd name="connsiteY2" fmla="*/ 1632527 h 1632527"/>
              <a:gd name="connsiteX3" fmla="*/ 29651 w 2614822"/>
              <a:gd name="connsiteY3" fmla="*/ 1572779 h 1632527"/>
              <a:gd name="connsiteX4" fmla="*/ 3673 w 2614822"/>
              <a:gd name="connsiteY4" fmla="*/ 31172 h 1632527"/>
              <a:gd name="connsiteX0" fmla="*/ 3673 w 2614822"/>
              <a:gd name="connsiteY0" fmla="*/ 49697 h 1651052"/>
              <a:gd name="connsiteX1" fmla="*/ 2575856 w 2614822"/>
              <a:gd name="connsiteY1" fmla="*/ 18525 h 1651052"/>
              <a:gd name="connsiteX2" fmla="*/ 2614822 w 2614822"/>
              <a:gd name="connsiteY2" fmla="*/ 1651052 h 1651052"/>
              <a:gd name="connsiteX3" fmla="*/ 29651 w 2614822"/>
              <a:gd name="connsiteY3" fmla="*/ 1591304 h 1651052"/>
              <a:gd name="connsiteX4" fmla="*/ 3673 w 2614822"/>
              <a:gd name="connsiteY4" fmla="*/ 49697 h 1651052"/>
              <a:gd name="connsiteX0" fmla="*/ 3673 w 2614822"/>
              <a:gd name="connsiteY0" fmla="*/ 49697 h 1651052"/>
              <a:gd name="connsiteX1" fmla="*/ 2575856 w 2614822"/>
              <a:gd name="connsiteY1" fmla="*/ 18525 h 1651052"/>
              <a:gd name="connsiteX2" fmla="*/ 2614822 w 2614822"/>
              <a:gd name="connsiteY2" fmla="*/ 1651052 h 1651052"/>
              <a:gd name="connsiteX3" fmla="*/ 29651 w 2614822"/>
              <a:gd name="connsiteY3" fmla="*/ 1591304 h 1651052"/>
              <a:gd name="connsiteX4" fmla="*/ 3673 w 2614822"/>
              <a:gd name="connsiteY4" fmla="*/ 49697 h 1651052"/>
              <a:gd name="connsiteX0" fmla="*/ 3673 w 2614822"/>
              <a:gd name="connsiteY0" fmla="*/ 57231 h 1658586"/>
              <a:gd name="connsiteX1" fmla="*/ 2575856 w 2614822"/>
              <a:gd name="connsiteY1" fmla="*/ 26059 h 1658586"/>
              <a:gd name="connsiteX2" fmla="*/ 2614822 w 2614822"/>
              <a:gd name="connsiteY2" fmla="*/ 1658586 h 1658586"/>
              <a:gd name="connsiteX3" fmla="*/ 29651 w 2614822"/>
              <a:gd name="connsiteY3" fmla="*/ 1598838 h 1658586"/>
              <a:gd name="connsiteX4" fmla="*/ 3673 w 2614822"/>
              <a:gd name="connsiteY4" fmla="*/ 57231 h 1658586"/>
              <a:gd name="connsiteX0" fmla="*/ 3673 w 2588845"/>
              <a:gd name="connsiteY0" fmla="*/ 57231 h 1611827"/>
              <a:gd name="connsiteX1" fmla="*/ 2575856 w 2588845"/>
              <a:gd name="connsiteY1" fmla="*/ 26059 h 1611827"/>
              <a:gd name="connsiteX2" fmla="*/ 2588845 w 2588845"/>
              <a:gd name="connsiteY2" fmla="*/ 1611827 h 1611827"/>
              <a:gd name="connsiteX3" fmla="*/ 29651 w 2588845"/>
              <a:gd name="connsiteY3" fmla="*/ 1598838 h 1611827"/>
              <a:gd name="connsiteX4" fmla="*/ 3673 w 2588845"/>
              <a:gd name="connsiteY4" fmla="*/ 57231 h 1611827"/>
              <a:gd name="connsiteX0" fmla="*/ 3673 w 2591235"/>
              <a:gd name="connsiteY0" fmla="*/ 57231 h 1611827"/>
              <a:gd name="connsiteX1" fmla="*/ 2575856 w 2591235"/>
              <a:gd name="connsiteY1" fmla="*/ 26059 h 1611827"/>
              <a:gd name="connsiteX2" fmla="*/ 2588845 w 2591235"/>
              <a:gd name="connsiteY2" fmla="*/ 1611827 h 1611827"/>
              <a:gd name="connsiteX3" fmla="*/ 29651 w 2591235"/>
              <a:gd name="connsiteY3" fmla="*/ 1598838 h 1611827"/>
              <a:gd name="connsiteX4" fmla="*/ 3673 w 2591235"/>
              <a:gd name="connsiteY4" fmla="*/ 57231 h 1611827"/>
              <a:gd name="connsiteX0" fmla="*/ 3673 w 2591235"/>
              <a:gd name="connsiteY0" fmla="*/ 57231 h 1611827"/>
              <a:gd name="connsiteX1" fmla="*/ 2575856 w 2591235"/>
              <a:gd name="connsiteY1" fmla="*/ 26059 h 1611827"/>
              <a:gd name="connsiteX2" fmla="*/ 2588845 w 2591235"/>
              <a:gd name="connsiteY2" fmla="*/ 1611827 h 1611827"/>
              <a:gd name="connsiteX3" fmla="*/ 29651 w 2591235"/>
              <a:gd name="connsiteY3" fmla="*/ 1598838 h 1611827"/>
              <a:gd name="connsiteX4" fmla="*/ 3673 w 2591235"/>
              <a:gd name="connsiteY4" fmla="*/ 57231 h 1611827"/>
              <a:gd name="connsiteX0" fmla="*/ 3673 w 2593794"/>
              <a:gd name="connsiteY0" fmla="*/ 57231 h 1611827"/>
              <a:gd name="connsiteX1" fmla="*/ 2575856 w 2593794"/>
              <a:gd name="connsiteY1" fmla="*/ 26059 h 1611827"/>
              <a:gd name="connsiteX2" fmla="*/ 2588845 w 2593794"/>
              <a:gd name="connsiteY2" fmla="*/ 1611827 h 1611827"/>
              <a:gd name="connsiteX3" fmla="*/ 29651 w 2593794"/>
              <a:gd name="connsiteY3" fmla="*/ 1598838 h 1611827"/>
              <a:gd name="connsiteX4" fmla="*/ 3673 w 2593794"/>
              <a:gd name="connsiteY4" fmla="*/ 57231 h 1611827"/>
              <a:gd name="connsiteX0" fmla="*/ 3673 w 2593794"/>
              <a:gd name="connsiteY0" fmla="*/ 57231 h 1611827"/>
              <a:gd name="connsiteX1" fmla="*/ 2575856 w 2593794"/>
              <a:gd name="connsiteY1" fmla="*/ 26059 h 1611827"/>
              <a:gd name="connsiteX2" fmla="*/ 2588845 w 2593794"/>
              <a:gd name="connsiteY2" fmla="*/ 1611827 h 1611827"/>
              <a:gd name="connsiteX3" fmla="*/ 29651 w 2593794"/>
              <a:gd name="connsiteY3" fmla="*/ 1598838 h 1611827"/>
              <a:gd name="connsiteX4" fmla="*/ 3673 w 2593794"/>
              <a:gd name="connsiteY4" fmla="*/ 57231 h 1611827"/>
              <a:gd name="connsiteX0" fmla="*/ 3673 w 2593794"/>
              <a:gd name="connsiteY0" fmla="*/ 57231 h 1628567"/>
              <a:gd name="connsiteX1" fmla="*/ 2575856 w 2593794"/>
              <a:gd name="connsiteY1" fmla="*/ 26059 h 1628567"/>
              <a:gd name="connsiteX2" fmla="*/ 2588845 w 2593794"/>
              <a:gd name="connsiteY2" fmla="*/ 1611827 h 1628567"/>
              <a:gd name="connsiteX3" fmla="*/ 29651 w 2593794"/>
              <a:gd name="connsiteY3" fmla="*/ 1598838 h 1628567"/>
              <a:gd name="connsiteX4" fmla="*/ 3673 w 2593794"/>
              <a:gd name="connsiteY4" fmla="*/ 57231 h 1628567"/>
              <a:gd name="connsiteX0" fmla="*/ 3673 w 2593794"/>
              <a:gd name="connsiteY0" fmla="*/ 57231 h 1628567"/>
              <a:gd name="connsiteX1" fmla="*/ 2575856 w 2593794"/>
              <a:gd name="connsiteY1" fmla="*/ 26059 h 1628567"/>
              <a:gd name="connsiteX2" fmla="*/ 2588845 w 2593794"/>
              <a:gd name="connsiteY2" fmla="*/ 1611827 h 1628567"/>
              <a:gd name="connsiteX3" fmla="*/ 29651 w 2593794"/>
              <a:gd name="connsiteY3" fmla="*/ 1598838 h 1628567"/>
              <a:gd name="connsiteX4" fmla="*/ 3673 w 2593794"/>
              <a:gd name="connsiteY4" fmla="*/ 57231 h 1628567"/>
              <a:gd name="connsiteX0" fmla="*/ 3673 w 2593794"/>
              <a:gd name="connsiteY0" fmla="*/ 57231 h 1675916"/>
              <a:gd name="connsiteX1" fmla="*/ 2575856 w 2593794"/>
              <a:gd name="connsiteY1" fmla="*/ 26059 h 1675916"/>
              <a:gd name="connsiteX2" fmla="*/ 2588845 w 2593794"/>
              <a:gd name="connsiteY2" fmla="*/ 1611827 h 1675916"/>
              <a:gd name="connsiteX3" fmla="*/ 29651 w 2593794"/>
              <a:gd name="connsiteY3" fmla="*/ 1598838 h 1675916"/>
              <a:gd name="connsiteX4" fmla="*/ 3673 w 2593794"/>
              <a:gd name="connsiteY4" fmla="*/ 57231 h 1675916"/>
              <a:gd name="connsiteX0" fmla="*/ 3673 w 2593794"/>
              <a:gd name="connsiteY0" fmla="*/ 57231 h 1675916"/>
              <a:gd name="connsiteX1" fmla="*/ 2575856 w 2593794"/>
              <a:gd name="connsiteY1" fmla="*/ 26059 h 1675916"/>
              <a:gd name="connsiteX2" fmla="*/ 2588845 w 2593794"/>
              <a:gd name="connsiteY2" fmla="*/ 1611827 h 1675916"/>
              <a:gd name="connsiteX3" fmla="*/ 29651 w 2593794"/>
              <a:gd name="connsiteY3" fmla="*/ 1598838 h 1675916"/>
              <a:gd name="connsiteX4" fmla="*/ 3673 w 2593794"/>
              <a:gd name="connsiteY4" fmla="*/ 57231 h 1675916"/>
              <a:gd name="connsiteX0" fmla="*/ 3673 w 2593794"/>
              <a:gd name="connsiteY0" fmla="*/ 57231 h 1671390"/>
              <a:gd name="connsiteX1" fmla="*/ 2575856 w 2593794"/>
              <a:gd name="connsiteY1" fmla="*/ 26059 h 1671390"/>
              <a:gd name="connsiteX2" fmla="*/ 2588845 w 2593794"/>
              <a:gd name="connsiteY2" fmla="*/ 1611827 h 1671390"/>
              <a:gd name="connsiteX3" fmla="*/ 29651 w 2593794"/>
              <a:gd name="connsiteY3" fmla="*/ 1598838 h 1671390"/>
              <a:gd name="connsiteX4" fmla="*/ 3673 w 2593794"/>
              <a:gd name="connsiteY4" fmla="*/ 57231 h 1671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794" h="1671390">
                <a:moveTo>
                  <a:pt x="3673" y="57231"/>
                </a:moveTo>
                <a:cubicBezTo>
                  <a:pt x="868860" y="7874"/>
                  <a:pt x="1708072" y="-25895"/>
                  <a:pt x="2575856" y="26059"/>
                </a:cubicBezTo>
                <a:cubicBezTo>
                  <a:pt x="2595773" y="549453"/>
                  <a:pt x="2597503" y="1067651"/>
                  <a:pt x="2588845" y="1611827"/>
                </a:cubicBezTo>
                <a:cubicBezTo>
                  <a:pt x="1714998" y="1638670"/>
                  <a:pt x="877521" y="1738250"/>
                  <a:pt x="29651" y="1598838"/>
                </a:cubicBezTo>
                <a:cubicBezTo>
                  <a:pt x="-6717" y="1083237"/>
                  <a:pt x="-1522" y="575429"/>
                  <a:pt x="3673" y="57231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grpSp>
        <p:nvGrpSpPr>
          <p:cNvPr id="5" name="กราฟิก 2">
            <a:extLst>
              <a:ext uri="{FF2B5EF4-FFF2-40B4-BE49-F238E27FC236}">
                <a16:creationId xmlns:a16="http://schemas.microsoft.com/office/drawing/2014/main" id="{8FD764DC-24E1-4389-84EB-FFFCE7146A77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6" name="กราฟิก 2">
              <a:extLst>
                <a:ext uri="{FF2B5EF4-FFF2-40B4-BE49-F238E27FC236}">
                  <a16:creationId xmlns:a16="http://schemas.microsoft.com/office/drawing/2014/main" id="{7FBBE462-727F-44E4-B429-3E7A2E489B78}"/>
                </a:ext>
              </a:extLst>
            </p:cNvPr>
            <p:cNvGrpSpPr/>
            <p:nvPr/>
          </p:nvGrpSpPr>
          <p:grpSpPr>
            <a:xfrm>
              <a:off x="0" y="387350"/>
              <a:ext cx="9144000" cy="4341812"/>
              <a:chOff x="0" y="387350"/>
              <a:chExt cx="9144000" cy="4341812"/>
            </a:xfrm>
          </p:grpSpPr>
          <p:sp>
            <p:nvSpPr>
              <p:cNvPr id="7" name="รูปแบบอิสระ: รูปร่าง 6">
                <a:extLst>
                  <a:ext uri="{FF2B5EF4-FFF2-40B4-BE49-F238E27FC236}">
                    <a16:creationId xmlns:a16="http://schemas.microsoft.com/office/drawing/2014/main" id="{CAE12FA7-149C-463E-B8C1-E25B1CB0A152}"/>
                  </a:ext>
                </a:extLst>
              </p:cNvPr>
              <p:cNvSpPr/>
              <p:nvPr/>
            </p:nvSpPr>
            <p:spPr>
              <a:xfrm>
                <a:off x="0" y="3873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รูปแบบอิสระ: รูปร่าง 7">
                <a:extLst>
                  <a:ext uri="{FF2B5EF4-FFF2-40B4-BE49-F238E27FC236}">
                    <a16:creationId xmlns:a16="http://schemas.microsoft.com/office/drawing/2014/main" id="{5A12B9AA-EE1E-4741-886B-6221A5FC24F5}"/>
                  </a:ext>
                </a:extLst>
              </p:cNvPr>
              <p:cNvSpPr/>
              <p:nvPr/>
            </p:nvSpPr>
            <p:spPr>
              <a:xfrm>
                <a:off x="0" y="7493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27A28C38-739B-4D6D-A113-B84400377D11}"/>
                  </a:ext>
                </a:extLst>
              </p:cNvPr>
              <p:cNvSpPr/>
              <p:nvPr/>
            </p:nvSpPr>
            <p:spPr>
              <a:xfrm>
                <a:off x="0" y="11112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534F1039-3CEF-453A-B4FE-8DE1F6E52793}"/>
                  </a:ext>
                </a:extLst>
              </p:cNvPr>
              <p:cNvSpPr/>
              <p:nvPr/>
            </p:nvSpPr>
            <p:spPr>
              <a:xfrm>
                <a:off x="0" y="14732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D97067BC-BE2E-4171-9D19-F6A0A5268775}"/>
                  </a:ext>
                </a:extLst>
              </p:cNvPr>
              <p:cNvSpPr/>
              <p:nvPr/>
            </p:nvSpPr>
            <p:spPr>
              <a:xfrm>
                <a:off x="0" y="18351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337A3831-4CD6-4A35-BD2E-3DA4DA88D9D2}"/>
                  </a:ext>
                </a:extLst>
              </p:cNvPr>
              <p:cNvSpPr/>
              <p:nvPr/>
            </p:nvSpPr>
            <p:spPr>
              <a:xfrm>
                <a:off x="0" y="21971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FE0C6BBA-C547-462A-8619-0E8733DA5859}"/>
                  </a:ext>
                </a:extLst>
              </p:cNvPr>
              <p:cNvSpPr/>
              <p:nvPr/>
            </p:nvSpPr>
            <p:spPr>
              <a:xfrm>
                <a:off x="0" y="25590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059AEB0B-36F3-4D89-8A9F-B8A10E9B862D}"/>
                  </a:ext>
                </a:extLst>
              </p:cNvPr>
              <p:cNvSpPr/>
              <p:nvPr/>
            </p:nvSpPr>
            <p:spPr>
              <a:xfrm>
                <a:off x="0" y="29210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AB4140D6-95A4-4331-A5BC-7C918ACB8AE0}"/>
                  </a:ext>
                </a:extLst>
              </p:cNvPr>
              <p:cNvSpPr/>
              <p:nvPr/>
            </p:nvSpPr>
            <p:spPr>
              <a:xfrm>
                <a:off x="0" y="32813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E07125A5-E1C6-4422-AFCD-FB73B4C56588}"/>
                  </a:ext>
                </a:extLst>
              </p:cNvPr>
              <p:cNvSpPr/>
              <p:nvPr/>
            </p:nvSpPr>
            <p:spPr>
              <a:xfrm>
                <a:off x="0" y="36433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D9A69E71-5009-4570-BC7A-D15453FBF104}"/>
                  </a:ext>
                </a:extLst>
              </p:cNvPr>
              <p:cNvSpPr/>
              <p:nvPr/>
            </p:nvSpPr>
            <p:spPr>
              <a:xfrm>
                <a:off x="0" y="40052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รูปแบบอิสระ: รูปร่าง 17">
                <a:extLst>
                  <a:ext uri="{FF2B5EF4-FFF2-40B4-BE49-F238E27FC236}">
                    <a16:creationId xmlns:a16="http://schemas.microsoft.com/office/drawing/2014/main" id="{0B161401-311E-4986-82DA-915F2DE55496}"/>
                  </a:ext>
                </a:extLst>
              </p:cNvPr>
              <p:cNvSpPr/>
              <p:nvPr/>
            </p:nvSpPr>
            <p:spPr>
              <a:xfrm>
                <a:off x="0" y="43672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รูปแบบอิสระ: รูปร่าง 18">
                <a:extLst>
                  <a:ext uri="{FF2B5EF4-FFF2-40B4-BE49-F238E27FC236}">
                    <a16:creationId xmlns:a16="http://schemas.microsoft.com/office/drawing/2014/main" id="{CAAB07E5-2D5A-4037-9AA1-94B46C23E113}"/>
                  </a:ext>
                </a:extLst>
              </p:cNvPr>
              <p:cNvSpPr/>
              <p:nvPr/>
            </p:nvSpPr>
            <p:spPr>
              <a:xfrm>
                <a:off x="0" y="47291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รูปแบบอิสระ: รูปร่าง 19">
              <a:extLst>
                <a:ext uri="{FF2B5EF4-FFF2-40B4-BE49-F238E27FC236}">
                  <a16:creationId xmlns:a16="http://schemas.microsoft.com/office/drawing/2014/main" id="{36C9FEAA-6D31-4C0F-AEA9-20A6D6E37BA7}"/>
                </a:ext>
              </a:extLst>
            </p:cNvPr>
            <p:cNvSpPr/>
            <p:nvPr/>
          </p:nvSpPr>
          <p:spPr>
            <a:xfrm>
              <a:off x="576262" y="0"/>
              <a:ext cx="15875" cy="5143500"/>
            </a:xfrm>
            <a:custGeom>
              <a:avLst/>
              <a:gdLst>
                <a:gd name="connsiteX0" fmla="*/ 0 w 15875"/>
                <a:gd name="connsiteY0" fmla="*/ 0 h 5143500"/>
                <a:gd name="connsiteX1" fmla="*/ 0 w 15875"/>
                <a:gd name="connsiteY1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" h="5143500">
                  <a:moveTo>
                    <a:pt x="0" y="0"/>
                  </a:moveTo>
                  <a:lnTo>
                    <a:pt x="0" y="514350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" name="ตัวแทนข้อความ 185">
            <a:extLst>
              <a:ext uri="{FF2B5EF4-FFF2-40B4-BE49-F238E27FC236}">
                <a16:creationId xmlns:a16="http://schemas.microsoft.com/office/drawing/2014/main" id="{9C79A109-1143-4883-B838-629426B8B3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4712" y="495815"/>
            <a:ext cx="4281489" cy="680648"/>
          </a:xfrm>
        </p:spPr>
        <p:txBody>
          <a:bodyPr>
            <a:noAutofit/>
          </a:bodyPr>
          <a:lstStyle>
            <a:lvl1pPr marL="0" indent="0" algn="ctr">
              <a:buNone/>
              <a:defRPr sz="48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your title</a:t>
            </a:r>
          </a:p>
        </p:txBody>
      </p:sp>
      <p:sp>
        <p:nvSpPr>
          <p:cNvPr id="43" name="ตัวแทนข้อความ 185">
            <a:extLst>
              <a:ext uri="{FF2B5EF4-FFF2-40B4-BE49-F238E27FC236}">
                <a16:creationId xmlns:a16="http://schemas.microsoft.com/office/drawing/2014/main" id="{BC55C643-6D41-4946-9354-4A7DB72A0D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39611" y="3982402"/>
            <a:ext cx="2025849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4" name="ตัวแทนข้อความ 185">
            <a:extLst>
              <a:ext uri="{FF2B5EF4-FFF2-40B4-BE49-F238E27FC236}">
                <a16:creationId xmlns:a16="http://schemas.microsoft.com/office/drawing/2014/main" id="{6767F99A-2B6A-4BAF-8989-67BEFF1FAC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39612" y="3600766"/>
            <a:ext cx="2025849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45" name="ตัวแทนข้อความ 185">
            <a:extLst>
              <a:ext uri="{FF2B5EF4-FFF2-40B4-BE49-F238E27FC236}">
                <a16:creationId xmlns:a16="http://schemas.microsoft.com/office/drawing/2014/main" id="{EF2D2CAD-9D2B-492C-B28B-5BFD62FBC1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35217" y="3982402"/>
            <a:ext cx="2025849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6" name="ตัวแทนข้อความ 185">
            <a:extLst>
              <a:ext uri="{FF2B5EF4-FFF2-40B4-BE49-F238E27FC236}">
                <a16:creationId xmlns:a16="http://schemas.microsoft.com/office/drawing/2014/main" id="{66AB156A-3214-4398-B278-C61BCC0C48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35218" y="3600766"/>
            <a:ext cx="2025849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1262180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ราฟิก 2">
            <a:extLst>
              <a:ext uri="{FF2B5EF4-FFF2-40B4-BE49-F238E27FC236}">
                <a16:creationId xmlns:a16="http://schemas.microsoft.com/office/drawing/2014/main" id="{8FD764DC-24E1-4389-84EB-FFFCE7146A77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6" name="กราฟิก 2">
              <a:extLst>
                <a:ext uri="{FF2B5EF4-FFF2-40B4-BE49-F238E27FC236}">
                  <a16:creationId xmlns:a16="http://schemas.microsoft.com/office/drawing/2014/main" id="{7FBBE462-727F-44E4-B429-3E7A2E489B78}"/>
                </a:ext>
              </a:extLst>
            </p:cNvPr>
            <p:cNvGrpSpPr/>
            <p:nvPr/>
          </p:nvGrpSpPr>
          <p:grpSpPr>
            <a:xfrm>
              <a:off x="0" y="387350"/>
              <a:ext cx="9144000" cy="4341812"/>
              <a:chOff x="0" y="387350"/>
              <a:chExt cx="9144000" cy="4341812"/>
            </a:xfrm>
          </p:grpSpPr>
          <p:sp>
            <p:nvSpPr>
              <p:cNvPr id="7" name="รูปแบบอิสระ: รูปร่าง 6">
                <a:extLst>
                  <a:ext uri="{FF2B5EF4-FFF2-40B4-BE49-F238E27FC236}">
                    <a16:creationId xmlns:a16="http://schemas.microsoft.com/office/drawing/2014/main" id="{CAE12FA7-149C-463E-B8C1-E25B1CB0A152}"/>
                  </a:ext>
                </a:extLst>
              </p:cNvPr>
              <p:cNvSpPr/>
              <p:nvPr/>
            </p:nvSpPr>
            <p:spPr>
              <a:xfrm>
                <a:off x="0" y="3873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รูปแบบอิสระ: รูปร่าง 7">
                <a:extLst>
                  <a:ext uri="{FF2B5EF4-FFF2-40B4-BE49-F238E27FC236}">
                    <a16:creationId xmlns:a16="http://schemas.microsoft.com/office/drawing/2014/main" id="{5A12B9AA-EE1E-4741-886B-6221A5FC24F5}"/>
                  </a:ext>
                </a:extLst>
              </p:cNvPr>
              <p:cNvSpPr/>
              <p:nvPr/>
            </p:nvSpPr>
            <p:spPr>
              <a:xfrm>
                <a:off x="0" y="7493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27A28C38-739B-4D6D-A113-B84400377D11}"/>
                  </a:ext>
                </a:extLst>
              </p:cNvPr>
              <p:cNvSpPr/>
              <p:nvPr/>
            </p:nvSpPr>
            <p:spPr>
              <a:xfrm>
                <a:off x="0" y="11112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534F1039-3CEF-453A-B4FE-8DE1F6E52793}"/>
                  </a:ext>
                </a:extLst>
              </p:cNvPr>
              <p:cNvSpPr/>
              <p:nvPr/>
            </p:nvSpPr>
            <p:spPr>
              <a:xfrm>
                <a:off x="0" y="14732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D97067BC-BE2E-4171-9D19-F6A0A5268775}"/>
                  </a:ext>
                </a:extLst>
              </p:cNvPr>
              <p:cNvSpPr/>
              <p:nvPr/>
            </p:nvSpPr>
            <p:spPr>
              <a:xfrm>
                <a:off x="0" y="18351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337A3831-4CD6-4A35-BD2E-3DA4DA88D9D2}"/>
                  </a:ext>
                </a:extLst>
              </p:cNvPr>
              <p:cNvSpPr/>
              <p:nvPr/>
            </p:nvSpPr>
            <p:spPr>
              <a:xfrm>
                <a:off x="0" y="21971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FE0C6BBA-C547-462A-8619-0E8733DA5859}"/>
                  </a:ext>
                </a:extLst>
              </p:cNvPr>
              <p:cNvSpPr/>
              <p:nvPr/>
            </p:nvSpPr>
            <p:spPr>
              <a:xfrm>
                <a:off x="0" y="25590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059AEB0B-36F3-4D89-8A9F-B8A10E9B862D}"/>
                  </a:ext>
                </a:extLst>
              </p:cNvPr>
              <p:cNvSpPr/>
              <p:nvPr/>
            </p:nvSpPr>
            <p:spPr>
              <a:xfrm>
                <a:off x="0" y="29210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AB4140D6-95A4-4331-A5BC-7C918ACB8AE0}"/>
                  </a:ext>
                </a:extLst>
              </p:cNvPr>
              <p:cNvSpPr/>
              <p:nvPr/>
            </p:nvSpPr>
            <p:spPr>
              <a:xfrm>
                <a:off x="0" y="32813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E07125A5-E1C6-4422-AFCD-FB73B4C56588}"/>
                  </a:ext>
                </a:extLst>
              </p:cNvPr>
              <p:cNvSpPr/>
              <p:nvPr/>
            </p:nvSpPr>
            <p:spPr>
              <a:xfrm>
                <a:off x="0" y="36433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D9A69E71-5009-4570-BC7A-D15453FBF104}"/>
                  </a:ext>
                </a:extLst>
              </p:cNvPr>
              <p:cNvSpPr/>
              <p:nvPr/>
            </p:nvSpPr>
            <p:spPr>
              <a:xfrm>
                <a:off x="0" y="40052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รูปแบบอิสระ: รูปร่าง 17">
                <a:extLst>
                  <a:ext uri="{FF2B5EF4-FFF2-40B4-BE49-F238E27FC236}">
                    <a16:creationId xmlns:a16="http://schemas.microsoft.com/office/drawing/2014/main" id="{0B161401-311E-4986-82DA-915F2DE55496}"/>
                  </a:ext>
                </a:extLst>
              </p:cNvPr>
              <p:cNvSpPr/>
              <p:nvPr/>
            </p:nvSpPr>
            <p:spPr>
              <a:xfrm>
                <a:off x="0" y="43672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รูปแบบอิสระ: รูปร่าง 18">
                <a:extLst>
                  <a:ext uri="{FF2B5EF4-FFF2-40B4-BE49-F238E27FC236}">
                    <a16:creationId xmlns:a16="http://schemas.microsoft.com/office/drawing/2014/main" id="{CAAB07E5-2D5A-4037-9AA1-94B46C23E113}"/>
                  </a:ext>
                </a:extLst>
              </p:cNvPr>
              <p:cNvSpPr/>
              <p:nvPr/>
            </p:nvSpPr>
            <p:spPr>
              <a:xfrm>
                <a:off x="0" y="47291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รูปแบบอิสระ: รูปร่าง 19">
              <a:extLst>
                <a:ext uri="{FF2B5EF4-FFF2-40B4-BE49-F238E27FC236}">
                  <a16:creationId xmlns:a16="http://schemas.microsoft.com/office/drawing/2014/main" id="{36C9FEAA-6D31-4C0F-AEA9-20A6D6E37BA7}"/>
                </a:ext>
              </a:extLst>
            </p:cNvPr>
            <p:cNvSpPr/>
            <p:nvPr/>
          </p:nvSpPr>
          <p:spPr>
            <a:xfrm>
              <a:off x="576262" y="0"/>
              <a:ext cx="15875" cy="5143500"/>
            </a:xfrm>
            <a:custGeom>
              <a:avLst/>
              <a:gdLst>
                <a:gd name="connsiteX0" fmla="*/ 0 w 15875"/>
                <a:gd name="connsiteY0" fmla="*/ 0 h 5143500"/>
                <a:gd name="connsiteX1" fmla="*/ 0 w 15875"/>
                <a:gd name="connsiteY1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" h="5143500">
                  <a:moveTo>
                    <a:pt x="0" y="0"/>
                  </a:moveTo>
                  <a:lnTo>
                    <a:pt x="0" y="514350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" name="ตัวแทนข้อความ 185">
            <a:extLst>
              <a:ext uri="{FF2B5EF4-FFF2-40B4-BE49-F238E27FC236}">
                <a16:creationId xmlns:a16="http://schemas.microsoft.com/office/drawing/2014/main" id="{9C79A109-1143-4883-B838-629426B8B3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1255" y="401155"/>
            <a:ext cx="4281489" cy="680648"/>
          </a:xfrm>
        </p:spPr>
        <p:txBody>
          <a:bodyPr>
            <a:noAutofit/>
          </a:bodyPr>
          <a:lstStyle>
            <a:lvl1pPr marL="0" indent="0" algn="ctr">
              <a:buNone/>
              <a:defRPr sz="48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your title</a:t>
            </a:r>
          </a:p>
        </p:txBody>
      </p:sp>
      <p:sp>
        <p:nvSpPr>
          <p:cNvPr id="43" name="ตัวแทนข้อความ 185">
            <a:extLst>
              <a:ext uri="{FF2B5EF4-FFF2-40B4-BE49-F238E27FC236}">
                <a16:creationId xmlns:a16="http://schemas.microsoft.com/office/drawing/2014/main" id="{BC55C643-6D41-4946-9354-4A7DB72A0D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61894" y="2827849"/>
            <a:ext cx="2025849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4" name="ตัวแทนข้อความ 185">
            <a:extLst>
              <a:ext uri="{FF2B5EF4-FFF2-40B4-BE49-F238E27FC236}">
                <a16:creationId xmlns:a16="http://schemas.microsoft.com/office/drawing/2014/main" id="{6767F99A-2B6A-4BAF-8989-67BEFF1FAC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61894" y="1856619"/>
            <a:ext cx="2025849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45" name="ตัวแทนข้อความ 185">
            <a:extLst>
              <a:ext uri="{FF2B5EF4-FFF2-40B4-BE49-F238E27FC236}">
                <a16:creationId xmlns:a16="http://schemas.microsoft.com/office/drawing/2014/main" id="{EF2D2CAD-9D2B-492C-B28B-5BFD62FBC1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52947" y="2811974"/>
            <a:ext cx="2025849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46" name="ตัวแทนข้อความ 185">
            <a:extLst>
              <a:ext uri="{FF2B5EF4-FFF2-40B4-BE49-F238E27FC236}">
                <a16:creationId xmlns:a16="http://schemas.microsoft.com/office/drawing/2014/main" id="{66AB156A-3214-4398-B278-C61BCC0C48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52947" y="1856619"/>
            <a:ext cx="2025849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Name Surname</a:t>
            </a:r>
          </a:p>
        </p:txBody>
      </p:sp>
      <p:grpSp>
        <p:nvGrpSpPr>
          <p:cNvPr id="25" name="กราฟิก 2">
            <a:extLst>
              <a:ext uri="{FF2B5EF4-FFF2-40B4-BE49-F238E27FC236}">
                <a16:creationId xmlns:a16="http://schemas.microsoft.com/office/drawing/2014/main" id="{0BFE2CC7-887A-49A7-A06C-CC57D5CCB913}"/>
              </a:ext>
            </a:extLst>
          </p:cNvPr>
          <p:cNvGrpSpPr/>
          <p:nvPr userDrawn="1"/>
        </p:nvGrpSpPr>
        <p:grpSpPr>
          <a:xfrm>
            <a:off x="1661091" y="2250123"/>
            <a:ext cx="2628729" cy="1702579"/>
            <a:chOff x="1671014" y="1730375"/>
            <a:chExt cx="2628729" cy="1702579"/>
          </a:xfrm>
          <a:solidFill>
            <a:srgbClr val="000000"/>
          </a:solidFill>
        </p:grpSpPr>
        <p:sp>
          <p:nvSpPr>
            <p:cNvPr id="26" name="รูปแบบอิสระ: รูปร่าง 22">
              <a:extLst>
                <a:ext uri="{FF2B5EF4-FFF2-40B4-BE49-F238E27FC236}">
                  <a16:creationId xmlns:a16="http://schemas.microsoft.com/office/drawing/2014/main" id="{B82882E7-C685-43C9-B02E-271578E0601A}"/>
                </a:ext>
              </a:extLst>
            </p:cNvPr>
            <p:cNvSpPr/>
            <p:nvPr/>
          </p:nvSpPr>
          <p:spPr>
            <a:xfrm>
              <a:off x="1671014" y="1794271"/>
              <a:ext cx="2628729" cy="1638682"/>
            </a:xfrm>
            <a:custGeom>
              <a:avLst/>
              <a:gdLst>
                <a:gd name="connsiteX0" fmla="*/ 2621585 w 2628729"/>
                <a:gd name="connsiteY0" fmla="*/ 1544241 h 1638682"/>
                <a:gd name="connsiteX1" fmla="*/ 2610473 w 2628729"/>
                <a:gd name="connsiteY1" fmla="*/ 1544241 h 1638682"/>
                <a:gd name="connsiteX2" fmla="*/ 2615235 w 2628729"/>
                <a:gd name="connsiteY2" fmla="*/ 977503 h 1638682"/>
                <a:gd name="connsiteX3" fmla="*/ 2607298 w 2628729"/>
                <a:gd name="connsiteY3" fmla="*/ 359966 h 1638682"/>
                <a:gd name="connsiteX4" fmla="*/ 2596185 w 2628729"/>
                <a:gd name="connsiteY4" fmla="*/ 10716 h 1638682"/>
                <a:gd name="connsiteX5" fmla="*/ 2580310 w 2628729"/>
                <a:gd name="connsiteY5" fmla="*/ 10716 h 1638682"/>
                <a:gd name="connsiteX6" fmla="*/ 2596185 w 2628729"/>
                <a:gd name="connsiteY6" fmla="*/ 628253 h 1638682"/>
                <a:gd name="connsiteX7" fmla="*/ 2597773 w 2628729"/>
                <a:gd name="connsiteY7" fmla="*/ 1245791 h 1638682"/>
                <a:gd name="connsiteX8" fmla="*/ 2593011 w 2628729"/>
                <a:gd name="connsiteY8" fmla="*/ 1545828 h 1638682"/>
                <a:gd name="connsiteX9" fmla="*/ 1600823 w 2628729"/>
                <a:gd name="connsiteY9" fmla="*/ 1593453 h 1638682"/>
                <a:gd name="connsiteX10" fmla="*/ 595935 w 2628729"/>
                <a:gd name="connsiteY10" fmla="*/ 1607741 h 1638682"/>
                <a:gd name="connsiteX11" fmla="*/ 38723 w 2628729"/>
                <a:gd name="connsiteY11" fmla="*/ 1534716 h 1638682"/>
                <a:gd name="connsiteX12" fmla="*/ 21260 w 2628729"/>
                <a:gd name="connsiteY12" fmla="*/ 983853 h 1638682"/>
                <a:gd name="connsiteX13" fmla="*/ 16498 w 2628729"/>
                <a:gd name="connsiteY13" fmla="*/ 391716 h 1638682"/>
                <a:gd name="connsiteX14" fmla="*/ 19673 w 2628729"/>
                <a:gd name="connsiteY14" fmla="*/ 59928 h 1638682"/>
                <a:gd name="connsiteX15" fmla="*/ 3798 w 2628729"/>
                <a:gd name="connsiteY15" fmla="*/ 59928 h 1638682"/>
                <a:gd name="connsiteX16" fmla="*/ 623 w 2628729"/>
                <a:gd name="connsiteY16" fmla="*/ 648891 h 1638682"/>
                <a:gd name="connsiteX17" fmla="*/ 11735 w 2628729"/>
                <a:gd name="connsiteY17" fmla="*/ 1241028 h 1638682"/>
                <a:gd name="connsiteX18" fmla="*/ 24435 w 2628729"/>
                <a:gd name="connsiteY18" fmla="*/ 1572816 h 1638682"/>
                <a:gd name="connsiteX19" fmla="*/ 40310 w 2628729"/>
                <a:gd name="connsiteY19" fmla="*/ 1572816 h 1638682"/>
                <a:gd name="connsiteX20" fmla="*/ 40310 w 2628729"/>
                <a:gd name="connsiteY20" fmla="*/ 1556941 h 1638682"/>
                <a:gd name="connsiteX21" fmla="*/ 1034085 w 2628729"/>
                <a:gd name="connsiteY21" fmla="*/ 1637903 h 1638682"/>
                <a:gd name="connsiteX22" fmla="*/ 2045323 w 2628729"/>
                <a:gd name="connsiteY22" fmla="*/ 1595041 h 1638682"/>
                <a:gd name="connsiteX23" fmla="*/ 2594598 w 2628729"/>
                <a:gd name="connsiteY23" fmla="*/ 1568053 h 1638682"/>
                <a:gd name="connsiteX24" fmla="*/ 2594598 w 2628729"/>
                <a:gd name="connsiteY24" fmla="*/ 1596628 h 1638682"/>
                <a:gd name="connsiteX25" fmla="*/ 2610473 w 2628729"/>
                <a:gd name="connsiteY25" fmla="*/ 1596628 h 1638682"/>
                <a:gd name="connsiteX26" fmla="*/ 2610473 w 2628729"/>
                <a:gd name="connsiteY26" fmla="*/ 1566466 h 1638682"/>
                <a:gd name="connsiteX27" fmla="*/ 2621585 w 2628729"/>
                <a:gd name="connsiteY27" fmla="*/ 1566466 h 1638682"/>
                <a:gd name="connsiteX28" fmla="*/ 2621585 w 2628729"/>
                <a:gd name="connsiteY28" fmla="*/ 1544241 h 163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628729" h="1638682">
                  <a:moveTo>
                    <a:pt x="2621585" y="1544241"/>
                  </a:moveTo>
                  <a:lnTo>
                    <a:pt x="2610473" y="1544241"/>
                  </a:lnTo>
                  <a:cubicBezTo>
                    <a:pt x="2613648" y="1355328"/>
                    <a:pt x="2615235" y="1166416"/>
                    <a:pt x="2615235" y="977503"/>
                  </a:cubicBezTo>
                  <a:cubicBezTo>
                    <a:pt x="2615235" y="771128"/>
                    <a:pt x="2612060" y="566341"/>
                    <a:pt x="2607298" y="359966"/>
                  </a:cubicBezTo>
                  <a:cubicBezTo>
                    <a:pt x="2604123" y="244078"/>
                    <a:pt x="2600948" y="126603"/>
                    <a:pt x="2596185" y="10716"/>
                  </a:cubicBezTo>
                  <a:cubicBezTo>
                    <a:pt x="2596185" y="-3572"/>
                    <a:pt x="2580310" y="-3572"/>
                    <a:pt x="2580310" y="10716"/>
                  </a:cubicBezTo>
                  <a:cubicBezTo>
                    <a:pt x="2588248" y="215503"/>
                    <a:pt x="2593011" y="421878"/>
                    <a:pt x="2596185" y="628253"/>
                  </a:cubicBezTo>
                  <a:cubicBezTo>
                    <a:pt x="2599360" y="834628"/>
                    <a:pt x="2599360" y="1039416"/>
                    <a:pt x="2597773" y="1245791"/>
                  </a:cubicBezTo>
                  <a:cubicBezTo>
                    <a:pt x="2596185" y="1345803"/>
                    <a:pt x="2594598" y="1445816"/>
                    <a:pt x="2593011" y="1545828"/>
                  </a:cubicBezTo>
                  <a:cubicBezTo>
                    <a:pt x="2262810" y="1561703"/>
                    <a:pt x="1931023" y="1577578"/>
                    <a:pt x="1600823" y="1593453"/>
                  </a:cubicBezTo>
                  <a:cubicBezTo>
                    <a:pt x="1265860" y="1609328"/>
                    <a:pt x="930898" y="1626791"/>
                    <a:pt x="595935" y="1607741"/>
                  </a:cubicBezTo>
                  <a:cubicBezTo>
                    <a:pt x="408610" y="1596628"/>
                    <a:pt x="222873" y="1574403"/>
                    <a:pt x="38723" y="1534716"/>
                  </a:cubicBezTo>
                  <a:cubicBezTo>
                    <a:pt x="30785" y="1350566"/>
                    <a:pt x="24435" y="1168003"/>
                    <a:pt x="21260" y="983853"/>
                  </a:cubicBezTo>
                  <a:cubicBezTo>
                    <a:pt x="18085" y="787003"/>
                    <a:pt x="16498" y="590153"/>
                    <a:pt x="16498" y="391716"/>
                  </a:cubicBezTo>
                  <a:cubicBezTo>
                    <a:pt x="16498" y="280591"/>
                    <a:pt x="18085" y="171053"/>
                    <a:pt x="19673" y="59928"/>
                  </a:cubicBezTo>
                  <a:cubicBezTo>
                    <a:pt x="19673" y="45641"/>
                    <a:pt x="3798" y="45641"/>
                    <a:pt x="3798" y="59928"/>
                  </a:cubicBezTo>
                  <a:cubicBezTo>
                    <a:pt x="623" y="256778"/>
                    <a:pt x="-965" y="452041"/>
                    <a:pt x="623" y="648891"/>
                  </a:cubicBezTo>
                  <a:cubicBezTo>
                    <a:pt x="2210" y="845741"/>
                    <a:pt x="5385" y="1042591"/>
                    <a:pt x="11735" y="1241028"/>
                  </a:cubicBezTo>
                  <a:cubicBezTo>
                    <a:pt x="14910" y="1352153"/>
                    <a:pt x="19673" y="1461691"/>
                    <a:pt x="24435" y="1572816"/>
                  </a:cubicBezTo>
                  <a:cubicBezTo>
                    <a:pt x="24435" y="1587103"/>
                    <a:pt x="40310" y="1587103"/>
                    <a:pt x="40310" y="1572816"/>
                  </a:cubicBezTo>
                  <a:cubicBezTo>
                    <a:pt x="40310" y="1568053"/>
                    <a:pt x="40310" y="1561703"/>
                    <a:pt x="40310" y="1556941"/>
                  </a:cubicBezTo>
                  <a:cubicBezTo>
                    <a:pt x="368923" y="1626791"/>
                    <a:pt x="702298" y="1642666"/>
                    <a:pt x="1034085" y="1637903"/>
                  </a:cubicBezTo>
                  <a:cubicBezTo>
                    <a:pt x="1370635" y="1633141"/>
                    <a:pt x="1708773" y="1610916"/>
                    <a:pt x="2045323" y="1595041"/>
                  </a:cubicBezTo>
                  <a:lnTo>
                    <a:pt x="2594598" y="1568053"/>
                  </a:lnTo>
                  <a:cubicBezTo>
                    <a:pt x="2594598" y="1577578"/>
                    <a:pt x="2594598" y="1587103"/>
                    <a:pt x="2594598" y="1596628"/>
                  </a:cubicBezTo>
                  <a:cubicBezTo>
                    <a:pt x="2594598" y="1610916"/>
                    <a:pt x="2610473" y="1610916"/>
                    <a:pt x="2610473" y="1596628"/>
                  </a:cubicBezTo>
                  <a:cubicBezTo>
                    <a:pt x="2610473" y="1587103"/>
                    <a:pt x="2610473" y="1577578"/>
                    <a:pt x="2610473" y="1566466"/>
                  </a:cubicBezTo>
                  <a:cubicBezTo>
                    <a:pt x="2613648" y="1566466"/>
                    <a:pt x="2618411" y="1566466"/>
                    <a:pt x="2621585" y="1566466"/>
                  </a:cubicBezTo>
                  <a:cubicBezTo>
                    <a:pt x="2631110" y="1564878"/>
                    <a:pt x="2631110" y="1544241"/>
                    <a:pt x="2621585" y="1544241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รูปแบบอิสระ: รูปร่าง 23">
              <a:extLst>
                <a:ext uri="{FF2B5EF4-FFF2-40B4-BE49-F238E27FC236}">
                  <a16:creationId xmlns:a16="http://schemas.microsoft.com/office/drawing/2014/main" id="{E47609BE-30D8-4DA4-A39A-C56A8A0E93DB}"/>
                </a:ext>
              </a:extLst>
            </p:cNvPr>
            <p:cNvSpPr/>
            <p:nvPr/>
          </p:nvSpPr>
          <p:spPr>
            <a:xfrm>
              <a:off x="1675606" y="1730375"/>
              <a:ext cx="2624137" cy="82636"/>
            </a:xfrm>
            <a:custGeom>
              <a:avLst/>
              <a:gdLst>
                <a:gd name="connsiteX0" fmla="*/ 2616994 w 2624137"/>
                <a:gd name="connsiteY0" fmla="*/ 26987 h 82636"/>
                <a:gd name="connsiteX1" fmla="*/ 1597819 w 2624137"/>
                <a:gd name="connsiteY1" fmla="*/ 0 h 82636"/>
                <a:gd name="connsiteX2" fmla="*/ 578644 w 2624137"/>
                <a:gd name="connsiteY2" fmla="*/ 25400 h 82636"/>
                <a:gd name="connsiteX3" fmla="*/ 7144 w 2624137"/>
                <a:gd name="connsiteY3" fmla="*/ 61913 h 82636"/>
                <a:gd name="connsiteX4" fmla="*/ 7144 w 2624137"/>
                <a:gd name="connsiteY4" fmla="*/ 82550 h 82636"/>
                <a:gd name="connsiteX5" fmla="*/ 1026319 w 2624137"/>
                <a:gd name="connsiteY5" fmla="*/ 28575 h 82636"/>
                <a:gd name="connsiteX6" fmla="*/ 2045494 w 2624137"/>
                <a:gd name="connsiteY6" fmla="*/ 25400 h 82636"/>
                <a:gd name="connsiteX7" fmla="*/ 2616994 w 2624137"/>
                <a:gd name="connsiteY7" fmla="*/ 46038 h 82636"/>
                <a:gd name="connsiteX8" fmla="*/ 2616994 w 2624137"/>
                <a:gd name="connsiteY8" fmla="*/ 26987 h 8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4137" h="82636">
                  <a:moveTo>
                    <a:pt x="2616994" y="26987"/>
                  </a:moveTo>
                  <a:cubicBezTo>
                    <a:pt x="2277269" y="9525"/>
                    <a:pt x="1937544" y="0"/>
                    <a:pt x="1597819" y="0"/>
                  </a:cubicBezTo>
                  <a:cubicBezTo>
                    <a:pt x="1258094" y="0"/>
                    <a:pt x="918369" y="7938"/>
                    <a:pt x="578644" y="25400"/>
                  </a:cubicBezTo>
                  <a:cubicBezTo>
                    <a:pt x="388144" y="34925"/>
                    <a:pt x="197644" y="47625"/>
                    <a:pt x="7144" y="61913"/>
                  </a:cubicBezTo>
                  <a:cubicBezTo>
                    <a:pt x="-2381" y="63500"/>
                    <a:pt x="-2381" y="84138"/>
                    <a:pt x="7144" y="82550"/>
                  </a:cubicBezTo>
                  <a:cubicBezTo>
                    <a:pt x="346869" y="55563"/>
                    <a:pt x="686594" y="38100"/>
                    <a:pt x="1026319" y="28575"/>
                  </a:cubicBezTo>
                  <a:cubicBezTo>
                    <a:pt x="1366044" y="19050"/>
                    <a:pt x="1705769" y="19050"/>
                    <a:pt x="2045494" y="25400"/>
                  </a:cubicBezTo>
                  <a:cubicBezTo>
                    <a:pt x="2235994" y="30163"/>
                    <a:pt x="2426494" y="36513"/>
                    <a:pt x="2616994" y="46038"/>
                  </a:cubicBezTo>
                  <a:cubicBezTo>
                    <a:pt x="2626519" y="49212"/>
                    <a:pt x="2626519" y="26987"/>
                    <a:pt x="2616994" y="26987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8" name="กราฟิก 2">
            <a:extLst>
              <a:ext uri="{FF2B5EF4-FFF2-40B4-BE49-F238E27FC236}">
                <a16:creationId xmlns:a16="http://schemas.microsoft.com/office/drawing/2014/main" id="{0BFE2CC7-887A-49A7-A06C-CC57D5CCB913}"/>
              </a:ext>
            </a:extLst>
          </p:cNvPr>
          <p:cNvGrpSpPr/>
          <p:nvPr userDrawn="1"/>
        </p:nvGrpSpPr>
        <p:grpSpPr>
          <a:xfrm>
            <a:off x="5253377" y="2266170"/>
            <a:ext cx="2628729" cy="1702579"/>
            <a:chOff x="1671014" y="1730375"/>
            <a:chExt cx="2628729" cy="1702579"/>
          </a:xfrm>
          <a:solidFill>
            <a:srgbClr val="000000"/>
          </a:solidFill>
        </p:grpSpPr>
        <p:sp>
          <p:nvSpPr>
            <p:cNvPr id="29" name="รูปแบบอิสระ: รูปร่าง 22">
              <a:extLst>
                <a:ext uri="{FF2B5EF4-FFF2-40B4-BE49-F238E27FC236}">
                  <a16:creationId xmlns:a16="http://schemas.microsoft.com/office/drawing/2014/main" id="{B82882E7-C685-43C9-B02E-271578E0601A}"/>
                </a:ext>
              </a:extLst>
            </p:cNvPr>
            <p:cNvSpPr/>
            <p:nvPr/>
          </p:nvSpPr>
          <p:spPr>
            <a:xfrm>
              <a:off x="1671014" y="1794271"/>
              <a:ext cx="2628729" cy="1638682"/>
            </a:xfrm>
            <a:custGeom>
              <a:avLst/>
              <a:gdLst>
                <a:gd name="connsiteX0" fmla="*/ 2621585 w 2628729"/>
                <a:gd name="connsiteY0" fmla="*/ 1544241 h 1638682"/>
                <a:gd name="connsiteX1" fmla="*/ 2610473 w 2628729"/>
                <a:gd name="connsiteY1" fmla="*/ 1544241 h 1638682"/>
                <a:gd name="connsiteX2" fmla="*/ 2615235 w 2628729"/>
                <a:gd name="connsiteY2" fmla="*/ 977503 h 1638682"/>
                <a:gd name="connsiteX3" fmla="*/ 2607298 w 2628729"/>
                <a:gd name="connsiteY3" fmla="*/ 359966 h 1638682"/>
                <a:gd name="connsiteX4" fmla="*/ 2596185 w 2628729"/>
                <a:gd name="connsiteY4" fmla="*/ 10716 h 1638682"/>
                <a:gd name="connsiteX5" fmla="*/ 2580310 w 2628729"/>
                <a:gd name="connsiteY5" fmla="*/ 10716 h 1638682"/>
                <a:gd name="connsiteX6" fmla="*/ 2596185 w 2628729"/>
                <a:gd name="connsiteY6" fmla="*/ 628253 h 1638682"/>
                <a:gd name="connsiteX7" fmla="*/ 2597773 w 2628729"/>
                <a:gd name="connsiteY7" fmla="*/ 1245791 h 1638682"/>
                <a:gd name="connsiteX8" fmla="*/ 2593011 w 2628729"/>
                <a:gd name="connsiteY8" fmla="*/ 1545828 h 1638682"/>
                <a:gd name="connsiteX9" fmla="*/ 1600823 w 2628729"/>
                <a:gd name="connsiteY9" fmla="*/ 1593453 h 1638682"/>
                <a:gd name="connsiteX10" fmla="*/ 595935 w 2628729"/>
                <a:gd name="connsiteY10" fmla="*/ 1607741 h 1638682"/>
                <a:gd name="connsiteX11" fmla="*/ 38723 w 2628729"/>
                <a:gd name="connsiteY11" fmla="*/ 1534716 h 1638682"/>
                <a:gd name="connsiteX12" fmla="*/ 21260 w 2628729"/>
                <a:gd name="connsiteY12" fmla="*/ 983853 h 1638682"/>
                <a:gd name="connsiteX13" fmla="*/ 16498 w 2628729"/>
                <a:gd name="connsiteY13" fmla="*/ 391716 h 1638682"/>
                <a:gd name="connsiteX14" fmla="*/ 19673 w 2628729"/>
                <a:gd name="connsiteY14" fmla="*/ 59928 h 1638682"/>
                <a:gd name="connsiteX15" fmla="*/ 3798 w 2628729"/>
                <a:gd name="connsiteY15" fmla="*/ 59928 h 1638682"/>
                <a:gd name="connsiteX16" fmla="*/ 623 w 2628729"/>
                <a:gd name="connsiteY16" fmla="*/ 648891 h 1638682"/>
                <a:gd name="connsiteX17" fmla="*/ 11735 w 2628729"/>
                <a:gd name="connsiteY17" fmla="*/ 1241028 h 1638682"/>
                <a:gd name="connsiteX18" fmla="*/ 24435 w 2628729"/>
                <a:gd name="connsiteY18" fmla="*/ 1572816 h 1638682"/>
                <a:gd name="connsiteX19" fmla="*/ 40310 w 2628729"/>
                <a:gd name="connsiteY19" fmla="*/ 1572816 h 1638682"/>
                <a:gd name="connsiteX20" fmla="*/ 40310 w 2628729"/>
                <a:gd name="connsiteY20" fmla="*/ 1556941 h 1638682"/>
                <a:gd name="connsiteX21" fmla="*/ 1034085 w 2628729"/>
                <a:gd name="connsiteY21" fmla="*/ 1637903 h 1638682"/>
                <a:gd name="connsiteX22" fmla="*/ 2045323 w 2628729"/>
                <a:gd name="connsiteY22" fmla="*/ 1595041 h 1638682"/>
                <a:gd name="connsiteX23" fmla="*/ 2594598 w 2628729"/>
                <a:gd name="connsiteY23" fmla="*/ 1568053 h 1638682"/>
                <a:gd name="connsiteX24" fmla="*/ 2594598 w 2628729"/>
                <a:gd name="connsiteY24" fmla="*/ 1596628 h 1638682"/>
                <a:gd name="connsiteX25" fmla="*/ 2610473 w 2628729"/>
                <a:gd name="connsiteY25" fmla="*/ 1596628 h 1638682"/>
                <a:gd name="connsiteX26" fmla="*/ 2610473 w 2628729"/>
                <a:gd name="connsiteY26" fmla="*/ 1566466 h 1638682"/>
                <a:gd name="connsiteX27" fmla="*/ 2621585 w 2628729"/>
                <a:gd name="connsiteY27" fmla="*/ 1566466 h 1638682"/>
                <a:gd name="connsiteX28" fmla="*/ 2621585 w 2628729"/>
                <a:gd name="connsiteY28" fmla="*/ 1544241 h 163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628729" h="1638682">
                  <a:moveTo>
                    <a:pt x="2621585" y="1544241"/>
                  </a:moveTo>
                  <a:lnTo>
                    <a:pt x="2610473" y="1544241"/>
                  </a:lnTo>
                  <a:cubicBezTo>
                    <a:pt x="2613648" y="1355328"/>
                    <a:pt x="2615235" y="1166416"/>
                    <a:pt x="2615235" y="977503"/>
                  </a:cubicBezTo>
                  <a:cubicBezTo>
                    <a:pt x="2615235" y="771128"/>
                    <a:pt x="2612060" y="566341"/>
                    <a:pt x="2607298" y="359966"/>
                  </a:cubicBezTo>
                  <a:cubicBezTo>
                    <a:pt x="2604123" y="244078"/>
                    <a:pt x="2600948" y="126603"/>
                    <a:pt x="2596185" y="10716"/>
                  </a:cubicBezTo>
                  <a:cubicBezTo>
                    <a:pt x="2596185" y="-3572"/>
                    <a:pt x="2580310" y="-3572"/>
                    <a:pt x="2580310" y="10716"/>
                  </a:cubicBezTo>
                  <a:cubicBezTo>
                    <a:pt x="2588248" y="215503"/>
                    <a:pt x="2593011" y="421878"/>
                    <a:pt x="2596185" y="628253"/>
                  </a:cubicBezTo>
                  <a:cubicBezTo>
                    <a:pt x="2599360" y="834628"/>
                    <a:pt x="2599360" y="1039416"/>
                    <a:pt x="2597773" y="1245791"/>
                  </a:cubicBezTo>
                  <a:cubicBezTo>
                    <a:pt x="2596185" y="1345803"/>
                    <a:pt x="2594598" y="1445816"/>
                    <a:pt x="2593011" y="1545828"/>
                  </a:cubicBezTo>
                  <a:cubicBezTo>
                    <a:pt x="2262810" y="1561703"/>
                    <a:pt x="1931023" y="1577578"/>
                    <a:pt x="1600823" y="1593453"/>
                  </a:cubicBezTo>
                  <a:cubicBezTo>
                    <a:pt x="1265860" y="1609328"/>
                    <a:pt x="930898" y="1626791"/>
                    <a:pt x="595935" y="1607741"/>
                  </a:cubicBezTo>
                  <a:cubicBezTo>
                    <a:pt x="408610" y="1596628"/>
                    <a:pt x="222873" y="1574403"/>
                    <a:pt x="38723" y="1534716"/>
                  </a:cubicBezTo>
                  <a:cubicBezTo>
                    <a:pt x="30785" y="1350566"/>
                    <a:pt x="24435" y="1168003"/>
                    <a:pt x="21260" y="983853"/>
                  </a:cubicBezTo>
                  <a:cubicBezTo>
                    <a:pt x="18085" y="787003"/>
                    <a:pt x="16498" y="590153"/>
                    <a:pt x="16498" y="391716"/>
                  </a:cubicBezTo>
                  <a:cubicBezTo>
                    <a:pt x="16498" y="280591"/>
                    <a:pt x="18085" y="171053"/>
                    <a:pt x="19673" y="59928"/>
                  </a:cubicBezTo>
                  <a:cubicBezTo>
                    <a:pt x="19673" y="45641"/>
                    <a:pt x="3798" y="45641"/>
                    <a:pt x="3798" y="59928"/>
                  </a:cubicBezTo>
                  <a:cubicBezTo>
                    <a:pt x="623" y="256778"/>
                    <a:pt x="-965" y="452041"/>
                    <a:pt x="623" y="648891"/>
                  </a:cubicBezTo>
                  <a:cubicBezTo>
                    <a:pt x="2210" y="845741"/>
                    <a:pt x="5385" y="1042591"/>
                    <a:pt x="11735" y="1241028"/>
                  </a:cubicBezTo>
                  <a:cubicBezTo>
                    <a:pt x="14910" y="1352153"/>
                    <a:pt x="19673" y="1461691"/>
                    <a:pt x="24435" y="1572816"/>
                  </a:cubicBezTo>
                  <a:cubicBezTo>
                    <a:pt x="24435" y="1587103"/>
                    <a:pt x="40310" y="1587103"/>
                    <a:pt x="40310" y="1572816"/>
                  </a:cubicBezTo>
                  <a:cubicBezTo>
                    <a:pt x="40310" y="1568053"/>
                    <a:pt x="40310" y="1561703"/>
                    <a:pt x="40310" y="1556941"/>
                  </a:cubicBezTo>
                  <a:cubicBezTo>
                    <a:pt x="368923" y="1626791"/>
                    <a:pt x="702298" y="1642666"/>
                    <a:pt x="1034085" y="1637903"/>
                  </a:cubicBezTo>
                  <a:cubicBezTo>
                    <a:pt x="1370635" y="1633141"/>
                    <a:pt x="1708773" y="1610916"/>
                    <a:pt x="2045323" y="1595041"/>
                  </a:cubicBezTo>
                  <a:lnTo>
                    <a:pt x="2594598" y="1568053"/>
                  </a:lnTo>
                  <a:cubicBezTo>
                    <a:pt x="2594598" y="1577578"/>
                    <a:pt x="2594598" y="1587103"/>
                    <a:pt x="2594598" y="1596628"/>
                  </a:cubicBezTo>
                  <a:cubicBezTo>
                    <a:pt x="2594598" y="1610916"/>
                    <a:pt x="2610473" y="1610916"/>
                    <a:pt x="2610473" y="1596628"/>
                  </a:cubicBezTo>
                  <a:cubicBezTo>
                    <a:pt x="2610473" y="1587103"/>
                    <a:pt x="2610473" y="1577578"/>
                    <a:pt x="2610473" y="1566466"/>
                  </a:cubicBezTo>
                  <a:cubicBezTo>
                    <a:pt x="2613648" y="1566466"/>
                    <a:pt x="2618411" y="1566466"/>
                    <a:pt x="2621585" y="1566466"/>
                  </a:cubicBezTo>
                  <a:cubicBezTo>
                    <a:pt x="2631110" y="1564878"/>
                    <a:pt x="2631110" y="1544241"/>
                    <a:pt x="2621585" y="1544241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รูปแบบอิสระ: รูปร่าง 23">
              <a:extLst>
                <a:ext uri="{FF2B5EF4-FFF2-40B4-BE49-F238E27FC236}">
                  <a16:creationId xmlns:a16="http://schemas.microsoft.com/office/drawing/2014/main" id="{E47609BE-30D8-4DA4-A39A-C56A8A0E93DB}"/>
                </a:ext>
              </a:extLst>
            </p:cNvPr>
            <p:cNvSpPr/>
            <p:nvPr/>
          </p:nvSpPr>
          <p:spPr>
            <a:xfrm>
              <a:off x="1675606" y="1730375"/>
              <a:ext cx="2624137" cy="82636"/>
            </a:xfrm>
            <a:custGeom>
              <a:avLst/>
              <a:gdLst>
                <a:gd name="connsiteX0" fmla="*/ 2616994 w 2624137"/>
                <a:gd name="connsiteY0" fmla="*/ 26987 h 82636"/>
                <a:gd name="connsiteX1" fmla="*/ 1597819 w 2624137"/>
                <a:gd name="connsiteY1" fmla="*/ 0 h 82636"/>
                <a:gd name="connsiteX2" fmla="*/ 578644 w 2624137"/>
                <a:gd name="connsiteY2" fmla="*/ 25400 h 82636"/>
                <a:gd name="connsiteX3" fmla="*/ 7144 w 2624137"/>
                <a:gd name="connsiteY3" fmla="*/ 61913 h 82636"/>
                <a:gd name="connsiteX4" fmla="*/ 7144 w 2624137"/>
                <a:gd name="connsiteY4" fmla="*/ 82550 h 82636"/>
                <a:gd name="connsiteX5" fmla="*/ 1026319 w 2624137"/>
                <a:gd name="connsiteY5" fmla="*/ 28575 h 82636"/>
                <a:gd name="connsiteX6" fmla="*/ 2045494 w 2624137"/>
                <a:gd name="connsiteY6" fmla="*/ 25400 h 82636"/>
                <a:gd name="connsiteX7" fmla="*/ 2616994 w 2624137"/>
                <a:gd name="connsiteY7" fmla="*/ 46038 h 82636"/>
                <a:gd name="connsiteX8" fmla="*/ 2616994 w 2624137"/>
                <a:gd name="connsiteY8" fmla="*/ 26987 h 8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4137" h="82636">
                  <a:moveTo>
                    <a:pt x="2616994" y="26987"/>
                  </a:moveTo>
                  <a:cubicBezTo>
                    <a:pt x="2277269" y="9525"/>
                    <a:pt x="1937544" y="0"/>
                    <a:pt x="1597819" y="0"/>
                  </a:cubicBezTo>
                  <a:cubicBezTo>
                    <a:pt x="1258094" y="0"/>
                    <a:pt x="918369" y="7938"/>
                    <a:pt x="578644" y="25400"/>
                  </a:cubicBezTo>
                  <a:cubicBezTo>
                    <a:pt x="388144" y="34925"/>
                    <a:pt x="197644" y="47625"/>
                    <a:pt x="7144" y="61913"/>
                  </a:cubicBezTo>
                  <a:cubicBezTo>
                    <a:pt x="-2381" y="63500"/>
                    <a:pt x="-2381" y="84138"/>
                    <a:pt x="7144" y="82550"/>
                  </a:cubicBezTo>
                  <a:cubicBezTo>
                    <a:pt x="346869" y="55563"/>
                    <a:pt x="686594" y="38100"/>
                    <a:pt x="1026319" y="28575"/>
                  </a:cubicBezTo>
                  <a:cubicBezTo>
                    <a:pt x="1366044" y="19050"/>
                    <a:pt x="1705769" y="19050"/>
                    <a:pt x="2045494" y="25400"/>
                  </a:cubicBezTo>
                  <a:cubicBezTo>
                    <a:pt x="2235994" y="30163"/>
                    <a:pt x="2426494" y="36513"/>
                    <a:pt x="2616994" y="46038"/>
                  </a:cubicBezTo>
                  <a:cubicBezTo>
                    <a:pt x="2626519" y="49212"/>
                    <a:pt x="2626519" y="26987"/>
                    <a:pt x="2616994" y="26987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5774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ราฟิก 2">
            <a:extLst>
              <a:ext uri="{FF2B5EF4-FFF2-40B4-BE49-F238E27FC236}">
                <a16:creationId xmlns:a16="http://schemas.microsoft.com/office/drawing/2014/main" id="{E4863FEF-BA95-4B48-9964-2A55DF43BD4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3" name="กราฟิก 2">
              <a:extLst>
                <a:ext uri="{FF2B5EF4-FFF2-40B4-BE49-F238E27FC236}">
                  <a16:creationId xmlns:a16="http://schemas.microsoft.com/office/drawing/2014/main" id="{424DF352-69B1-4685-AACF-F6D37B10BC7F}"/>
                </a:ext>
              </a:extLst>
            </p:cNvPr>
            <p:cNvGrpSpPr/>
            <p:nvPr/>
          </p:nvGrpSpPr>
          <p:grpSpPr>
            <a:xfrm>
              <a:off x="0" y="387350"/>
              <a:ext cx="9144000" cy="4341812"/>
              <a:chOff x="0" y="387350"/>
              <a:chExt cx="9144000" cy="4341812"/>
            </a:xfrm>
          </p:grpSpPr>
          <p:sp>
            <p:nvSpPr>
              <p:cNvPr id="5" name="รูปแบบอิสระ: รูปร่าง 4">
                <a:extLst>
                  <a:ext uri="{FF2B5EF4-FFF2-40B4-BE49-F238E27FC236}">
                    <a16:creationId xmlns:a16="http://schemas.microsoft.com/office/drawing/2014/main" id="{2BBAB0CD-0C9B-4099-98E0-07D34E7D5B5B}"/>
                  </a:ext>
                </a:extLst>
              </p:cNvPr>
              <p:cNvSpPr/>
              <p:nvPr/>
            </p:nvSpPr>
            <p:spPr>
              <a:xfrm>
                <a:off x="0" y="3873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รูปแบบอิสระ: รูปร่าง 5">
                <a:extLst>
                  <a:ext uri="{FF2B5EF4-FFF2-40B4-BE49-F238E27FC236}">
                    <a16:creationId xmlns:a16="http://schemas.microsoft.com/office/drawing/2014/main" id="{F5141F7C-F0EE-422C-8ABF-148B296F13AF}"/>
                  </a:ext>
                </a:extLst>
              </p:cNvPr>
              <p:cNvSpPr/>
              <p:nvPr/>
            </p:nvSpPr>
            <p:spPr>
              <a:xfrm>
                <a:off x="0" y="7493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รูปแบบอิสระ: รูปร่าง 6">
                <a:extLst>
                  <a:ext uri="{FF2B5EF4-FFF2-40B4-BE49-F238E27FC236}">
                    <a16:creationId xmlns:a16="http://schemas.microsoft.com/office/drawing/2014/main" id="{83774C0A-E9E7-43AB-A321-408260706489}"/>
                  </a:ext>
                </a:extLst>
              </p:cNvPr>
              <p:cNvSpPr/>
              <p:nvPr/>
            </p:nvSpPr>
            <p:spPr>
              <a:xfrm>
                <a:off x="0" y="11112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รูปแบบอิสระ: รูปร่าง 7">
                <a:extLst>
                  <a:ext uri="{FF2B5EF4-FFF2-40B4-BE49-F238E27FC236}">
                    <a16:creationId xmlns:a16="http://schemas.microsoft.com/office/drawing/2014/main" id="{BCE723C7-45AC-4FF3-90D4-71C9FB4729A7}"/>
                  </a:ext>
                </a:extLst>
              </p:cNvPr>
              <p:cNvSpPr/>
              <p:nvPr/>
            </p:nvSpPr>
            <p:spPr>
              <a:xfrm>
                <a:off x="0" y="14732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40287161-213E-4DDE-8E5B-08D2FC2062A7}"/>
                  </a:ext>
                </a:extLst>
              </p:cNvPr>
              <p:cNvSpPr/>
              <p:nvPr/>
            </p:nvSpPr>
            <p:spPr>
              <a:xfrm>
                <a:off x="0" y="18351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66D62757-F341-4708-A067-6BCFF42B477C}"/>
                  </a:ext>
                </a:extLst>
              </p:cNvPr>
              <p:cNvSpPr/>
              <p:nvPr/>
            </p:nvSpPr>
            <p:spPr>
              <a:xfrm>
                <a:off x="0" y="21971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6F5A87C4-B56B-4A25-B183-15BCF0306772}"/>
                  </a:ext>
                </a:extLst>
              </p:cNvPr>
              <p:cNvSpPr/>
              <p:nvPr/>
            </p:nvSpPr>
            <p:spPr>
              <a:xfrm>
                <a:off x="0" y="25590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7CE226BE-80F4-4ADC-9D79-8645690450F4}"/>
                  </a:ext>
                </a:extLst>
              </p:cNvPr>
              <p:cNvSpPr/>
              <p:nvPr/>
            </p:nvSpPr>
            <p:spPr>
              <a:xfrm>
                <a:off x="0" y="29210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B3777ED9-E094-43E9-AB8F-F76E7F9BF7AC}"/>
                  </a:ext>
                </a:extLst>
              </p:cNvPr>
              <p:cNvSpPr/>
              <p:nvPr/>
            </p:nvSpPr>
            <p:spPr>
              <a:xfrm>
                <a:off x="0" y="32813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DDDE53FB-68E9-4EB0-B0C3-49F70AE72885}"/>
                  </a:ext>
                </a:extLst>
              </p:cNvPr>
              <p:cNvSpPr/>
              <p:nvPr/>
            </p:nvSpPr>
            <p:spPr>
              <a:xfrm>
                <a:off x="0" y="36433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29934991-C737-447E-AD15-47A53CCEB9B2}"/>
                  </a:ext>
                </a:extLst>
              </p:cNvPr>
              <p:cNvSpPr/>
              <p:nvPr/>
            </p:nvSpPr>
            <p:spPr>
              <a:xfrm>
                <a:off x="0" y="40052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43C2FF21-504B-4806-83FF-5C8EAA8EB1DD}"/>
                  </a:ext>
                </a:extLst>
              </p:cNvPr>
              <p:cNvSpPr/>
              <p:nvPr/>
            </p:nvSpPr>
            <p:spPr>
              <a:xfrm>
                <a:off x="0" y="43672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9CEEA13B-BCA4-453C-9BD4-0200D9EBF237}"/>
                  </a:ext>
                </a:extLst>
              </p:cNvPr>
              <p:cNvSpPr/>
              <p:nvPr/>
            </p:nvSpPr>
            <p:spPr>
              <a:xfrm>
                <a:off x="0" y="47291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" name="รูปแบบอิสระ: รูปร่าง 3">
              <a:extLst>
                <a:ext uri="{FF2B5EF4-FFF2-40B4-BE49-F238E27FC236}">
                  <a16:creationId xmlns:a16="http://schemas.microsoft.com/office/drawing/2014/main" id="{BBD62CB6-B890-41E7-AF1E-E7D98A690987}"/>
                </a:ext>
              </a:extLst>
            </p:cNvPr>
            <p:cNvSpPr/>
            <p:nvPr/>
          </p:nvSpPr>
          <p:spPr>
            <a:xfrm>
              <a:off x="576262" y="0"/>
              <a:ext cx="15875" cy="5143500"/>
            </a:xfrm>
            <a:custGeom>
              <a:avLst/>
              <a:gdLst>
                <a:gd name="connsiteX0" fmla="*/ 0 w 15875"/>
                <a:gd name="connsiteY0" fmla="*/ 0 h 5143500"/>
                <a:gd name="connsiteX1" fmla="*/ 0 w 15875"/>
                <a:gd name="connsiteY1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" h="5143500">
                  <a:moveTo>
                    <a:pt x="0" y="0"/>
                  </a:moveTo>
                  <a:lnTo>
                    <a:pt x="0" y="514350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ตัวแทนข้อความ 185">
            <a:extLst>
              <a:ext uri="{FF2B5EF4-FFF2-40B4-BE49-F238E27FC236}">
                <a16:creationId xmlns:a16="http://schemas.microsoft.com/office/drawing/2014/main" id="{7B6D27FF-5DE6-4CB2-8DD9-3701043BA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9627" y="2686306"/>
            <a:ext cx="2074966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9" name="ตัวแทนข้อความ 185">
            <a:extLst>
              <a:ext uri="{FF2B5EF4-FFF2-40B4-BE49-F238E27FC236}">
                <a16:creationId xmlns:a16="http://schemas.microsoft.com/office/drawing/2014/main" id="{943AB29E-B3D8-49AA-8F4A-48314F44A2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27" y="2376859"/>
            <a:ext cx="2074966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Introduction</a:t>
            </a:r>
          </a:p>
        </p:txBody>
      </p:sp>
      <p:sp>
        <p:nvSpPr>
          <p:cNvPr id="20" name="ตัวแทนข้อความ 185">
            <a:extLst>
              <a:ext uri="{FF2B5EF4-FFF2-40B4-BE49-F238E27FC236}">
                <a16:creationId xmlns:a16="http://schemas.microsoft.com/office/drawing/2014/main" id="{7B6D27FF-5DE6-4CB2-8DD9-3701043BA8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7455" y="2726098"/>
            <a:ext cx="2074966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1" name="ตัวแทนข้อความ 185">
            <a:extLst>
              <a:ext uri="{FF2B5EF4-FFF2-40B4-BE49-F238E27FC236}">
                <a16:creationId xmlns:a16="http://schemas.microsoft.com/office/drawing/2014/main" id="{943AB29E-B3D8-49AA-8F4A-48314F44A2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07455" y="2416651"/>
            <a:ext cx="2074966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Introduction</a:t>
            </a:r>
          </a:p>
        </p:txBody>
      </p:sp>
      <p:sp>
        <p:nvSpPr>
          <p:cNvPr id="22" name="ตัวแทนข้อความ 185">
            <a:extLst>
              <a:ext uri="{FF2B5EF4-FFF2-40B4-BE49-F238E27FC236}">
                <a16:creationId xmlns:a16="http://schemas.microsoft.com/office/drawing/2014/main" id="{4BA25C06-4AE8-4E83-9BB1-D9D6261723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1255" y="353338"/>
            <a:ext cx="4281489" cy="680648"/>
          </a:xfrm>
        </p:spPr>
        <p:txBody>
          <a:bodyPr>
            <a:noAutofit/>
          </a:bodyPr>
          <a:lstStyle>
            <a:lvl1pPr marL="0" indent="0" algn="ctr">
              <a:buNone/>
              <a:defRPr sz="48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your title</a:t>
            </a:r>
          </a:p>
        </p:txBody>
      </p:sp>
    </p:spTree>
    <p:extLst>
      <p:ext uri="{BB962C8B-B14F-4D97-AF65-F5344CB8AC3E}">
        <p14:creationId xmlns:p14="http://schemas.microsoft.com/office/powerpoint/2010/main" val="2197852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ราฟิก 2">
            <a:extLst>
              <a:ext uri="{FF2B5EF4-FFF2-40B4-BE49-F238E27FC236}">
                <a16:creationId xmlns:a16="http://schemas.microsoft.com/office/drawing/2014/main" id="{3A77B819-006B-4E2E-B601-95F98956C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6" name="กราฟิก 2">
              <a:extLst>
                <a:ext uri="{FF2B5EF4-FFF2-40B4-BE49-F238E27FC236}">
                  <a16:creationId xmlns:a16="http://schemas.microsoft.com/office/drawing/2014/main" id="{C18ABB6D-CC74-413B-A9DE-A4560A6165DB}"/>
                </a:ext>
              </a:extLst>
            </p:cNvPr>
            <p:cNvGrpSpPr/>
            <p:nvPr/>
          </p:nvGrpSpPr>
          <p:grpSpPr>
            <a:xfrm>
              <a:off x="0" y="387350"/>
              <a:ext cx="9144000" cy="4341812"/>
              <a:chOff x="0" y="387350"/>
              <a:chExt cx="9144000" cy="4341812"/>
            </a:xfrm>
          </p:grpSpPr>
          <p:sp>
            <p:nvSpPr>
              <p:cNvPr id="7" name="รูปแบบอิสระ: รูปร่าง 6">
                <a:extLst>
                  <a:ext uri="{FF2B5EF4-FFF2-40B4-BE49-F238E27FC236}">
                    <a16:creationId xmlns:a16="http://schemas.microsoft.com/office/drawing/2014/main" id="{E432D417-5036-40CA-A740-130F5F2F3BC4}"/>
                  </a:ext>
                </a:extLst>
              </p:cNvPr>
              <p:cNvSpPr/>
              <p:nvPr/>
            </p:nvSpPr>
            <p:spPr>
              <a:xfrm>
                <a:off x="0" y="3873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0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รูปแบบอิสระ: รูปร่าง 7">
                <a:extLst>
                  <a:ext uri="{FF2B5EF4-FFF2-40B4-BE49-F238E27FC236}">
                    <a16:creationId xmlns:a16="http://schemas.microsoft.com/office/drawing/2014/main" id="{4C8C9889-C275-4E10-9C9F-BC5A258BBDA0}"/>
                  </a:ext>
                </a:extLst>
              </p:cNvPr>
              <p:cNvSpPr/>
              <p:nvPr/>
            </p:nvSpPr>
            <p:spPr>
              <a:xfrm>
                <a:off x="0" y="7493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0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72C0377A-DFC6-41DE-BF6A-F61319301E30}"/>
                  </a:ext>
                </a:extLst>
              </p:cNvPr>
              <p:cNvSpPr/>
              <p:nvPr/>
            </p:nvSpPr>
            <p:spPr>
              <a:xfrm>
                <a:off x="0" y="11112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0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F779026D-B79B-4A15-8C4A-D53BE4732E7C}"/>
                  </a:ext>
                </a:extLst>
              </p:cNvPr>
              <p:cNvSpPr/>
              <p:nvPr/>
            </p:nvSpPr>
            <p:spPr>
              <a:xfrm>
                <a:off x="0" y="14732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0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1250F04A-E012-4E7F-98C7-4EE158B5C5F2}"/>
                  </a:ext>
                </a:extLst>
              </p:cNvPr>
              <p:cNvSpPr/>
              <p:nvPr/>
            </p:nvSpPr>
            <p:spPr>
              <a:xfrm>
                <a:off x="0" y="18351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0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660A5918-F7B2-407F-8834-FACBC5C28446}"/>
                  </a:ext>
                </a:extLst>
              </p:cNvPr>
              <p:cNvSpPr/>
              <p:nvPr/>
            </p:nvSpPr>
            <p:spPr>
              <a:xfrm>
                <a:off x="0" y="21971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0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605C252E-7FDE-4C65-9DEF-0DEEE9FEBC2E}"/>
                  </a:ext>
                </a:extLst>
              </p:cNvPr>
              <p:cNvSpPr/>
              <p:nvPr/>
            </p:nvSpPr>
            <p:spPr>
              <a:xfrm>
                <a:off x="0" y="25590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0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84DB1F99-3388-47E6-AC12-90588FD88D54}"/>
                  </a:ext>
                </a:extLst>
              </p:cNvPr>
              <p:cNvSpPr/>
              <p:nvPr/>
            </p:nvSpPr>
            <p:spPr>
              <a:xfrm>
                <a:off x="0" y="29210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0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0B05AF19-C4A6-4C87-A094-37806FB2B684}"/>
                  </a:ext>
                </a:extLst>
              </p:cNvPr>
              <p:cNvSpPr/>
              <p:nvPr/>
            </p:nvSpPr>
            <p:spPr>
              <a:xfrm>
                <a:off x="0" y="32813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0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8E60B9BE-314A-4539-AF8E-69DAB08D5C5B}"/>
                  </a:ext>
                </a:extLst>
              </p:cNvPr>
              <p:cNvSpPr/>
              <p:nvPr/>
            </p:nvSpPr>
            <p:spPr>
              <a:xfrm>
                <a:off x="0" y="36433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0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DDB6F1F4-95F4-4D79-9FAF-2F973CAED8D1}"/>
                  </a:ext>
                </a:extLst>
              </p:cNvPr>
              <p:cNvSpPr/>
              <p:nvPr/>
            </p:nvSpPr>
            <p:spPr>
              <a:xfrm>
                <a:off x="0" y="40052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0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รูปแบบอิสระ: รูปร่าง 17">
                <a:extLst>
                  <a:ext uri="{FF2B5EF4-FFF2-40B4-BE49-F238E27FC236}">
                    <a16:creationId xmlns:a16="http://schemas.microsoft.com/office/drawing/2014/main" id="{AA2EAA0D-081F-4E56-B964-A1D6EC4544A0}"/>
                  </a:ext>
                </a:extLst>
              </p:cNvPr>
              <p:cNvSpPr/>
              <p:nvPr/>
            </p:nvSpPr>
            <p:spPr>
              <a:xfrm>
                <a:off x="0" y="43672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0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รูปแบบอิสระ: รูปร่าง 18">
                <a:extLst>
                  <a:ext uri="{FF2B5EF4-FFF2-40B4-BE49-F238E27FC236}">
                    <a16:creationId xmlns:a16="http://schemas.microsoft.com/office/drawing/2014/main" id="{DDF5D989-CB36-46BF-BD00-A2A6CE842CF6}"/>
                  </a:ext>
                </a:extLst>
              </p:cNvPr>
              <p:cNvSpPr/>
              <p:nvPr/>
            </p:nvSpPr>
            <p:spPr>
              <a:xfrm>
                <a:off x="0" y="47291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0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รูปแบบอิสระ: รูปร่าง 19">
              <a:extLst>
                <a:ext uri="{FF2B5EF4-FFF2-40B4-BE49-F238E27FC236}">
                  <a16:creationId xmlns:a16="http://schemas.microsoft.com/office/drawing/2014/main" id="{3783E4E4-32F0-42B3-9B3C-013FEF527B6C}"/>
                </a:ext>
              </a:extLst>
            </p:cNvPr>
            <p:cNvSpPr/>
            <p:nvPr/>
          </p:nvSpPr>
          <p:spPr>
            <a:xfrm>
              <a:off x="576262" y="0"/>
              <a:ext cx="15875" cy="5143500"/>
            </a:xfrm>
            <a:custGeom>
              <a:avLst/>
              <a:gdLst>
                <a:gd name="connsiteX0" fmla="*/ 0 w 15875"/>
                <a:gd name="connsiteY0" fmla="*/ 0 h 5143500"/>
                <a:gd name="connsiteX1" fmla="*/ 0 w 15875"/>
                <a:gd name="connsiteY1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" h="5143500">
                  <a:moveTo>
                    <a:pt x="0" y="0"/>
                  </a:moveTo>
                  <a:lnTo>
                    <a:pt x="0" y="5143500"/>
                  </a:lnTo>
                </a:path>
              </a:pathLst>
            </a:custGeom>
            <a:ln w="15870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ตัวแทนรูปภาพ 37">
            <a:extLst>
              <a:ext uri="{FF2B5EF4-FFF2-40B4-BE49-F238E27FC236}">
                <a16:creationId xmlns:a16="http://schemas.microsoft.com/office/drawing/2014/main" id="{A5739D73-A6CD-447E-8300-6BF8997C93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9801" y="1621168"/>
            <a:ext cx="2823772" cy="2731956"/>
          </a:xfrm>
          <a:custGeom>
            <a:avLst/>
            <a:gdLst>
              <a:gd name="connsiteX0" fmla="*/ 0 w 2860675"/>
              <a:gd name="connsiteY0" fmla="*/ 0 h 2770188"/>
              <a:gd name="connsiteX1" fmla="*/ 2860675 w 2860675"/>
              <a:gd name="connsiteY1" fmla="*/ 0 h 2770188"/>
              <a:gd name="connsiteX2" fmla="*/ 2860675 w 2860675"/>
              <a:gd name="connsiteY2" fmla="*/ 2770188 h 2770188"/>
              <a:gd name="connsiteX3" fmla="*/ 0 w 2860675"/>
              <a:gd name="connsiteY3" fmla="*/ 2770188 h 2770188"/>
              <a:gd name="connsiteX4" fmla="*/ 0 w 2860675"/>
              <a:gd name="connsiteY4" fmla="*/ 0 h 2770188"/>
              <a:gd name="connsiteX0" fmla="*/ 24603 w 2860675"/>
              <a:gd name="connsiteY0" fmla="*/ 57406 h 2770188"/>
              <a:gd name="connsiteX1" fmla="*/ 2860675 w 2860675"/>
              <a:gd name="connsiteY1" fmla="*/ 0 h 2770188"/>
              <a:gd name="connsiteX2" fmla="*/ 2860675 w 2860675"/>
              <a:gd name="connsiteY2" fmla="*/ 2770188 h 2770188"/>
              <a:gd name="connsiteX3" fmla="*/ 0 w 2860675"/>
              <a:gd name="connsiteY3" fmla="*/ 2770188 h 2770188"/>
              <a:gd name="connsiteX4" fmla="*/ 24603 w 2860675"/>
              <a:gd name="connsiteY4" fmla="*/ 57406 h 2770188"/>
              <a:gd name="connsiteX0" fmla="*/ 0 w 2836072"/>
              <a:gd name="connsiteY0" fmla="*/ 57406 h 2770188"/>
              <a:gd name="connsiteX1" fmla="*/ 2836072 w 2836072"/>
              <a:gd name="connsiteY1" fmla="*/ 0 h 2770188"/>
              <a:gd name="connsiteX2" fmla="*/ 2836072 w 2836072"/>
              <a:gd name="connsiteY2" fmla="*/ 2770188 h 2770188"/>
              <a:gd name="connsiteX3" fmla="*/ 20502 w 2836072"/>
              <a:gd name="connsiteY3" fmla="*/ 2720983 h 2770188"/>
              <a:gd name="connsiteX4" fmla="*/ 0 w 2836072"/>
              <a:gd name="connsiteY4" fmla="*/ 57406 h 2770188"/>
              <a:gd name="connsiteX0" fmla="*/ 0 w 2836072"/>
              <a:gd name="connsiteY0" fmla="*/ 57406 h 2770188"/>
              <a:gd name="connsiteX1" fmla="*/ 2836072 w 2836072"/>
              <a:gd name="connsiteY1" fmla="*/ 0 h 2770188"/>
              <a:gd name="connsiteX2" fmla="*/ 2836072 w 2836072"/>
              <a:gd name="connsiteY2" fmla="*/ 2770188 h 2770188"/>
              <a:gd name="connsiteX3" fmla="*/ 20502 w 2836072"/>
              <a:gd name="connsiteY3" fmla="*/ 2720983 h 2770188"/>
              <a:gd name="connsiteX4" fmla="*/ 0 w 2836072"/>
              <a:gd name="connsiteY4" fmla="*/ 57406 h 2770188"/>
              <a:gd name="connsiteX0" fmla="*/ 0 w 2836072"/>
              <a:gd name="connsiteY0" fmla="*/ 57406 h 2770188"/>
              <a:gd name="connsiteX1" fmla="*/ 2836072 w 2836072"/>
              <a:gd name="connsiteY1" fmla="*/ 0 h 2770188"/>
              <a:gd name="connsiteX2" fmla="*/ 2836072 w 2836072"/>
              <a:gd name="connsiteY2" fmla="*/ 2770188 h 2770188"/>
              <a:gd name="connsiteX3" fmla="*/ 20502 w 2836072"/>
              <a:gd name="connsiteY3" fmla="*/ 2720983 h 2770188"/>
              <a:gd name="connsiteX4" fmla="*/ 0 w 2836072"/>
              <a:gd name="connsiteY4" fmla="*/ 57406 h 2770188"/>
              <a:gd name="connsiteX0" fmla="*/ 0 w 2836072"/>
              <a:gd name="connsiteY0" fmla="*/ 57406 h 2731917"/>
              <a:gd name="connsiteX1" fmla="*/ 2836072 w 2836072"/>
              <a:gd name="connsiteY1" fmla="*/ 0 h 2731917"/>
              <a:gd name="connsiteX2" fmla="*/ 2815570 w 2836072"/>
              <a:gd name="connsiteY2" fmla="*/ 2704581 h 2731917"/>
              <a:gd name="connsiteX3" fmla="*/ 20502 w 2836072"/>
              <a:gd name="connsiteY3" fmla="*/ 2720983 h 2731917"/>
              <a:gd name="connsiteX4" fmla="*/ 0 w 2836072"/>
              <a:gd name="connsiteY4" fmla="*/ 57406 h 2731917"/>
              <a:gd name="connsiteX0" fmla="*/ 0 w 2836072"/>
              <a:gd name="connsiteY0" fmla="*/ 57406 h 2749750"/>
              <a:gd name="connsiteX1" fmla="*/ 2836072 w 2836072"/>
              <a:gd name="connsiteY1" fmla="*/ 0 h 2749750"/>
              <a:gd name="connsiteX2" fmla="*/ 2815570 w 2836072"/>
              <a:gd name="connsiteY2" fmla="*/ 2704581 h 2749750"/>
              <a:gd name="connsiteX3" fmla="*/ 20502 w 2836072"/>
              <a:gd name="connsiteY3" fmla="*/ 2720983 h 2749750"/>
              <a:gd name="connsiteX4" fmla="*/ 0 w 2836072"/>
              <a:gd name="connsiteY4" fmla="*/ 57406 h 2749750"/>
              <a:gd name="connsiteX0" fmla="*/ 0 w 2815570"/>
              <a:gd name="connsiteY0" fmla="*/ 0 h 2692344"/>
              <a:gd name="connsiteX1" fmla="*/ 2795068 w 2815570"/>
              <a:gd name="connsiteY1" fmla="*/ 28704 h 2692344"/>
              <a:gd name="connsiteX2" fmla="*/ 2815570 w 2815570"/>
              <a:gd name="connsiteY2" fmla="*/ 2647175 h 2692344"/>
              <a:gd name="connsiteX3" fmla="*/ 20502 w 2815570"/>
              <a:gd name="connsiteY3" fmla="*/ 2663577 h 2692344"/>
              <a:gd name="connsiteX4" fmla="*/ 0 w 2815570"/>
              <a:gd name="connsiteY4" fmla="*/ 0 h 2692344"/>
              <a:gd name="connsiteX0" fmla="*/ 0 w 2815570"/>
              <a:gd name="connsiteY0" fmla="*/ 0 h 2692344"/>
              <a:gd name="connsiteX1" fmla="*/ 2795068 w 2815570"/>
              <a:gd name="connsiteY1" fmla="*/ 28704 h 2692344"/>
              <a:gd name="connsiteX2" fmla="*/ 2815570 w 2815570"/>
              <a:gd name="connsiteY2" fmla="*/ 2647175 h 2692344"/>
              <a:gd name="connsiteX3" fmla="*/ 20502 w 2815570"/>
              <a:gd name="connsiteY3" fmla="*/ 2663577 h 2692344"/>
              <a:gd name="connsiteX4" fmla="*/ 0 w 2815570"/>
              <a:gd name="connsiteY4" fmla="*/ 0 h 2692344"/>
              <a:gd name="connsiteX0" fmla="*/ 0 w 2815570"/>
              <a:gd name="connsiteY0" fmla="*/ 16434 h 2708778"/>
              <a:gd name="connsiteX1" fmla="*/ 2795068 w 2815570"/>
              <a:gd name="connsiteY1" fmla="*/ 45138 h 2708778"/>
              <a:gd name="connsiteX2" fmla="*/ 2815570 w 2815570"/>
              <a:gd name="connsiteY2" fmla="*/ 2663609 h 2708778"/>
              <a:gd name="connsiteX3" fmla="*/ 20502 w 2815570"/>
              <a:gd name="connsiteY3" fmla="*/ 2680011 h 2708778"/>
              <a:gd name="connsiteX4" fmla="*/ 0 w 2815570"/>
              <a:gd name="connsiteY4" fmla="*/ 16434 h 2708778"/>
              <a:gd name="connsiteX0" fmla="*/ 0 w 2815570"/>
              <a:gd name="connsiteY0" fmla="*/ 16434 h 2708778"/>
              <a:gd name="connsiteX1" fmla="*/ 2795068 w 2815570"/>
              <a:gd name="connsiteY1" fmla="*/ 45138 h 2708778"/>
              <a:gd name="connsiteX2" fmla="*/ 2815570 w 2815570"/>
              <a:gd name="connsiteY2" fmla="*/ 2663609 h 2708778"/>
              <a:gd name="connsiteX3" fmla="*/ 20502 w 2815570"/>
              <a:gd name="connsiteY3" fmla="*/ 2680011 h 2708778"/>
              <a:gd name="connsiteX4" fmla="*/ 0 w 2815570"/>
              <a:gd name="connsiteY4" fmla="*/ 16434 h 2708778"/>
              <a:gd name="connsiteX0" fmla="*/ 0 w 2815570"/>
              <a:gd name="connsiteY0" fmla="*/ 41581 h 2733925"/>
              <a:gd name="connsiteX1" fmla="*/ 2795068 w 2815570"/>
              <a:gd name="connsiteY1" fmla="*/ 70285 h 2733925"/>
              <a:gd name="connsiteX2" fmla="*/ 2815570 w 2815570"/>
              <a:gd name="connsiteY2" fmla="*/ 2688756 h 2733925"/>
              <a:gd name="connsiteX3" fmla="*/ 20502 w 2815570"/>
              <a:gd name="connsiteY3" fmla="*/ 2705158 h 2733925"/>
              <a:gd name="connsiteX4" fmla="*/ 0 w 2815570"/>
              <a:gd name="connsiteY4" fmla="*/ 41581 h 2733925"/>
              <a:gd name="connsiteX0" fmla="*/ 0 w 2819671"/>
              <a:gd name="connsiteY0" fmla="*/ 41581 h 2733925"/>
              <a:gd name="connsiteX1" fmla="*/ 2799169 w 2819671"/>
              <a:gd name="connsiteY1" fmla="*/ 70285 h 2733925"/>
              <a:gd name="connsiteX2" fmla="*/ 2819671 w 2819671"/>
              <a:gd name="connsiteY2" fmla="*/ 2688756 h 2733925"/>
              <a:gd name="connsiteX3" fmla="*/ 24603 w 2819671"/>
              <a:gd name="connsiteY3" fmla="*/ 2705158 h 2733925"/>
              <a:gd name="connsiteX4" fmla="*/ 0 w 2819671"/>
              <a:gd name="connsiteY4" fmla="*/ 41581 h 2733925"/>
              <a:gd name="connsiteX0" fmla="*/ 0 w 2823772"/>
              <a:gd name="connsiteY0" fmla="*/ 38279 h 2738824"/>
              <a:gd name="connsiteX1" fmla="*/ 2803270 w 2823772"/>
              <a:gd name="connsiteY1" fmla="*/ 75184 h 2738824"/>
              <a:gd name="connsiteX2" fmla="*/ 2823772 w 2823772"/>
              <a:gd name="connsiteY2" fmla="*/ 2693655 h 2738824"/>
              <a:gd name="connsiteX3" fmla="*/ 28704 w 2823772"/>
              <a:gd name="connsiteY3" fmla="*/ 2710057 h 2738824"/>
              <a:gd name="connsiteX4" fmla="*/ 0 w 2823772"/>
              <a:gd name="connsiteY4" fmla="*/ 38279 h 2738824"/>
              <a:gd name="connsiteX0" fmla="*/ 0 w 2823772"/>
              <a:gd name="connsiteY0" fmla="*/ 31411 h 2731956"/>
              <a:gd name="connsiteX1" fmla="*/ 2803270 w 2823772"/>
              <a:gd name="connsiteY1" fmla="*/ 68316 h 2731956"/>
              <a:gd name="connsiteX2" fmla="*/ 2823772 w 2823772"/>
              <a:gd name="connsiteY2" fmla="*/ 2686787 h 2731956"/>
              <a:gd name="connsiteX3" fmla="*/ 28704 w 2823772"/>
              <a:gd name="connsiteY3" fmla="*/ 2703189 h 2731956"/>
              <a:gd name="connsiteX4" fmla="*/ 0 w 2823772"/>
              <a:gd name="connsiteY4" fmla="*/ 31411 h 273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3772" h="2731956">
                <a:moveTo>
                  <a:pt x="0" y="31411"/>
                </a:moveTo>
                <a:cubicBezTo>
                  <a:pt x="923488" y="-12327"/>
                  <a:pt x="1518942" y="-19161"/>
                  <a:pt x="2803270" y="68316"/>
                </a:cubicBezTo>
                <a:cubicBezTo>
                  <a:pt x="2834707" y="932939"/>
                  <a:pt x="2816938" y="1813963"/>
                  <a:pt x="2823772" y="2686787"/>
                </a:cubicBezTo>
                <a:cubicBezTo>
                  <a:pt x="1885249" y="2748294"/>
                  <a:pt x="971327" y="2740094"/>
                  <a:pt x="28704" y="2703189"/>
                </a:cubicBezTo>
                <a:cubicBezTo>
                  <a:pt x="17770" y="1807129"/>
                  <a:pt x="6834" y="919270"/>
                  <a:pt x="0" y="31411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9" name="ตัวแทนข้อความ 185">
            <a:extLst>
              <a:ext uri="{FF2B5EF4-FFF2-40B4-BE49-F238E27FC236}">
                <a16:creationId xmlns:a16="http://schemas.microsoft.com/office/drawing/2014/main" id="{12C6971B-6905-4F5A-AB0E-E4D28A6774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4712" y="495815"/>
            <a:ext cx="4281489" cy="680648"/>
          </a:xfrm>
        </p:spPr>
        <p:txBody>
          <a:bodyPr>
            <a:noAutofit/>
          </a:bodyPr>
          <a:lstStyle>
            <a:lvl1pPr marL="0" indent="0" algn="ctr">
              <a:buNone/>
              <a:defRPr sz="48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your title</a:t>
            </a:r>
          </a:p>
        </p:txBody>
      </p:sp>
      <p:sp>
        <p:nvSpPr>
          <p:cNvPr id="40" name="ตัวแทนข้อความ 185">
            <a:extLst>
              <a:ext uri="{FF2B5EF4-FFF2-40B4-BE49-F238E27FC236}">
                <a16:creationId xmlns:a16="http://schemas.microsoft.com/office/drawing/2014/main" id="{FB606576-03D4-441F-9917-8226120A89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53245" y="2240578"/>
            <a:ext cx="3659139" cy="65825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ante vitae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1" name="ตัวแทนข้อความ 185">
            <a:extLst>
              <a:ext uri="{FF2B5EF4-FFF2-40B4-BE49-F238E27FC236}">
                <a16:creationId xmlns:a16="http://schemas.microsoft.com/office/drawing/2014/main" id="{C67A404D-8B6B-4C11-85B9-918A9A20EF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53246" y="1911666"/>
            <a:ext cx="2025849" cy="26965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ADD YOUR TITLE</a:t>
            </a:r>
          </a:p>
        </p:txBody>
      </p:sp>
      <p:sp>
        <p:nvSpPr>
          <p:cNvPr id="42" name="ตัวแทนข้อความ 185">
            <a:extLst>
              <a:ext uri="{FF2B5EF4-FFF2-40B4-BE49-F238E27FC236}">
                <a16:creationId xmlns:a16="http://schemas.microsoft.com/office/drawing/2014/main" id="{A69E4864-7875-49F5-8FBB-F59D8F91FE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014" y="1908124"/>
            <a:ext cx="460020" cy="26965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43" name="ตัวแทนข้อความ 185">
            <a:extLst>
              <a:ext uri="{FF2B5EF4-FFF2-40B4-BE49-F238E27FC236}">
                <a16:creationId xmlns:a16="http://schemas.microsoft.com/office/drawing/2014/main" id="{F525AD9F-A296-4545-A19D-BD013DABF2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53245" y="3687247"/>
            <a:ext cx="3659139" cy="65825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ante vitae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4" name="ตัวแทนข้อความ 185">
            <a:extLst>
              <a:ext uri="{FF2B5EF4-FFF2-40B4-BE49-F238E27FC236}">
                <a16:creationId xmlns:a16="http://schemas.microsoft.com/office/drawing/2014/main" id="{DBBE7858-B9D5-4180-BC4B-0ADF7AEA91C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53246" y="3358335"/>
            <a:ext cx="2025849" cy="26965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ADD YOUR TITLE</a:t>
            </a:r>
          </a:p>
        </p:txBody>
      </p:sp>
      <p:sp>
        <p:nvSpPr>
          <p:cNvPr id="45" name="ตัวแทนข้อความ 185">
            <a:extLst>
              <a:ext uri="{FF2B5EF4-FFF2-40B4-BE49-F238E27FC236}">
                <a16:creationId xmlns:a16="http://schemas.microsoft.com/office/drawing/2014/main" id="{3D2B886F-A6BB-491D-9087-43C34B4BF3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0014" y="3354793"/>
            <a:ext cx="460020" cy="26965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048999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ราฟิก 2">
            <a:extLst>
              <a:ext uri="{FF2B5EF4-FFF2-40B4-BE49-F238E27FC236}">
                <a16:creationId xmlns:a16="http://schemas.microsoft.com/office/drawing/2014/main" id="{42F5530B-6E90-4461-8A00-3433FD4A9BCD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6" name="กราฟิก 2">
              <a:extLst>
                <a:ext uri="{FF2B5EF4-FFF2-40B4-BE49-F238E27FC236}">
                  <a16:creationId xmlns:a16="http://schemas.microsoft.com/office/drawing/2014/main" id="{FAFE39C4-525C-4E67-B8A1-3963B9BD96CE}"/>
                </a:ext>
              </a:extLst>
            </p:cNvPr>
            <p:cNvGrpSpPr/>
            <p:nvPr/>
          </p:nvGrpSpPr>
          <p:grpSpPr>
            <a:xfrm>
              <a:off x="0" y="387350"/>
              <a:ext cx="9144000" cy="4341812"/>
              <a:chOff x="0" y="387350"/>
              <a:chExt cx="9144000" cy="4341812"/>
            </a:xfrm>
          </p:grpSpPr>
          <p:sp>
            <p:nvSpPr>
              <p:cNvPr id="7" name="รูปแบบอิสระ: รูปร่าง 6">
                <a:extLst>
                  <a:ext uri="{FF2B5EF4-FFF2-40B4-BE49-F238E27FC236}">
                    <a16:creationId xmlns:a16="http://schemas.microsoft.com/office/drawing/2014/main" id="{88679D86-0C6F-4DDB-BF88-340154F77F58}"/>
                  </a:ext>
                </a:extLst>
              </p:cNvPr>
              <p:cNvSpPr/>
              <p:nvPr/>
            </p:nvSpPr>
            <p:spPr>
              <a:xfrm>
                <a:off x="0" y="3873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รูปแบบอิสระ: รูปร่าง 7">
                <a:extLst>
                  <a:ext uri="{FF2B5EF4-FFF2-40B4-BE49-F238E27FC236}">
                    <a16:creationId xmlns:a16="http://schemas.microsoft.com/office/drawing/2014/main" id="{9CA724E4-47E5-4BB0-BE1D-FC53A2CAD8D3}"/>
                  </a:ext>
                </a:extLst>
              </p:cNvPr>
              <p:cNvSpPr/>
              <p:nvPr/>
            </p:nvSpPr>
            <p:spPr>
              <a:xfrm>
                <a:off x="0" y="7493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9C9410E1-1AFE-4345-80A9-7DE3767306F1}"/>
                  </a:ext>
                </a:extLst>
              </p:cNvPr>
              <p:cNvSpPr/>
              <p:nvPr/>
            </p:nvSpPr>
            <p:spPr>
              <a:xfrm>
                <a:off x="0" y="11112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0F0DB162-5399-4A92-B5A8-95814439128E}"/>
                  </a:ext>
                </a:extLst>
              </p:cNvPr>
              <p:cNvSpPr/>
              <p:nvPr/>
            </p:nvSpPr>
            <p:spPr>
              <a:xfrm>
                <a:off x="0" y="14732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BBBEC9B9-9315-4163-B55A-32765171DDC5}"/>
                  </a:ext>
                </a:extLst>
              </p:cNvPr>
              <p:cNvSpPr/>
              <p:nvPr/>
            </p:nvSpPr>
            <p:spPr>
              <a:xfrm>
                <a:off x="0" y="18351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241623CF-C79C-4396-9A59-FE1DFCEB4DF6}"/>
                  </a:ext>
                </a:extLst>
              </p:cNvPr>
              <p:cNvSpPr/>
              <p:nvPr/>
            </p:nvSpPr>
            <p:spPr>
              <a:xfrm>
                <a:off x="0" y="21971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AB8F6F68-F7DD-4599-9ACD-E3AE2E2CF62A}"/>
                  </a:ext>
                </a:extLst>
              </p:cNvPr>
              <p:cNvSpPr/>
              <p:nvPr/>
            </p:nvSpPr>
            <p:spPr>
              <a:xfrm>
                <a:off x="0" y="25590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B4CE1375-F65F-482D-9797-88672BCA870A}"/>
                  </a:ext>
                </a:extLst>
              </p:cNvPr>
              <p:cNvSpPr/>
              <p:nvPr/>
            </p:nvSpPr>
            <p:spPr>
              <a:xfrm>
                <a:off x="0" y="29210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8A6FEE09-9222-45D5-8DF9-920198D44878}"/>
                  </a:ext>
                </a:extLst>
              </p:cNvPr>
              <p:cNvSpPr/>
              <p:nvPr/>
            </p:nvSpPr>
            <p:spPr>
              <a:xfrm>
                <a:off x="0" y="32813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3F6710DF-BA65-44BD-81C8-102C591CEB93}"/>
                  </a:ext>
                </a:extLst>
              </p:cNvPr>
              <p:cNvSpPr/>
              <p:nvPr/>
            </p:nvSpPr>
            <p:spPr>
              <a:xfrm>
                <a:off x="0" y="36433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6DFAD58C-53D3-4311-8753-5D0F289D8209}"/>
                  </a:ext>
                </a:extLst>
              </p:cNvPr>
              <p:cNvSpPr/>
              <p:nvPr/>
            </p:nvSpPr>
            <p:spPr>
              <a:xfrm>
                <a:off x="0" y="40052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รูปแบบอิสระ: รูปร่าง 17">
                <a:extLst>
                  <a:ext uri="{FF2B5EF4-FFF2-40B4-BE49-F238E27FC236}">
                    <a16:creationId xmlns:a16="http://schemas.microsoft.com/office/drawing/2014/main" id="{F50455DF-5106-4A18-A974-B39F842FE257}"/>
                  </a:ext>
                </a:extLst>
              </p:cNvPr>
              <p:cNvSpPr/>
              <p:nvPr/>
            </p:nvSpPr>
            <p:spPr>
              <a:xfrm>
                <a:off x="0" y="43672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รูปแบบอิสระ: รูปร่าง 18">
                <a:extLst>
                  <a:ext uri="{FF2B5EF4-FFF2-40B4-BE49-F238E27FC236}">
                    <a16:creationId xmlns:a16="http://schemas.microsoft.com/office/drawing/2014/main" id="{8C6C37F0-354C-4A72-B91E-9A320F1CCD9E}"/>
                  </a:ext>
                </a:extLst>
              </p:cNvPr>
              <p:cNvSpPr/>
              <p:nvPr/>
            </p:nvSpPr>
            <p:spPr>
              <a:xfrm>
                <a:off x="0" y="47291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รูปแบบอิสระ: รูปร่าง 19">
              <a:extLst>
                <a:ext uri="{FF2B5EF4-FFF2-40B4-BE49-F238E27FC236}">
                  <a16:creationId xmlns:a16="http://schemas.microsoft.com/office/drawing/2014/main" id="{EAA76506-78A3-4A71-8EED-1092C7C829FE}"/>
                </a:ext>
              </a:extLst>
            </p:cNvPr>
            <p:cNvSpPr/>
            <p:nvPr/>
          </p:nvSpPr>
          <p:spPr>
            <a:xfrm>
              <a:off x="576262" y="0"/>
              <a:ext cx="15875" cy="5143500"/>
            </a:xfrm>
            <a:custGeom>
              <a:avLst/>
              <a:gdLst>
                <a:gd name="connsiteX0" fmla="*/ 0 w 15875"/>
                <a:gd name="connsiteY0" fmla="*/ 0 h 5143500"/>
                <a:gd name="connsiteX1" fmla="*/ 0 w 15875"/>
                <a:gd name="connsiteY1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" h="5143500">
                  <a:moveTo>
                    <a:pt x="0" y="0"/>
                  </a:moveTo>
                  <a:lnTo>
                    <a:pt x="0" y="514350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9" name="ตัวแทนข้อความ 185">
            <a:extLst>
              <a:ext uri="{FF2B5EF4-FFF2-40B4-BE49-F238E27FC236}">
                <a16:creationId xmlns:a16="http://schemas.microsoft.com/office/drawing/2014/main" id="{4C80D9B2-14C0-44BE-8BEC-F52933238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88" y="582903"/>
            <a:ext cx="4281489" cy="680648"/>
          </a:xfrm>
        </p:spPr>
        <p:txBody>
          <a:bodyPr>
            <a:noAutofit/>
          </a:bodyPr>
          <a:lstStyle>
            <a:lvl1pPr marL="0" indent="0" algn="ctr">
              <a:buNone/>
              <a:defRPr sz="48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your title</a:t>
            </a:r>
          </a:p>
        </p:txBody>
      </p:sp>
      <p:sp>
        <p:nvSpPr>
          <p:cNvPr id="60" name="ตัวแทนข้อความ 185">
            <a:extLst>
              <a:ext uri="{FF2B5EF4-FFF2-40B4-BE49-F238E27FC236}">
                <a16:creationId xmlns:a16="http://schemas.microsoft.com/office/drawing/2014/main" id="{9D0C79E8-6B14-4829-8A9F-FA18AB3FD6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7558" y="2097750"/>
            <a:ext cx="2025849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61" name="ตัวแทนข้อความ 185">
            <a:extLst>
              <a:ext uri="{FF2B5EF4-FFF2-40B4-BE49-F238E27FC236}">
                <a16:creationId xmlns:a16="http://schemas.microsoft.com/office/drawing/2014/main" id="{978A95C2-598D-462A-9A21-D4E29DCB73F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7558" y="1814828"/>
            <a:ext cx="2025849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accent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ADD YOUR TITLE</a:t>
            </a:r>
          </a:p>
        </p:txBody>
      </p:sp>
      <p:sp>
        <p:nvSpPr>
          <p:cNvPr id="62" name="ตัวแทนข้อความ 185">
            <a:extLst>
              <a:ext uri="{FF2B5EF4-FFF2-40B4-BE49-F238E27FC236}">
                <a16:creationId xmlns:a16="http://schemas.microsoft.com/office/drawing/2014/main" id="{EC9E5240-AF33-432B-9566-178286EE37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4802" y="2106232"/>
            <a:ext cx="2025849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63" name="ตัวแทนข้อความ 185">
            <a:extLst>
              <a:ext uri="{FF2B5EF4-FFF2-40B4-BE49-F238E27FC236}">
                <a16:creationId xmlns:a16="http://schemas.microsoft.com/office/drawing/2014/main" id="{AE14A1E1-A7F9-46A3-B830-C2EEEEF144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74802" y="1823310"/>
            <a:ext cx="2025849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accent3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ADD YOUR TITLE</a:t>
            </a:r>
          </a:p>
        </p:txBody>
      </p:sp>
      <p:sp>
        <p:nvSpPr>
          <p:cNvPr id="64" name="ตัวแทนข้อความ 185">
            <a:extLst>
              <a:ext uri="{FF2B5EF4-FFF2-40B4-BE49-F238E27FC236}">
                <a16:creationId xmlns:a16="http://schemas.microsoft.com/office/drawing/2014/main" id="{B9FF1E85-E6B4-4E2D-AF68-29993299C24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73711" y="3731233"/>
            <a:ext cx="2025849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65" name="ตัวแทนข้อความ 185">
            <a:extLst>
              <a:ext uri="{FF2B5EF4-FFF2-40B4-BE49-F238E27FC236}">
                <a16:creationId xmlns:a16="http://schemas.microsoft.com/office/drawing/2014/main" id="{893FCD52-FE95-48CC-BBDE-31C4EE149A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73711" y="3448311"/>
            <a:ext cx="2025849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accent2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ADD YOUR TITLE</a:t>
            </a:r>
          </a:p>
        </p:txBody>
      </p:sp>
      <p:sp>
        <p:nvSpPr>
          <p:cNvPr id="66" name="ตัวแทนข้อความ 185">
            <a:extLst>
              <a:ext uri="{FF2B5EF4-FFF2-40B4-BE49-F238E27FC236}">
                <a16:creationId xmlns:a16="http://schemas.microsoft.com/office/drawing/2014/main" id="{EFDE0693-0F1D-44FD-BE46-ECA13D1060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0955" y="3739715"/>
            <a:ext cx="2025849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67" name="ตัวแทนข้อความ 185">
            <a:extLst>
              <a:ext uri="{FF2B5EF4-FFF2-40B4-BE49-F238E27FC236}">
                <a16:creationId xmlns:a16="http://schemas.microsoft.com/office/drawing/2014/main" id="{1C1D8557-BDDD-4101-B7A0-432850B1624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50955" y="3456793"/>
            <a:ext cx="2025849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accent4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ADD YOUR TITLE</a:t>
            </a:r>
          </a:p>
        </p:txBody>
      </p:sp>
      <p:sp>
        <p:nvSpPr>
          <p:cNvPr id="68" name="ตัวแทนข้อความ 185">
            <a:extLst>
              <a:ext uri="{FF2B5EF4-FFF2-40B4-BE49-F238E27FC236}">
                <a16:creationId xmlns:a16="http://schemas.microsoft.com/office/drawing/2014/main" id="{FEF15043-A274-48C0-B109-28484FEF0B8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6674" y="2883235"/>
            <a:ext cx="695724" cy="26965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2019</a:t>
            </a:r>
          </a:p>
        </p:txBody>
      </p:sp>
      <p:sp>
        <p:nvSpPr>
          <p:cNvPr id="69" name="ตัวแทนข้อความ 185">
            <a:extLst>
              <a:ext uri="{FF2B5EF4-FFF2-40B4-BE49-F238E27FC236}">
                <a16:creationId xmlns:a16="http://schemas.microsoft.com/office/drawing/2014/main" id="{2870EF2C-1C71-4934-8D11-1F6F93D0E4B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3057" y="2872889"/>
            <a:ext cx="741252" cy="26965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2020</a:t>
            </a:r>
          </a:p>
        </p:txBody>
      </p:sp>
      <p:sp>
        <p:nvSpPr>
          <p:cNvPr id="70" name="ตัวแทนข้อความ 185">
            <a:extLst>
              <a:ext uri="{FF2B5EF4-FFF2-40B4-BE49-F238E27FC236}">
                <a16:creationId xmlns:a16="http://schemas.microsoft.com/office/drawing/2014/main" id="{1034461B-AFCB-4A5B-A4FE-729B20F3784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08542" y="2862221"/>
            <a:ext cx="695724" cy="26965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2021</a:t>
            </a:r>
          </a:p>
        </p:txBody>
      </p:sp>
      <p:sp>
        <p:nvSpPr>
          <p:cNvPr id="71" name="ตัวแทนข้อความ 185">
            <a:extLst>
              <a:ext uri="{FF2B5EF4-FFF2-40B4-BE49-F238E27FC236}">
                <a16:creationId xmlns:a16="http://schemas.microsoft.com/office/drawing/2014/main" id="{B984851B-1C1C-4014-90BE-0E071755E32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4357" y="2848803"/>
            <a:ext cx="695724" cy="26965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557522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ราฟิก 2">
            <a:extLst>
              <a:ext uri="{FF2B5EF4-FFF2-40B4-BE49-F238E27FC236}">
                <a16:creationId xmlns:a16="http://schemas.microsoft.com/office/drawing/2014/main" id="{BF439A6B-224A-4ABD-938F-5B53C7DD0592}"/>
              </a:ext>
            </a:extLst>
          </p:cNvPr>
          <p:cNvGrpSpPr/>
          <p:nvPr/>
        </p:nvGrpSpPr>
        <p:grpSpPr>
          <a:xfrm>
            <a:off x="20599" y="9805"/>
            <a:ext cx="9126569" cy="5133695"/>
            <a:chOff x="20599" y="9805"/>
            <a:chExt cx="9126569" cy="5133695"/>
          </a:xfrm>
        </p:grpSpPr>
        <p:grpSp>
          <p:nvGrpSpPr>
            <p:cNvPr id="6" name="กราฟิก 2">
              <a:extLst>
                <a:ext uri="{FF2B5EF4-FFF2-40B4-BE49-F238E27FC236}">
                  <a16:creationId xmlns:a16="http://schemas.microsoft.com/office/drawing/2014/main" id="{8AC980FA-DE77-4233-8AFB-FF05A22DBB9C}"/>
                </a:ext>
              </a:extLst>
            </p:cNvPr>
            <p:cNvGrpSpPr/>
            <p:nvPr/>
          </p:nvGrpSpPr>
          <p:grpSpPr>
            <a:xfrm>
              <a:off x="20599" y="396417"/>
              <a:ext cx="9126569" cy="4333536"/>
              <a:chOff x="20599" y="396417"/>
              <a:chExt cx="9126569" cy="4333536"/>
            </a:xfrm>
          </p:grpSpPr>
          <p:sp>
            <p:nvSpPr>
              <p:cNvPr id="7" name="รูปแบบอิสระ: รูปร่าง 6">
                <a:extLst>
                  <a:ext uri="{FF2B5EF4-FFF2-40B4-BE49-F238E27FC236}">
                    <a16:creationId xmlns:a16="http://schemas.microsoft.com/office/drawing/2014/main" id="{90645EE7-0B32-447B-8BA7-8A44D6CC4ED1}"/>
                  </a:ext>
                </a:extLst>
              </p:cNvPr>
              <p:cNvSpPr/>
              <p:nvPr/>
            </p:nvSpPr>
            <p:spPr>
              <a:xfrm>
                <a:off x="20599" y="396417"/>
                <a:ext cx="9126569" cy="15844"/>
              </a:xfrm>
              <a:custGeom>
                <a:avLst/>
                <a:gdLst>
                  <a:gd name="connsiteX0" fmla="*/ 0 w 9126569"/>
                  <a:gd name="connsiteY0" fmla="*/ 0 h 15844"/>
                  <a:gd name="connsiteX1" fmla="*/ 9126570 w 9126569"/>
                  <a:gd name="connsiteY1" fmla="*/ 0 h 1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6569" h="15844">
                    <a:moveTo>
                      <a:pt x="0" y="0"/>
                    </a:moveTo>
                    <a:lnTo>
                      <a:pt x="9126570" y="0"/>
                    </a:lnTo>
                  </a:path>
                </a:pathLst>
              </a:custGeom>
              <a:ln w="15842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รูปแบบอิสระ: รูปร่าง 7">
                <a:extLst>
                  <a:ext uri="{FF2B5EF4-FFF2-40B4-BE49-F238E27FC236}">
                    <a16:creationId xmlns:a16="http://schemas.microsoft.com/office/drawing/2014/main" id="{EB5A0656-514A-4FBB-99DD-69A084971558}"/>
                  </a:ext>
                </a:extLst>
              </p:cNvPr>
              <p:cNvSpPr/>
              <p:nvPr/>
            </p:nvSpPr>
            <p:spPr>
              <a:xfrm>
                <a:off x="20599" y="757677"/>
                <a:ext cx="9126569" cy="15844"/>
              </a:xfrm>
              <a:custGeom>
                <a:avLst/>
                <a:gdLst>
                  <a:gd name="connsiteX0" fmla="*/ 0 w 9126569"/>
                  <a:gd name="connsiteY0" fmla="*/ 0 h 15844"/>
                  <a:gd name="connsiteX1" fmla="*/ 9126570 w 9126569"/>
                  <a:gd name="connsiteY1" fmla="*/ 0 h 1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6569" h="15844">
                    <a:moveTo>
                      <a:pt x="0" y="0"/>
                    </a:moveTo>
                    <a:lnTo>
                      <a:pt x="9126570" y="0"/>
                    </a:lnTo>
                  </a:path>
                </a:pathLst>
              </a:custGeom>
              <a:ln w="15842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A4CE214F-BA5D-4126-98B3-CF199A9349C6}"/>
                  </a:ext>
                </a:extLst>
              </p:cNvPr>
              <p:cNvSpPr/>
              <p:nvPr/>
            </p:nvSpPr>
            <p:spPr>
              <a:xfrm>
                <a:off x="20599" y="1118937"/>
                <a:ext cx="9126569" cy="15844"/>
              </a:xfrm>
              <a:custGeom>
                <a:avLst/>
                <a:gdLst>
                  <a:gd name="connsiteX0" fmla="*/ 0 w 9126569"/>
                  <a:gd name="connsiteY0" fmla="*/ 0 h 15844"/>
                  <a:gd name="connsiteX1" fmla="*/ 9126570 w 9126569"/>
                  <a:gd name="connsiteY1" fmla="*/ 0 h 1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6569" h="15844">
                    <a:moveTo>
                      <a:pt x="0" y="0"/>
                    </a:moveTo>
                    <a:lnTo>
                      <a:pt x="9126570" y="0"/>
                    </a:lnTo>
                  </a:path>
                </a:pathLst>
              </a:custGeom>
              <a:ln w="15842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1C59FAAE-2942-41DB-B1CC-198BFEFB601D}"/>
                  </a:ext>
                </a:extLst>
              </p:cNvPr>
              <p:cNvSpPr/>
              <p:nvPr/>
            </p:nvSpPr>
            <p:spPr>
              <a:xfrm>
                <a:off x="20599" y="1480197"/>
                <a:ext cx="9126569" cy="15844"/>
              </a:xfrm>
              <a:custGeom>
                <a:avLst/>
                <a:gdLst>
                  <a:gd name="connsiteX0" fmla="*/ 0 w 9126569"/>
                  <a:gd name="connsiteY0" fmla="*/ 0 h 15844"/>
                  <a:gd name="connsiteX1" fmla="*/ 9126570 w 9126569"/>
                  <a:gd name="connsiteY1" fmla="*/ 0 h 1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6569" h="15844">
                    <a:moveTo>
                      <a:pt x="0" y="0"/>
                    </a:moveTo>
                    <a:lnTo>
                      <a:pt x="9126570" y="0"/>
                    </a:lnTo>
                  </a:path>
                </a:pathLst>
              </a:custGeom>
              <a:ln w="15842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5E11C5FE-3C03-4AE6-AE6B-568396760D0D}"/>
                  </a:ext>
                </a:extLst>
              </p:cNvPr>
              <p:cNvSpPr/>
              <p:nvPr/>
            </p:nvSpPr>
            <p:spPr>
              <a:xfrm>
                <a:off x="20599" y="1841457"/>
                <a:ext cx="9126569" cy="15844"/>
              </a:xfrm>
              <a:custGeom>
                <a:avLst/>
                <a:gdLst>
                  <a:gd name="connsiteX0" fmla="*/ 0 w 9126569"/>
                  <a:gd name="connsiteY0" fmla="*/ 0 h 15844"/>
                  <a:gd name="connsiteX1" fmla="*/ 9126570 w 9126569"/>
                  <a:gd name="connsiteY1" fmla="*/ 0 h 1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6569" h="15844">
                    <a:moveTo>
                      <a:pt x="0" y="0"/>
                    </a:moveTo>
                    <a:lnTo>
                      <a:pt x="9126570" y="0"/>
                    </a:lnTo>
                  </a:path>
                </a:pathLst>
              </a:custGeom>
              <a:ln w="15842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F1F96146-3201-45A6-A220-8FCC11618A3C}"/>
                  </a:ext>
                </a:extLst>
              </p:cNvPr>
              <p:cNvSpPr/>
              <p:nvPr/>
            </p:nvSpPr>
            <p:spPr>
              <a:xfrm>
                <a:off x="20599" y="2202717"/>
                <a:ext cx="9126569" cy="15844"/>
              </a:xfrm>
              <a:custGeom>
                <a:avLst/>
                <a:gdLst>
                  <a:gd name="connsiteX0" fmla="*/ 0 w 9126569"/>
                  <a:gd name="connsiteY0" fmla="*/ 0 h 15844"/>
                  <a:gd name="connsiteX1" fmla="*/ 9126570 w 9126569"/>
                  <a:gd name="connsiteY1" fmla="*/ 0 h 1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6569" h="15844">
                    <a:moveTo>
                      <a:pt x="0" y="0"/>
                    </a:moveTo>
                    <a:lnTo>
                      <a:pt x="9126570" y="0"/>
                    </a:lnTo>
                  </a:path>
                </a:pathLst>
              </a:custGeom>
              <a:ln w="15842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43D7431B-7A13-4634-97AE-78972FF1DE32}"/>
                  </a:ext>
                </a:extLst>
              </p:cNvPr>
              <p:cNvSpPr/>
              <p:nvPr/>
            </p:nvSpPr>
            <p:spPr>
              <a:xfrm>
                <a:off x="20599" y="2563977"/>
                <a:ext cx="9126569" cy="15844"/>
              </a:xfrm>
              <a:custGeom>
                <a:avLst/>
                <a:gdLst>
                  <a:gd name="connsiteX0" fmla="*/ 0 w 9126569"/>
                  <a:gd name="connsiteY0" fmla="*/ 0 h 15844"/>
                  <a:gd name="connsiteX1" fmla="*/ 9126570 w 9126569"/>
                  <a:gd name="connsiteY1" fmla="*/ 0 h 1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6569" h="15844">
                    <a:moveTo>
                      <a:pt x="0" y="0"/>
                    </a:moveTo>
                    <a:lnTo>
                      <a:pt x="9126570" y="0"/>
                    </a:lnTo>
                  </a:path>
                </a:pathLst>
              </a:custGeom>
              <a:ln w="15842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8AF330DA-087F-472A-8667-C92B19E87E68}"/>
                  </a:ext>
                </a:extLst>
              </p:cNvPr>
              <p:cNvSpPr/>
              <p:nvPr/>
            </p:nvSpPr>
            <p:spPr>
              <a:xfrm>
                <a:off x="20599" y="2925237"/>
                <a:ext cx="9126569" cy="15844"/>
              </a:xfrm>
              <a:custGeom>
                <a:avLst/>
                <a:gdLst>
                  <a:gd name="connsiteX0" fmla="*/ 0 w 9126569"/>
                  <a:gd name="connsiteY0" fmla="*/ 0 h 15844"/>
                  <a:gd name="connsiteX1" fmla="*/ 9126570 w 9126569"/>
                  <a:gd name="connsiteY1" fmla="*/ 0 h 1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6569" h="15844">
                    <a:moveTo>
                      <a:pt x="0" y="0"/>
                    </a:moveTo>
                    <a:lnTo>
                      <a:pt x="9126570" y="0"/>
                    </a:lnTo>
                  </a:path>
                </a:pathLst>
              </a:custGeom>
              <a:ln w="15842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61D292BC-9A7D-4559-943C-87E4A4640944}"/>
                  </a:ext>
                </a:extLst>
              </p:cNvPr>
              <p:cNvSpPr/>
              <p:nvPr/>
            </p:nvSpPr>
            <p:spPr>
              <a:xfrm>
                <a:off x="20599" y="3284913"/>
                <a:ext cx="9126569" cy="15844"/>
              </a:xfrm>
              <a:custGeom>
                <a:avLst/>
                <a:gdLst>
                  <a:gd name="connsiteX0" fmla="*/ 0 w 9126569"/>
                  <a:gd name="connsiteY0" fmla="*/ 0 h 15844"/>
                  <a:gd name="connsiteX1" fmla="*/ 9126570 w 9126569"/>
                  <a:gd name="connsiteY1" fmla="*/ 0 h 1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6569" h="15844">
                    <a:moveTo>
                      <a:pt x="0" y="0"/>
                    </a:moveTo>
                    <a:lnTo>
                      <a:pt x="9126570" y="0"/>
                    </a:lnTo>
                  </a:path>
                </a:pathLst>
              </a:custGeom>
              <a:ln w="15842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C8C55028-496D-4209-8B8E-3FF0834E452C}"/>
                  </a:ext>
                </a:extLst>
              </p:cNvPr>
              <p:cNvSpPr/>
              <p:nvPr/>
            </p:nvSpPr>
            <p:spPr>
              <a:xfrm>
                <a:off x="20599" y="3646173"/>
                <a:ext cx="9126569" cy="15844"/>
              </a:xfrm>
              <a:custGeom>
                <a:avLst/>
                <a:gdLst>
                  <a:gd name="connsiteX0" fmla="*/ 0 w 9126569"/>
                  <a:gd name="connsiteY0" fmla="*/ 0 h 15844"/>
                  <a:gd name="connsiteX1" fmla="*/ 9126570 w 9126569"/>
                  <a:gd name="connsiteY1" fmla="*/ 0 h 1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6569" h="15844">
                    <a:moveTo>
                      <a:pt x="0" y="0"/>
                    </a:moveTo>
                    <a:lnTo>
                      <a:pt x="9126570" y="0"/>
                    </a:lnTo>
                  </a:path>
                </a:pathLst>
              </a:custGeom>
              <a:ln w="15842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5ECC163C-39D4-4B0C-AB91-5F8502F48926}"/>
                  </a:ext>
                </a:extLst>
              </p:cNvPr>
              <p:cNvSpPr/>
              <p:nvPr/>
            </p:nvSpPr>
            <p:spPr>
              <a:xfrm>
                <a:off x="20599" y="4007433"/>
                <a:ext cx="9126569" cy="15844"/>
              </a:xfrm>
              <a:custGeom>
                <a:avLst/>
                <a:gdLst>
                  <a:gd name="connsiteX0" fmla="*/ 0 w 9126569"/>
                  <a:gd name="connsiteY0" fmla="*/ 0 h 15844"/>
                  <a:gd name="connsiteX1" fmla="*/ 9126570 w 9126569"/>
                  <a:gd name="connsiteY1" fmla="*/ 0 h 1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6569" h="15844">
                    <a:moveTo>
                      <a:pt x="0" y="0"/>
                    </a:moveTo>
                    <a:lnTo>
                      <a:pt x="9126570" y="0"/>
                    </a:lnTo>
                  </a:path>
                </a:pathLst>
              </a:custGeom>
              <a:ln w="15842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รูปแบบอิสระ: รูปร่าง 17">
                <a:extLst>
                  <a:ext uri="{FF2B5EF4-FFF2-40B4-BE49-F238E27FC236}">
                    <a16:creationId xmlns:a16="http://schemas.microsoft.com/office/drawing/2014/main" id="{323C9765-5F16-4AF3-AC44-F3F0FB3738A8}"/>
                  </a:ext>
                </a:extLst>
              </p:cNvPr>
              <p:cNvSpPr/>
              <p:nvPr/>
            </p:nvSpPr>
            <p:spPr>
              <a:xfrm>
                <a:off x="20599" y="4368693"/>
                <a:ext cx="9126569" cy="15844"/>
              </a:xfrm>
              <a:custGeom>
                <a:avLst/>
                <a:gdLst>
                  <a:gd name="connsiteX0" fmla="*/ 0 w 9126569"/>
                  <a:gd name="connsiteY0" fmla="*/ 0 h 15844"/>
                  <a:gd name="connsiteX1" fmla="*/ 9126570 w 9126569"/>
                  <a:gd name="connsiteY1" fmla="*/ 0 h 1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6569" h="15844">
                    <a:moveTo>
                      <a:pt x="0" y="0"/>
                    </a:moveTo>
                    <a:lnTo>
                      <a:pt x="9126570" y="0"/>
                    </a:lnTo>
                  </a:path>
                </a:pathLst>
              </a:custGeom>
              <a:ln w="15842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รูปแบบอิสระ: รูปร่าง 18">
                <a:extLst>
                  <a:ext uri="{FF2B5EF4-FFF2-40B4-BE49-F238E27FC236}">
                    <a16:creationId xmlns:a16="http://schemas.microsoft.com/office/drawing/2014/main" id="{BBFE9498-5CF6-4D83-A055-4F1ACAE815B7}"/>
                  </a:ext>
                </a:extLst>
              </p:cNvPr>
              <p:cNvSpPr/>
              <p:nvPr/>
            </p:nvSpPr>
            <p:spPr>
              <a:xfrm>
                <a:off x="20599" y="4729953"/>
                <a:ext cx="9126569" cy="15844"/>
              </a:xfrm>
              <a:custGeom>
                <a:avLst/>
                <a:gdLst>
                  <a:gd name="connsiteX0" fmla="*/ 0 w 9126569"/>
                  <a:gd name="connsiteY0" fmla="*/ 0 h 15844"/>
                  <a:gd name="connsiteX1" fmla="*/ 9126570 w 9126569"/>
                  <a:gd name="connsiteY1" fmla="*/ 0 h 15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26569" h="15844">
                    <a:moveTo>
                      <a:pt x="0" y="0"/>
                    </a:moveTo>
                    <a:lnTo>
                      <a:pt x="9126570" y="0"/>
                    </a:lnTo>
                  </a:path>
                </a:pathLst>
              </a:custGeom>
              <a:ln w="15842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รูปแบบอิสระ: รูปร่าง 19">
              <a:extLst>
                <a:ext uri="{FF2B5EF4-FFF2-40B4-BE49-F238E27FC236}">
                  <a16:creationId xmlns:a16="http://schemas.microsoft.com/office/drawing/2014/main" id="{B224F6D4-6E8B-4844-967E-71796EB78800}"/>
                </a:ext>
              </a:extLst>
            </p:cNvPr>
            <p:cNvSpPr/>
            <p:nvPr/>
          </p:nvSpPr>
          <p:spPr>
            <a:xfrm>
              <a:off x="595763" y="9805"/>
              <a:ext cx="15844" cy="5133695"/>
            </a:xfrm>
            <a:custGeom>
              <a:avLst/>
              <a:gdLst>
                <a:gd name="connsiteX0" fmla="*/ 0 w 15844"/>
                <a:gd name="connsiteY0" fmla="*/ 0 h 5133695"/>
                <a:gd name="connsiteX1" fmla="*/ 0 w 15844"/>
                <a:gd name="connsiteY1" fmla="*/ 5133696 h 513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44" h="5133695">
                  <a:moveTo>
                    <a:pt x="0" y="0"/>
                  </a:moveTo>
                  <a:lnTo>
                    <a:pt x="0" y="5133696"/>
                  </a:lnTo>
                </a:path>
              </a:pathLst>
            </a:custGeom>
            <a:ln w="15842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ตัวแทนรูปภาพ 73">
            <a:extLst>
              <a:ext uri="{FF2B5EF4-FFF2-40B4-BE49-F238E27FC236}">
                <a16:creationId xmlns:a16="http://schemas.microsoft.com/office/drawing/2014/main" id="{B31758FA-C153-4DC7-A7C1-3DD4A3DD0B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9144000" cy="3386556"/>
          </a:xfrm>
          <a:custGeom>
            <a:avLst/>
            <a:gdLst>
              <a:gd name="connsiteX0" fmla="*/ 0 w 9144000"/>
              <a:gd name="connsiteY0" fmla="*/ 0 h 2570037"/>
              <a:gd name="connsiteX1" fmla="*/ 9144000 w 9144000"/>
              <a:gd name="connsiteY1" fmla="*/ 0 h 2570037"/>
              <a:gd name="connsiteX2" fmla="*/ 9144000 w 9144000"/>
              <a:gd name="connsiteY2" fmla="*/ 2570037 h 2570037"/>
              <a:gd name="connsiteX3" fmla="*/ 0 w 9144000"/>
              <a:gd name="connsiteY3" fmla="*/ 2570037 h 2570037"/>
              <a:gd name="connsiteX4" fmla="*/ 0 w 9144000"/>
              <a:gd name="connsiteY4" fmla="*/ 0 h 2570037"/>
              <a:gd name="connsiteX0" fmla="*/ 0 w 9144000"/>
              <a:gd name="connsiteY0" fmla="*/ 0 h 2570037"/>
              <a:gd name="connsiteX1" fmla="*/ 9144000 w 9144000"/>
              <a:gd name="connsiteY1" fmla="*/ 0 h 2570037"/>
              <a:gd name="connsiteX2" fmla="*/ 9144000 w 9144000"/>
              <a:gd name="connsiteY2" fmla="*/ 2570037 h 2570037"/>
              <a:gd name="connsiteX3" fmla="*/ 0 w 9144000"/>
              <a:gd name="connsiteY3" fmla="*/ 2570037 h 2570037"/>
              <a:gd name="connsiteX4" fmla="*/ 0 w 9144000"/>
              <a:gd name="connsiteY4" fmla="*/ 0 h 2570037"/>
              <a:gd name="connsiteX0" fmla="*/ 0 w 9144000"/>
              <a:gd name="connsiteY0" fmla="*/ 0 h 3018610"/>
              <a:gd name="connsiteX1" fmla="*/ 9144000 w 9144000"/>
              <a:gd name="connsiteY1" fmla="*/ 0 h 3018610"/>
              <a:gd name="connsiteX2" fmla="*/ 9144000 w 9144000"/>
              <a:gd name="connsiteY2" fmla="*/ 2570037 h 3018610"/>
              <a:gd name="connsiteX3" fmla="*/ 0 w 9144000"/>
              <a:gd name="connsiteY3" fmla="*/ 2570037 h 3018610"/>
              <a:gd name="connsiteX4" fmla="*/ 0 w 9144000"/>
              <a:gd name="connsiteY4" fmla="*/ 0 h 3018610"/>
              <a:gd name="connsiteX0" fmla="*/ 0 w 9144000"/>
              <a:gd name="connsiteY0" fmla="*/ 0 h 3440346"/>
              <a:gd name="connsiteX1" fmla="*/ 9144000 w 9144000"/>
              <a:gd name="connsiteY1" fmla="*/ 0 h 3440346"/>
              <a:gd name="connsiteX2" fmla="*/ 9144000 w 9144000"/>
              <a:gd name="connsiteY2" fmla="*/ 2570037 h 3440346"/>
              <a:gd name="connsiteX3" fmla="*/ 0 w 9144000"/>
              <a:gd name="connsiteY3" fmla="*/ 2570037 h 3440346"/>
              <a:gd name="connsiteX4" fmla="*/ 0 w 9144000"/>
              <a:gd name="connsiteY4" fmla="*/ 0 h 3440346"/>
              <a:gd name="connsiteX0" fmla="*/ 0 w 9144000"/>
              <a:gd name="connsiteY0" fmla="*/ 0 h 3440346"/>
              <a:gd name="connsiteX1" fmla="*/ 9144000 w 9144000"/>
              <a:gd name="connsiteY1" fmla="*/ 0 h 3440346"/>
              <a:gd name="connsiteX2" fmla="*/ 9144000 w 9144000"/>
              <a:gd name="connsiteY2" fmla="*/ 2570037 h 3440346"/>
              <a:gd name="connsiteX3" fmla="*/ 0 w 9144000"/>
              <a:gd name="connsiteY3" fmla="*/ 2570037 h 3440346"/>
              <a:gd name="connsiteX4" fmla="*/ 0 w 9144000"/>
              <a:gd name="connsiteY4" fmla="*/ 0 h 3440346"/>
              <a:gd name="connsiteX0" fmla="*/ 0 w 9144000"/>
              <a:gd name="connsiteY0" fmla="*/ 0 h 3612371"/>
              <a:gd name="connsiteX1" fmla="*/ 9144000 w 9144000"/>
              <a:gd name="connsiteY1" fmla="*/ 0 h 3612371"/>
              <a:gd name="connsiteX2" fmla="*/ 9144000 w 9144000"/>
              <a:gd name="connsiteY2" fmla="*/ 2570037 h 3612371"/>
              <a:gd name="connsiteX3" fmla="*/ 0 w 9144000"/>
              <a:gd name="connsiteY3" fmla="*/ 2570037 h 3612371"/>
              <a:gd name="connsiteX4" fmla="*/ 0 w 9144000"/>
              <a:gd name="connsiteY4" fmla="*/ 0 h 3612371"/>
              <a:gd name="connsiteX0" fmla="*/ 0 w 9144000"/>
              <a:gd name="connsiteY0" fmla="*/ 0 h 3612371"/>
              <a:gd name="connsiteX1" fmla="*/ 9144000 w 9144000"/>
              <a:gd name="connsiteY1" fmla="*/ 0 h 3612371"/>
              <a:gd name="connsiteX2" fmla="*/ 9144000 w 9144000"/>
              <a:gd name="connsiteY2" fmla="*/ 2570037 h 3612371"/>
              <a:gd name="connsiteX3" fmla="*/ 0 w 9144000"/>
              <a:gd name="connsiteY3" fmla="*/ 2570037 h 3612371"/>
              <a:gd name="connsiteX4" fmla="*/ 0 w 9144000"/>
              <a:gd name="connsiteY4" fmla="*/ 0 h 3612371"/>
              <a:gd name="connsiteX0" fmla="*/ 0 w 9144000"/>
              <a:gd name="connsiteY0" fmla="*/ 0 h 3397183"/>
              <a:gd name="connsiteX1" fmla="*/ 9144000 w 9144000"/>
              <a:gd name="connsiteY1" fmla="*/ 0 h 3397183"/>
              <a:gd name="connsiteX2" fmla="*/ 9144000 w 9144000"/>
              <a:gd name="connsiteY2" fmla="*/ 2570037 h 3397183"/>
              <a:gd name="connsiteX3" fmla="*/ 0 w 9144000"/>
              <a:gd name="connsiteY3" fmla="*/ 2570037 h 3397183"/>
              <a:gd name="connsiteX4" fmla="*/ 0 w 9144000"/>
              <a:gd name="connsiteY4" fmla="*/ 0 h 3397183"/>
              <a:gd name="connsiteX0" fmla="*/ 0 w 9144000"/>
              <a:gd name="connsiteY0" fmla="*/ 0 h 3397183"/>
              <a:gd name="connsiteX1" fmla="*/ 9144000 w 9144000"/>
              <a:gd name="connsiteY1" fmla="*/ 0 h 3397183"/>
              <a:gd name="connsiteX2" fmla="*/ 9144000 w 9144000"/>
              <a:gd name="connsiteY2" fmla="*/ 2570037 h 3397183"/>
              <a:gd name="connsiteX3" fmla="*/ 0 w 9144000"/>
              <a:gd name="connsiteY3" fmla="*/ 2570037 h 3397183"/>
              <a:gd name="connsiteX4" fmla="*/ 0 w 9144000"/>
              <a:gd name="connsiteY4" fmla="*/ 0 h 3397183"/>
              <a:gd name="connsiteX0" fmla="*/ 0 w 9144000"/>
              <a:gd name="connsiteY0" fmla="*/ 0 h 3423830"/>
              <a:gd name="connsiteX1" fmla="*/ 9144000 w 9144000"/>
              <a:gd name="connsiteY1" fmla="*/ 0 h 3423830"/>
              <a:gd name="connsiteX2" fmla="*/ 9144000 w 9144000"/>
              <a:gd name="connsiteY2" fmla="*/ 2570037 h 3423830"/>
              <a:gd name="connsiteX3" fmla="*/ 0 w 9144000"/>
              <a:gd name="connsiteY3" fmla="*/ 2570037 h 3423830"/>
              <a:gd name="connsiteX4" fmla="*/ 0 w 9144000"/>
              <a:gd name="connsiteY4" fmla="*/ 0 h 3423830"/>
              <a:gd name="connsiteX0" fmla="*/ 0 w 9144000"/>
              <a:gd name="connsiteY0" fmla="*/ 0 h 3445747"/>
              <a:gd name="connsiteX1" fmla="*/ 9144000 w 9144000"/>
              <a:gd name="connsiteY1" fmla="*/ 0 h 3445747"/>
              <a:gd name="connsiteX2" fmla="*/ 9144000 w 9144000"/>
              <a:gd name="connsiteY2" fmla="*/ 2570037 h 3445747"/>
              <a:gd name="connsiteX3" fmla="*/ 0 w 9144000"/>
              <a:gd name="connsiteY3" fmla="*/ 2570037 h 3445747"/>
              <a:gd name="connsiteX4" fmla="*/ 0 w 9144000"/>
              <a:gd name="connsiteY4" fmla="*/ 0 h 3445747"/>
              <a:gd name="connsiteX0" fmla="*/ 0 w 9144000"/>
              <a:gd name="connsiteY0" fmla="*/ 0 h 3445747"/>
              <a:gd name="connsiteX1" fmla="*/ 9144000 w 9144000"/>
              <a:gd name="connsiteY1" fmla="*/ 0 h 3445747"/>
              <a:gd name="connsiteX2" fmla="*/ 9144000 w 9144000"/>
              <a:gd name="connsiteY2" fmla="*/ 2570037 h 3445747"/>
              <a:gd name="connsiteX3" fmla="*/ 0 w 9144000"/>
              <a:gd name="connsiteY3" fmla="*/ 2570037 h 3445747"/>
              <a:gd name="connsiteX4" fmla="*/ 0 w 9144000"/>
              <a:gd name="connsiteY4" fmla="*/ 0 h 3445747"/>
              <a:gd name="connsiteX0" fmla="*/ 0 w 9144000"/>
              <a:gd name="connsiteY0" fmla="*/ 0 h 3431407"/>
              <a:gd name="connsiteX1" fmla="*/ 9144000 w 9144000"/>
              <a:gd name="connsiteY1" fmla="*/ 0 h 3431407"/>
              <a:gd name="connsiteX2" fmla="*/ 9144000 w 9144000"/>
              <a:gd name="connsiteY2" fmla="*/ 2570037 h 3431407"/>
              <a:gd name="connsiteX3" fmla="*/ 0 w 9144000"/>
              <a:gd name="connsiteY3" fmla="*/ 2570037 h 3431407"/>
              <a:gd name="connsiteX4" fmla="*/ 0 w 9144000"/>
              <a:gd name="connsiteY4" fmla="*/ 0 h 343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431407">
                <a:moveTo>
                  <a:pt x="0" y="0"/>
                </a:moveTo>
                <a:lnTo>
                  <a:pt x="9144000" y="0"/>
                </a:lnTo>
                <a:lnTo>
                  <a:pt x="9144000" y="2570037"/>
                </a:lnTo>
                <a:cubicBezTo>
                  <a:pt x="6889630" y="3406799"/>
                  <a:pt x="3824378" y="3993395"/>
                  <a:pt x="0" y="2570037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5" name="ตัวแทนข้อความ 185">
            <a:extLst>
              <a:ext uri="{FF2B5EF4-FFF2-40B4-BE49-F238E27FC236}">
                <a16:creationId xmlns:a16="http://schemas.microsoft.com/office/drawing/2014/main" id="{94235284-0DD3-4829-9E4F-5090EC244CD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77738" y="3784261"/>
            <a:ext cx="6594807" cy="919814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6240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ราฟิก 2">
            <a:extLst>
              <a:ext uri="{FF2B5EF4-FFF2-40B4-BE49-F238E27FC236}">
                <a16:creationId xmlns:a16="http://schemas.microsoft.com/office/drawing/2014/main" id="{FB72AB08-7528-48C0-8111-C94943BF1AB5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6" name="กราฟิก 2">
              <a:extLst>
                <a:ext uri="{FF2B5EF4-FFF2-40B4-BE49-F238E27FC236}">
                  <a16:creationId xmlns:a16="http://schemas.microsoft.com/office/drawing/2014/main" id="{4B0358D4-EEC3-4116-AD0F-9A55F54785D7}"/>
                </a:ext>
              </a:extLst>
            </p:cNvPr>
            <p:cNvGrpSpPr/>
            <p:nvPr/>
          </p:nvGrpSpPr>
          <p:grpSpPr>
            <a:xfrm>
              <a:off x="0" y="387350"/>
              <a:ext cx="9144000" cy="4341812"/>
              <a:chOff x="0" y="387350"/>
              <a:chExt cx="9144000" cy="4341812"/>
            </a:xfrm>
          </p:grpSpPr>
          <p:sp>
            <p:nvSpPr>
              <p:cNvPr id="7" name="รูปแบบอิสระ: รูปร่าง 6">
                <a:extLst>
                  <a:ext uri="{FF2B5EF4-FFF2-40B4-BE49-F238E27FC236}">
                    <a16:creationId xmlns:a16="http://schemas.microsoft.com/office/drawing/2014/main" id="{394B16A6-2288-40B2-91BE-2275E7F01FC5}"/>
                  </a:ext>
                </a:extLst>
              </p:cNvPr>
              <p:cNvSpPr/>
              <p:nvPr/>
            </p:nvSpPr>
            <p:spPr>
              <a:xfrm>
                <a:off x="0" y="3873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รูปแบบอิสระ: รูปร่าง 7">
                <a:extLst>
                  <a:ext uri="{FF2B5EF4-FFF2-40B4-BE49-F238E27FC236}">
                    <a16:creationId xmlns:a16="http://schemas.microsoft.com/office/drawing/2014/main" id="{0863F75F-0754-477F-92EF-3EF4738F56F1}"/>
                  </a:ext>
                </a:extLst>
              </p:cNvPr>
              <p:cNvSpPr/>
              <p:nvPr/>
            </p:nvSpPr>
            <p:spPr>
              <a:xfrm>
                <a:off x="0" y="7493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CEB11155-F611-4C5D-8757-BC0BE16F5C2E}"/>
                  </a:ext>
                </a:extLst>
              </p:cNvPr>
              <p:cNvSpPr/>
              <p:nvPr/>
            </p:nvSpPr>
            <p:spPr>
              <a:xfrm>
                <a:off x="0" y="11112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558642B8-6EC8-46DA-A0C1-E8A5684B3F90}"/>
                  </a:ext>
                </a:extLst>
              </p:cNvPr>
              <p:cNvSpPr/>
              <p:nvPr/>
            </p:nvSpPr>
            <p:spPr>
              <a:xfrm>
                <a:off x="0" y="14732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78BBBC06-77A5-4D24-BBE4-495F8ED1076A}"/>
                  </a:ext>
                </a:extLst>
              </p:cNvPr>
              <p:cNvSpPr/>
              <p:nvPr/>
            </p:nvSpPr>
            <p:spPr>
              <a:xfrm>
                <a:off x="0" y="18351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46111C68-67C4-4CE1-95F8-4CBD6D288586}"/>
                  </a:ext>
                </a:extLst>
              </p:cNvPr>
              <p:cNvSpPr/>
              <p:nvPr/>
            </p:nvSpPr>
            <p:spPr>
              <a:xfrm>
                <a:off x="0" y="21971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D2AC396A-E05A-42B9-BCE7-6BD601A07FFB}"/>
                  </a:ext>
                </a:extLst>
              </p:cNvPr>
              <p:cNvSpPr/>
              <p:nvPr/>
            </p:nvSpPr>
            <p:spPr>
              <a:xfrm>
                <a:off x="0" y="25590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60C02BEE-8208-45E9-97C2-726F1A14F246}"/>
                  </a:ext>
                </a:extLst>
              </p:cNvPr>
              <p:cNvSpPr/>
              <p:nvPr/>
            </p:nvSpPr>
            <p:spPr>
              <a:xfrm>
                <a:off x="0" y="29210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A3758E21-66DA-4661-AD5B-6C059E8204E0}"/>
                  </a:ext>
                </a:extLst>
              </p:cNvPr>
              <p:cNvSpPr/>
              <p:nvPr/>
            </p:nvSpPr>
            <p:spPr>
              <a:xfrm>
                <a:off x="0" y="32813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8DCDDA9F-853D-42A0-AF17-680631A939F0}"/>
                  </a:ext>
                </a:extLst>
              </p:cNvPr>
              <p:cNvSpPr/>
              <p:nvPr/>
            </p:nvSpPr>
            <p:spPr>
              <a:xfrm>
                <a:off x="0" y="36433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DFB5229E-220D-4470-AF8D-EC5FF809FA17}"/>
                  </a:ext>
                </a:extLst>
              </p:cNvPr>
              <p:cNvSpPr/>
              <p:nvPr/>
            </p:nvSpPr>
            <p:spPr>
              <a:xfrm>
                <a:off x="0" y="40052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รูปแบบอิสระ: รูปร่าง 17">
                <a:extLst>
                  <a:ext uri="{FF2B5EF4-FFF2-40B4-BE49-F238E27FC236}">
                    <a16:creationId xmlns:a16="http://schemas.microsoft.com/office/drawing/2014/main" id="{CB7918C9-AF4F-4874-A109-E6112820C165}"/>
                  </a:ext>
                </a:extLst>
              </p:cNvPr>
              <p:cNvSpPr/>
              <p:nvPr/>
            </p:nvSpPr>
            <p:spPr>
              <a:xfrm>
                <a:off x="0" y="43672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รูปแบบอิสระ: รูปร่าง 18">
                <a:extLst>
                  <a:ext uri="{FF2B5EF4-FFF2-40B4-BE49-F238E27FC236}">
                    <a16:creationId xmlns:a16="http://schemas.microsoft.com/office/drawing/2014/main" id="{2CC22FDD-7CCE-419F-B701-E6537BB2824E}"/>
                  </a:ext>
                </a:extLst>
              </p:cNvPr>
              <p:cNvSpPr/>
              <p:nvPr/>
            </p:nvSpPr>
            <p:spPr>
              <a:xfrm>
                <a:off x="0" y="47291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รูปแบบอิสระ: รูปร่าง 19">
              <a:extLst>
                <a:ext uri="{FF2B5EF4-FFF2-40B4-BE49-F238E27FC236}">
                  <a16:creationId xmlns:a16="http://schemas.microsoft.com/office/drawing/2014/main" id="{E92BD4AB-CE40-47D0-81BC-59F9998D6981}"/>
                </a:ext>
              </a:extLst>
            </p:cNvPr>
            <p:cNvSpPr/>
            <p:nvPr/>
          </p:nvSpPr>
          <p:spPr>
            <a:xfrm>
              <a:off x="576262" y="0"/>
              <a:ext cx="15875" cy="5143500"/>
            </a:xfrm>
            <a:custGeom>
              <a:avLst/>
              <a:gdLst>
                <a:gd name="connsiteX0" fmla="*/ 0 w 15875"/>
                <a:gd name="connsiteY0" fmla="*/ 0 h 5143500"/>
                <a:gd name="connsiteX1" fmla="*/ 0 w 15875"/>
                <a:gd name="connsiteY1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" h="5143500">
                  <a:moveTo>
                    <a:pt x="0" y="0"/>
                  </a:moveTo>
                  <a:lnTo>
                    <a:pt x="0" y="514350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กราฟิก 2">
            <a:extLst>
              <a:ext uri="{FF2B5EF4-FFF2-40B4-BE49-F238E27FC236}">
                <a16:creationId xmlns:a16="http://schemas.microsoft.com/office/drawing/2014/main" id="{C244C6AD-1CBB-4B80-B0A8-304B82702077}"/>
              </a:ext>
            </a:extLst>
          </p:cNvPr>
          <p:cNvGrpSpPr/>
          <p:nvPr/>
        </p:nvGrpSpPr>
        <p:grpSpPr>
          <a:xfrm>
            <a:off x="4077353" y="2479455"/>
            <a:ext cx="1566319" cy="2480145"/>
            <a:chOff x="4077353" y="2479455"/>
            <a:chExt cx="1566319" cy="2480145"/>
          </a:xfrm>
        </p:grpSpPr>
        <p:sp>
          <p:nvSpPr>
            <p:cNvPr id="28" name="รูปแบบอิสระ: รูปร่าง 27">
              <a:extLst>
                <a:ext uri="{FF2B5EF4-FFF2-40B4-BE49-F238E27FC236}">
                  <a16:creationId xmlns:a16="http://schemas.microsoft.com/office/drawing/2014/main" id="{971B01F8-DC57-4E5E-A464-068EC0E1AF2C}"/>
                </a:ext>
              </a:extLst>
            </p:cNvPr>
            <p:cNvSpPr/>
            <p:nvPr/>
          </p:nvSpPr>
          <p:spPr>
            <a:xfrm>
              <a:off x="4665419" y="4452939"/>
              <a:ext cx="212990" cy="332972"/>
            </a:xfrm>
            <a:custGeom>
              <a:avLst/>
              <a:gdLst>
                <a:gd name="connsiteX0" fmla="*/ 97081 w 212990"/>
                <a:gd name="connsiteY0" fmla="*/ 19048 h 332972"/>
                <a:gd name="connsiteX1" fmla="*/ 90731 w 212990"/>
                <a:gd name="connsiteY1" fmla="*/ 19048 h 332972"/>
                <a:gd name="connsiteX2" fmla="*/ 54218 w 212990"/>
                <a:gd name="connsiteY2" fmla="*/ 25398 h 332972"/>
                <a:gd name="connsiteX3" fmla="*/ 14531 w 212990"/>
                <a:gd name="connsiteY3" fmla="*/ 65086 h 332972"/>
                <a:gd name="connsiteX4" fmla="*/ 243 w 212990"/>
                <a:gd name="connsiteY4" fmla="*/ 111123 h 332972"/>
                <a:gd name="connsiteX5" fmla="*/ 12943 w 212990"/>
                <a:gd name="connsiteY5" fmla="*/ 269873 h 332972"/>
                <a:gd name="connsiteX6" fmla="*/ 98668 w 212990"/>
                <a:gd name="connsiteY6" fmla="*/ 328611 h 332972"/>
                <a:gd name="connsiteX7" fmla="*/ 127243 w 212990"/>
                <a:gd name="connsiteY7" fmla="*/ 312736 h 332972"/>
                <a:gd name="connsiteX8" fmla="*/ 205031 w 212990"/>
                <a:gd name="connsiteY8" fmla="*/ 247648 h 332972"/>
                <a:gd name="connsiteX9" fmla="*/ 212968 w 212990"/>
                <a:gd name="connsiteY9" fmla="*/ 58736 h 332972"/>
                <a:gd name="connsiteX10" fmla="*/ 97081 w 212990"/>
                <a:gd name="connsiteY10" fmla="*/ 19048 h 33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990" h="332972">
                  <a:moveTo>
                    <a:pt x="97081" y="19048"/>
                  </a:moveTo>
                  <a:cubicBezTo>
                    <a:pt x="95493" y="19048"/>
                    <a:pt x="93906" y="19048"/>
                    <a:pt x="90731" y="19048"/>
                  </a:cubicBezTo>
                  <a:cubicBezTo>
                    <a:pt x="78031" y="20635"/>
                    <a:pt x="66918" y="23811"/>
                    <a:pt x="54218" y="25398"/>
                  </a:cubicBezTo>
                  <a:cubicBezTo>
                    <a:pt x="33581" y="28573"/>
                    <a:pt x="20881" y="46035"/>
                    <a:pt x="14531" y="65086"/>
                  </a:cubicBezTo>
                  <a:cubicBezTo>
                    <a:pt x="5006" y="76198"/>
                    <a:pt x="-1344" y="90486"/>
                    <a:pt x="243" y="111123"/>
                  </a:cubicBezTo>
                  <a:cubicBezTo>
                    <a:pt x="5006" y="163510"/>
                    <a:pt x="8181" y="217486"/>
                    <a:pt x="12943" y="269873"/>
                  </a:cubicBezTo>
                  <a:cubicBezTo>
                    <a:pt x="16118" y="307973"/>
                    <a:pt x="57393" y="346073"/>
                    <a:pt x="98668" y="328611"/>
                  </a:cubicBezTo>
                  <a:cubicBezTo>
                    <a:pt x="109781" y="323848"/>
                    <a:pt x="117718" y="319086"/>
                    <a:pt x="127243" y="312736"/>
                  </a:cubicBezTo>
                  <a:cubicBezTo>
                    <a:pt x="162168" y="317498"/>
                    <a:pt x="203443" y="295273"/>
                    <a:pt x="205031" y="247648"/>
                  </a:cubicBezTo>
                  <a:cubicBezTo>
                    <a:pt x="206618" y="184148"/>
                    <a:pt x="209793" y="122236"/>
                    <a:pt x="212968" y="58736"/>
                  </a:cubicBezTo>
                  <a:cubicBezTo>
                    <a:pt x="214556" y="-2"/>
                    <a:pt x="132006" y="-17465"/>
                    <a:pt x="97081" y="19048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รูปแบบอิสระ: รูปร่าง 28">
              <a:extLst>
                <a:ext uri="{FF2B5EF4-FFF2-40B4-BE49-F238E27FC236}">
                  <a16:creationId xmlns:a16="http://schemas.microsoft.com/office/drawing/2014/main" id="{9EC8FBDF-3B79-46E7-A4BA-8F2112075944}"/>
                </a:ext>
              </a:extLst>
            </p:cNvPr>
            <p:cNvSpPr/>
            <p:nvPr/>
          </p:nvSpPr>
          <p:spPr>
            <a:xfrm>
              <a:off x="4968813" y="4403584"/>
              <a:ext cx="187386" cy="397481"/>
            </a:xfrm>
            <a:custGeom>
              <a:avLst/>
              <a:gdLst>
                <a:gd name="connsiteX0" fmla="*/ 131824 w 187386"/>
                <a:gd name="connsiteY0" fmla="*/ 31891 h 397481"/>
                <a:gd name="connsiteX1" fmla="*/ 11174 w 187386"/>
                <a:gd name="connsiteY1" fmla="*/ 49353 h 397481"/>
                <a:gd name="connsiteX2" fmla="*/ 3237 w 187386"/>
                <a:gd name="connsiteY2" fmla="*/ 209691 h 397481"/>
                <a:gd name="connsiteX3" fmla="*/ 7999 w 187386"/>
                <a:gd name="connsiteY3" fmla="*/ 227154 h 397481"/>
                <a:gd name="connsiteX4" fmla="*/ 112774 w 187386"/>
                <a:gd name="connsiteY4" fmla="*/ 392253 h 397481"/>
                <a:gd name="connsiteX5" fmla="*/ 177862 w 187386"/>
                <a:gd name="connsiteY5" fmla="*/ 282716 h 397481"/>
                <a:gd name="connsiteX6" fmla="*/ 187386 w 187386"/>
                <a:gd name="connsiteY6" fmla="*/ 93803 h 397481"/>
                <a:gd name="connsiteX7" fmla="*/ 131824 w 187386"/>
                <a:gd name="connsiteY7" fmla="*/ 31891 h 39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386" h="397481">
                  <a:moveTo>
                    <a:pt x="131824" y="31891"/>
                  </a:moveTo>
                  <a:cubicBezTo>
                    <a:pt x="104837" y="-10971"/>
                    <a:pt x="25462" y="-15734"/>
                    <a:pt x="11174" y="49353"/>
                  </a:cubicBezTo>
                  <a:cubicBezTo>
                    <a:pt x="61" y="101741"/>
                    <a:pt x="-3114" y="155716"/>
                    <a:pt x="3237" y="209691"/>
                  </a:cubicBezTo>
                  <a:cubicBezTo>
                    <a:pt x="3237" y="216041"/>
                    <a:pt x="4824" y="220803"/>
                    <a:pt x="7999" y="227154"/>
                  </a:cubicBezTo>
                  <a:cubicBezTo>
                    <a:pt x="4824" y="316053"/>
                    <a:pt x="12761" y="422416"/>
                    <a:pt x="112774" y="392253"/>
                  </a:cubicBezTo>
                  <a:cubicBezTo>
                    <a:pt x="163574" y="376378"/>
                    <a:pt x="174686" y="328753"/>
                    <a:pt x="177862" y="282716"/>
                  </a:cubicBezTo>
                  <a:cubicBezTo>
                    <a:pt x="181036" y="219216"/>
                    <a:pt x="184212" y="155716"/>
                    <a:pt x="187386" y="93803"/>
                  </a:cubicBezTo>
                  <a:cubicBezTo>
                    <a:pt x="187386" y="52529"/>
                    <a:pt x="160399" y="33478"/>
                    <a:pt x="131824" y="31891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รูปแบบอิสระ: รูปร่าง 29">
              <a:extLst>
                <a:ext uri="{FF2B5EF4-FFF2-40B4-BE49-F238E27FC236}">
                  <a16:creationId xmlns:a16="http://schemas.microsoft.com/office/drawing/2014/main" id="{6503B4F7-D951-42C4-BA09-B3A469EAFA48}"/>
                </a:ext>
              </a:extLst>
            </p:cNvPr>
            <p:cNvSpPr/>
            <p:nvPr/>
          </p:nvSpPr>
          <p:spPr>
            <a:xfrm>
              <a:off x="4272884" y="2492716"/>
              <a:ext cx="1276139" cy="1191870"/>
            </a:xfrm>
            <a:custGeom>
              <a:avLst/>
              <a:gdLst>
                <a:gd name="connsiteX0" fmla="*/ 1215104 w 1276139"/>
                <a:gd name="connsiteY0" fmla="*/ 333033 h 1191870"/>
                <a:gd name="connsiteX1" fmla="*/ 1213516 w 1276139"/>
                <a:gd name="connsiteY1" fmla="*/ 331445 h 1191870"/>
                <a:gd name="connsiteX2" fmla="*/ 1021428 w 1276139"/>
                <a:gd name="connsiteY2" fmla="*/ 133008 h 1191870"/>
                <a:gd name="connsiteX3" fmla="*/ 746791 w 1276139"/>
                <a:gd name="connsiteY3" fmla="*/ 1246 h 1191870"/>
                <a:gd name="connsiteX4" fmla="*/ 661066 w 1276139"/>
                <a:gd name="connsiteY4" fmla="*/ 7596 h 1191870"/>
                <a:gd name="connsiteX5" fmla="*/ 605503 w 1276139"/>
                <a:gd name="connsiteY5" fmla="*/ 7596 h 1191870"/>
                <a:gd name="connsiteX6" fmla="*/ 248316 w 1276139"/>
                <a:gd name="connsiteY6" fmla="*/ 94908 h 1191870"/>
                <a:gd name="connsiteX7" fmla="*/ 141954 w 1276139"/>
                <a:gd name="connsiteY7" fmla="*/ 199683 h 1191870"/>
                <a:gd name="connsiteX8" fmla="*/ 138778 w 1276139"/>
                <a:gd name="connsiteY8" fmla="*/ 202858 h 1191870"/>
                <a:gd name="connsiteX9" fmla="*/ 76866 w 1276139"/>
                <a:gd name="connsiteY9" fmla="*/ 299695 h 1191870"/>
                <a:gd name="connsiteX10" fmla="*/ 41941 w 1276139"/>
                <a:gd name="connsiteY10" fmla="*/ 388596 h 1191870"/>
                <a:gd name="connsiteX11" fmla="*/ 27653 w 1276139"/>
                <a:gd name="connsiteY11" fmla="*/ 421933 h 1191870"/>
                <a:gd name="connsiteX12" fmla="*/ 2253 w 1276139"/>
                <a:gd name="connsiteY12" fmla="*/ 567983 h 1191870"/>
                <a:gd name="connsiteX13" fmla="*/ 200691 w 1276139"/>
                <a:gd name="connsiteY13" fmla="*/ 950570 h 1191870"/>
                <a:gd name="connsiteX14" fmla="*/ 421354 w 1276139"/>
                <a:gd name="connsiteY14" fmla="*/ 1048996 h 1191870"/>
                <a:gd name="connsiteX15" fmla="*/ 426116 w 1276139"/>
                <a:gd name="connsiteY15" fmla="*/ 1071221 h 1191870"/>
                <a:gd name="connsiteX16" fmla="*/ 459454 w 1276139"/>
                <a:gd name="connsiteY16" fmla="*/ 1128371 h 1191870"/>
                <a:gd name="connsiteX17" fmla="*/ 492791 w 1276139"/>
                <a:gd name="connsiteY17" fmla="*/ 1158533 h 1191870"/>
                <a:gd name="connsiteX18" fmla="*/ 553116 w 1276139"/>
                <a:gd name="connsiteY18" fmla="*/ 1187108 h 1191870"/>
                <a:gd name="connsiteX19" fmla="*/ 599153 w 1276139"/>
                <a:gd name="connsiteY19" fmla="*/ 1191871 h 1191870"/>
                <a:gd name="connsiteX20" fmla="*/ 645191 w 1276139"/>
                <a:gd name="connsiteY20" fmla="*/ 1183933 h 1191870"/>
                <a:gd name="connsiteX21" fmla="*/ 702341 w 1276139"/>
                <a:gd name="connsiteY21" fmla="*/ 1150596 h 1191870"/>
                <a:gd name="connsiteX22" fmla="*/ 745204 w 1276139"/>
                <a:gd name="connsiteY22" fmla="*/ 1099796 h 1191870"/>
                <a:gd name="connsiteX23" fmla="*/ 761079 w 1276139"/>
                <a:gd name="connsiteY23" fmla="*/ 1060108 h 1191870"/>
                <a:gd name="connsiteX24" fmla="*/ 767428 w 1276139"/>
                <a:gd name="connsiteY24" fmla="*/ 1056933 h 1191870"/>
                <a:gd name="connsiteX25" fmla="*/ 1177003 w 1276139"/>
                <a:gd name="connsiteY25" fmla="*/ 833096 h 1191870"/>
                <a:gd name="connsiteX26" fmla="*/ 1254791 w 1276139"/>
                <a:gd name="connsiteY26" fmla="*/ 639421 h 1191870"/>
                <a:gd name="connsiteX27" fmla="*/ 1215104 w 1276139"/>
                <a:gd name="connsiteY27" fmla="*/ 333033 h 1191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76139" h="1191870">
                  <a:moveTo>
                    <a:pt x="1215104" y="333033"/>
                  </a:moveTo>
                  <a:cubicBezTo>
                    <a:pt x="1215104" y="333033"/>
                    <a:pt x="1213516" y="331445"/>
                    <a:pt x="1213516" y="331445"/>
                  </a:cubicBezTo>
                  <a:cubicBezTo>
                    <a:pt x="1175416" y="250483"/>
                    <a:pt x="1103979" y="179046"/>
                    <a:pt x="1021428" y="133008"/>
                  </a:cubicBezTo>
                  <a:cubicBezTo>
                    <a:pt x="946816" y="61570"/>
                    <a:pt x="851566" y="13945"/>
                    <a:pt x="746791" y="1246"/>
                  </a:cubicBezTo>
                  <a:cubicBezTo>
                    <a:pt x="715041" y="-1930"/>
                    <a:pt x="686466" y="1246"/>
                    <a:pt x="661066" y="7596"/>
                  </a:cubicBezTo>
                  <a:cubicBezTo>
                    <a:pt x="642016" y="4421"/>
                    <a:pt x="622966" y="4421"/>
                    <a:pt x="605503" y="7596"/>
                  </a:cubicBezTo>
                  <a:cubicBezTo>
                    <a:pt x="484854" y="2833"/>
                    <a:pt x="345153" y="23471"/>
                    <a:pt x="248316" y="94908"/>
                  </a:cubicBezTo>
                  <a:cubicBezTo>
                    <a:pt x="211803" y="121896"/>
                    <a:pt x="175291" y="158408"/>
                    <a:pt x="141954" y="199683"/>
                  </a:cubicBezTo>
                  <a:cubicBezTo>
                    <a:pt x="140366" y="201271"/>
                    <a:pt x="140366" y="201271"/>
                    <a:pt x="138778" y="202858"/>
                  </a:cubicBezTo>
                  <a:cubicBezTo>
                    <a:pt x="110204" y="231433"/>
                    <a:pt x="89566" y="264771"/>
                    <a:pt x="76866" y="299695"/>
                  </a:cubicBezTo>
                  <a:cubicBezTo>
                    <a:pt x="62579" y="328271"/>
                    <a:pt x="49878" y="358433"/>
                    <a:pt x="41941" y="388596"/>
                  </a:cubicBezTo>
                  <a:cubicBezTo>
                    <a:pt x="37178" y="399708"/>
                    <a:pt x="32416" y="410820"/>
                    <a:pt x="27653" y="421933"/>
                  </a:cubicBezTo>
                  <a:cubicBezTo>
                    <a:pt x="8604" y="471146"/>
                    <a:pt x="-5684" y="515596"/>
                    <a:pt x="2253" y="567983"/>
                  </a:cubicBezTo>
                  <a:cubicBezTo>
                    <a:pt x="-15209" y="720383"/>
                    <a:pt x="70516" y="858496"/>
                    <a:pt x="200691" y="950570"/>
                  </a:cubicBezTo>
                  <a:cubicBezTo>
                    <a:pt x="265778" y="996608"/>
                    <a:pt x="341979" y="1028358"/>
                    <a:pt x="421354" y="1048996"/>
                  </a:cubicBezTo>
                  <a:cubicBezTo>
                    <a:pt x="422941" y="1056933"/>
                    <a:pt x="424528" y="1064871"/>
                    <a:pt x="426116" y="1071221"/>
                  </a:cubicBezTo>
                  <a:cubicBezTo>
                    <a:pt x="432466" y="1093446"/>
                    <a:pt x="443579" y="1112496"/>
                    <a:pt x="459454" y="1128371"/>
                  </a:cubicBezTo>
                  <a:cubicBezTo>
                    <a:pt x="467391" y="1141071"/>
                    <a:pt x="478503" y="1150596"/>
                    <a:pt x="492791" y="1158533"/>
                  </a:cubicBezTo>
                  <a:cubicBezTo>
                    <a:pt x="510253" y="1172821"/>
                    <a:pt x="530891" y="1182346"/>
                    <a:pt x="553116" y="1187108"/>
                  </a:cubicBezTo>
                  <a:lnTo>
                    <a:pt x="599153" y="1191871"/>
                  </a:lnTo>
                  <a:cubicBezTo>
                    <a:pt x="615028" y="1188696"/>
                    <a:pt x="629316" y="1187108"/>
                    <a:pt x="645191" y="1183933"/>
                  </a:cubicBezTo>
                  <a:cubicBezTo>
                    <a:pt x="667416" y="1177583"/>
                    <a:pt x="686466" y="1166471"/>
                    <a:pt x="702341" y="1150596"/>
                  </a:cubicBezTo>
                  <a:cubicBezTo>
                    <a:pt x="721391" y="1137896"/>
                    <a:pt x="735678" y="1120433"/>
                    <a:pt x="745204" y="1099796"/>
                  </a:cubicBezTo>
                  <a:cubicBezTo>
                    <a:pt x="749966" y="1087096"/>
                    <a:pt x="756316" y="1072808"/>
                    <a:pt x="761079" y="1060108"/>
                  </a:cubicBezTo>
                  <a:cubicBezTo>
                    <a:pt x="762666" y="1060108"/>
                    <a:pt x="764253" y="1058521"/>
                    <a:pt x="767428" y="1056933"/>
                  </a:cubicBezTo>
                  <a:cubicBezTo>
                    <a:pt x="924591" y="1064871"/>
                    <a:pt x="1092866" y="955333"/>
                    <a:pt x="1177003" y="833096"/>
                  </a:cubicBezTo>
                  <a:cubicBezTo>
                    <a:pt x="1215104" y="777533"/>
                    <a:pt x="1242091" y="709271"/>
                    <a:pt x="1254791" y="639421"/>
                  </a:cubicBezTo>
                  <a:cubicBezTo>
                    <a:pt x="1292891" y="537820"/>
                    <a:pt x="1280191" y="417171"/>
                    <a:pt x="1215104" y="333033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กราฟิก 2">
              <a:extLst>
                <a:ext uri="{FF2B5EF4-FFF2-40B4-BE49-F238E27FC236}">
                  <a16:creationId xmlns:a16="http://schemas.microsoft.com/office/drawing/2014/main" id="{A2686A22-AD1E-4522-8D76-2206A71059D9}"/>
                </a:ext>
              </a:extLst>
            </p:cNvPr>
            <p:cNvGrpSpPr/>
            <p:nvPr/>
          </p:nvGrpSpPr>
          <p:grpSpPr>
            <a:xfrm>
              <a:off x="4077353" y="2479455"/>
              <a:ext cx="1566319" cy="2480145"/>
              <a:chOff x="4077353" y="2479455"/>
              <a:chExt cx="1566319" cy="2480145"/>
            </a:xfrm>
          </p:grpSpPr>
          <p:sp>
            <p:nvSpPr>
              <p:cNvPr id="32" name="รูปแบบอิสระ: รูปร่าง 31">
                <a:extLst>
                  <a:ext uri="{FF2B5EF4-FFF2-40B4-BE49-F238E27FC236}">
                    <a16:creationId xmlns:a16="http://schemas.microsoft.com/office/drawing/2014/main" id="{8F6DE12E-1610-4BF4-8846-9C4BAE2331E3}"/>
                  </a:ext>
                </a:extLst>
              </p:cNvPr>
              <p:cNvSpPr/>
              <p:nvPr/>
            </p:nvSpPr>
            <p:spPr>
              <a:xfrm>
                <a:off x="4183934" y="3543600"/>
                <a:ext cx="476191" cy="321491"/>
              </a:xfrm>
              <a:custGeom>
                <a:avLst/>
                <a:gdLst>
                  <a:gd name="connsiteX0" fmla="*/ 427753 w 476191"/>
                  <a:gd name="connsiteY0" fmla="*/ 2874 h 321491"/>
                  <a:gd name="connsiteX1" fmla="*/ 386478 w 476191"/>
                  <a:gd name="connsiteY1" fmla="*/ 25099 h 321491"/>
                  <a:gd name="connsiteX2" fmla="*/ 383303 w 476191"/>
                  <a:gd name="connsiteY2" fmla="*/ 25099 h 321491"/>
                  <a:gd name="connsiteX3" fmla="*/ 315041 w 476191"/>
                  <a:gd name="connsiteY3" fmla="*/ 61612 h 321491"/>
                  <a:gd name="connsiteX4" fmla="*/ 76916 w 476191"/>
                  <a:gd name="connsiteY4" fmla="*/ 188612 h 321491"/>
                  <a:gd name="connsiteX5" fmla="*/ 51515 w 476191"/>
                  <a:gd name="connsiteY5" fmla="*/ 188612 h 321491"/>
                  <a:gd name="connsiteX6" fmla="*/ 16591 w 476191"/>
                  <a:gd name="connsiteY6" fmla="*/ 217187 h 321491"/>
                  <a:gd name="connsiteX7" fmla="*/ 8653 w 476191"/>
                  <a:gd name="connsiteY7" fmla="*/ 291799 h 321491"/>
                  <a:gd name="connsiteX8" fmla="*/ 132478 w 476191"/>
                  <a:gd name="connsiteY8" fmla="*/ 314024 h 321491"/>
                  <a:gd name="connsiteX9" fmla="*/ 403941 w 476191"/>
                  <a:gd name="connsiteY9" fmla="*/ 245762 h 321491"/>
                  <a:gd name="connsiteX10" fmla="*/ 384890 w 476191"/>
                  <a:gd name="connsiteY10" fmla="*/ 175912 h 321491"/>
                  <a:gd name="connsiteX11" fmla="*/ 384890 w 476191"/>
                  <a:gd name="connsiteY11" fmla="*/ 160037 h 321491"/>
                  <a:gd name="connsiteX12" fmla="*/ 386478 w 476191"/>
                  <a:gd name="connsiteY12" fmla="*/ 160037 h 321491"/>
                  <a:gd name="connsiteX13" fmla="*/ 408703 w 476191"/>
                  <a:gd name="connsiteY13" fmla="*/ 121937 h 321491"/>
                  <a:gd name="connsiteX14" fmla="*/ 432515 w 476191"/>
                  <a:gd name="connsiteY14" fmla="*/ 109237 h 321491"/>
                  <a:gd name="connsiteX15" fmla="*/ 454741 w 476191"/>
                  <a:gd name="connsiteY15" fmla="*/ 72724 h 321491"/>
                  <a:gd name="connsiteX16" fmla="*/ 464265 w 476191"/>
                  <a:gd name="connsiteY16" fmla="*/ 64787 h 321491"/>
                  <a:gd name="connsiteX17" fmla="*/ 427753 w 476191"/>
                  <a:gd name="connsiteY17" fmla="*/ 2874 h 32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6191" h="321491">
                    <a:moveTo>
                      <a:pt x="427753" y="2874"/>
                    </a:moveTo>
                    <a:cubicBezTo>
                      <a:pt x="413466" y="9224"/>
                      <a:pt x="399178" y="15574"/>
                      <a:pt x="386478" y="25099"/>
                    </a:cubicBezTo>
                    <a:cubicBezTo>
                      <a:pt x="384890" y="25099"/>
                      <a:pt x="384890" y="25099"/>
                      <a:pt x="383303" y="25099"/>
                    </a:cubicBezTo>
                    <a:cubicBezTo>
                      <a:pt x="356316" y="29862"/>
                      <a:pt x="335678" y="45737"/>
                      <a:pt x="315041" y="61612"/>
                    </a:cubicBezTo>
                    <a:cubicBezTo>
                      <a:pt x="229316" y="90187"/>
                      <a:pt x="159466" y="152099"/>
                      <a:pt x="76916" y="188612"/>
                    </a:cubicBezTo>
                    <a:cubicBezTo>
                      <a:pt x="68978" y="185437"/>
                      <a:pt x="61041" y="185437"/>
                      <a:pt x="51515" y="188612"/>
                    </a:cubicBezTo>
                    <a:cubicBezTo>
                      <a:pt x="35640" y="193374"/>
                      <a:pt x="24528" y="204487"/>
                      <a:pt x="16591" y="217187"/>
                    </a:cubicBezTo>
                    <a:cubicBezTo>
                      <a:pt x="716" y="239412"/>
                      <a:pt x="-7222" y="266399"/>
                      <a:pt x="8653" y="291799"/>
                    </a:cubicBezTo>
                    <a:cubicBezTo>
                      <a:pt x="35640" y="334662"/>
                      <a:pt x="91203" y="320374"/>
                      <a:pt x="132478" y="314024"/>
                    </a:cubicBezTo>
                    <a:cubicBezTo>
                      <a:pt x="224553" y="299737"/>
                      <a:pt x="315041" y="275924"/>
                      <a:pt x="403941" y="245762"/>
                    </a:cubicBezTo>
                    <a:cubicBezTo>
                      <a:pt x="445216" y="231474"/>
                      <a:pt x="424578" y="169562"/>
                      <a:pt x="384890" y="175912"/>
                    </a:cubicBezTo>
                    <a:cubicBezTo>
                      <a:pt x="386478" y="171149"/>
                      <a:pt x="386478" y="164799"/>
                      <a:pt x="384890" y="160037"/>
                    </a:cubicBezTo>
                    <a:cubicBezTo>
                      <a:pt x="384890" y="160037"/>
                      <a:pt x="386478" y="160037"/>
                      <a:pt x="386478" y="160037"/>
                    </a:cubicBezTo>
                    <a:cubicBezTo>
                      <a:pt x="403941" y="155274"/>
                      <a:pt x="410291" y="137812"/>
                      <a:pt x="408703" y="121937"/>
                    </a:cubicBezTo>
                    <a:cubicBezTo>
                      <a:pt x="416640" y="117174"/>
                      <a:pt x="424578" y="113999"/>
                      <a:pt x="432515" y="109237"/>
                    </a:cubicBezTo>
                    <a:cubicBezTo>
                      <a:pt x="448390" y="101299"/>
                      <a:pt x="454741" y="87012"/>
                      <a:pt x="454741" y="72724"/>
                    </a:cubicBezTo>
                    <a:cubicBezTo>
                      <a:pt x="457916" y="69549"/>
                      <a:pt x="461091" y="67962"/>
                      <a:pt x="464265" y="64787"/>
                    </a:cubicBezTo>
                    <a:cubicBezTo>
                      <a:pt x="492841" y="40974"/>
                      <a:pt x="465853" y="-13001"/>
                      <a:pt x="427753" y="2874"/>
                    </a:cubicBezTo>
                    <a:close/>
                  </a:path>
                </a:pathLst>
              </a:custGeom>
              <a:solidFill>
                <a:srgbClr val="0F408C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รูปแบบอิสระ: รูปร่าง 32">
                <a:extLst>
                  <a:ext uri="{FF2B5EF4-FFF2-40B4-BE49-F238E27FC236}">
                    <a16:creationId xmlns:a16="http://schemas.microsoft.com/office/drawing/2014/main" id="{0AF4C6E5-2AF1-45E6-A0B1-24052FEFE4BE}"/>
                  </a:ext>
                </a:extLst>
              </p:cNvPr>
              <p:cNvSpPr/>
              <p:nvPr/>
            </p:nvSpPr>
            <p:spPr>
              <a:xfrm>
                <a:off x="4304109" y="3524419"/>
                <a:ext cx="1093390" cy="838030"/>
              </a:xfrm>
              <a:custGeom>
                <a:avLst/>
                <a:gdLst>
                  <a:gd name="connsiteX0" fmla="*/ 998141 w 1093390"/>
                  <a:gd name="connsiteY0" fmla="*/ 468143 h 838030"/>
                  <a:gd name="connsiteX1" fmla="*/ 1010840 w 1093390"/>
                  <a:gd name="connsiteY1" fmla="*/ 482431 h 838030"/>
                  <a:gd name="connsiteX2" fmla="*/ 993378 w 1093390"/>
                  <a:gd name="connsiteY2" fmla="*/ 418931 h 838030"/>
                  <a:gd name="connsiteX3" fmla="*/ 991791 w 1093390"/>
                  <a:gd name="connsiteY3" fmla="*/ 409406 h 838030"/>
                  <a:gd name="connsiteX4" fmla="*/ 988616 w 1093390"/>
                  <a:gd name="connsiteY4" fmla="*/ 396706 h 838030"/>
                  <a:gd name="connsiteX5" fmla="*/ 979090 w 1093390"/>
                  <a:gd name="connsiteY5" fmla="*/ 353843 h 838030"/>
                  <a:gd name="connsiteX6" fmla="*/ 969566 w 1093390"/>
                  <a:gd name="connsiteY6" fmla="*/ 333206 h 838030"/>
                  <a:gd name="connsiteX7" fmla="*/ 967978 w 1093390"/>
                  <a:gd name="connsiteY7" fmla="*/ 326856 h 838030"/>
                  <a:gd name="connsiteX8" fmla="*/ 966391 w 1093390"/>
                  <a:gd name="connsiteY8" fmla="*/ 322093 h 838030"/>
                  <a:gd name="connsiteX9" fmla="*/ 964803 w 1093390"/>
                  <a:gd name="connsiteY9" fmla="*/ 318918 h 838030"/>
                  <a:gd name="connsiteX10" fmla="*/ 950516 w 1093390"/>
                  <a:gd name="connsiteY10" fmla="*/ 298281 h 838030"/>
                  <a:gd name="connsiteX11" fmla="*/ 956866 w 1093390"/>
                  <a:gd name="connsiteY11" fmla="*/ 279231 h 838030"/>
                  <a:gd name="connsiteX12" fmla="*/ 974328 w 1093390"/>
                  <a:gd name="connsiteY12" fmla="*/ 277643 h 838030"/>
                  <a:gd name="connsiteX13" fmla="*/ 983853 w 1093390"/>
                  <a:gd name="connsiteY13" fmla="*/ 285581 h 838030"/>
                  <a:gd name="connsiteX14" fmla="*/ 1033066 w 1093390"/>
                  <a:gd name="connsiteY14" fmla="*/ 314156 h 838030"/>
                  <a:gd name="connsiteX15" fmla="*/ 1041003 w 1093390"/>
                  <a:gd name="connsiteY15" fmla="*/ 318918 h 838030"/>
                  <a:gd name="connsiteX16" fmla="*/ 1093391 w 1093390"/>
                  <a:gd name="connsiteY16" fmla="*/ 336381 h 838030"/>
                  <a:gd name="connsiteX17" fmla="*/ 1028303 w 1093390"/>
                  <a:gd name="connsiteY17" fmla="*/ 236368 h 838030"/>
                  <a:gd name="connsiteX18" fmla="*/ 1028303 w 1093390"/>
                  <a:gd name="connsiteY18" fmla="*/ 236368 h 838030"/>
                  <a:gd name="connsiteX19" fmla="*/ 1023541 w 1093390"/>
                  <a:gd name="connsiteY19" fmla="*/ 212556 h 838030"/>
                  <a:gd name="connsiteX20" fmla="*/ 929878 w 1093390"/>
                  <a:gd name="connsiteY20" fmla="*/ 91906 h 838030"/>
                  <a:gd name="connsiteX21" fmla="*/ 917178 w 1093390"/>
                  <a:gd name="connsiteY21" fmla="*/ 77618 h 838030"/>
                  <a:gd name="connsiteX22" fmla="*/ 915590 w 1093390"/>
                  <a:gd name="connsiteY22" fmla="*/ 76031 h 838030"/>
                  <a:gd name="connsiteX23" fmla="*/ 902891 w 1093390"/>
                  <a:gd name="connsiteY23" fmla="*/ 64918 h 838030"/>
                  <a:gd name="connsiteX24" fmla="*/ 888603 w 1093390"/>
                  <a:gd name="connsiteY24" fmla="*/ 53806 h 838030"/>
                  <a:gd name="connsiteX25" fmla="*/ 872728 w 1093390"/>
                  <a:gd name="connsiteY25" fmla="*/ 36343 h 838030"/>
                  <a:gd name="connsiteX26" fmla="*/ 866378 w 1093390"/>
                  <a:gd name="connsiteY26" fmla="*/ 34756 h 838030"/>
                  <a:gd name="connsiteX27" fmla="*/ 844153 w 1093390"/>
                  <a:gd name="connsiteY27" fmla="*/ 28406 h 838030"/>
                  <a:gd name="connsiteX28" fmla="*/ 804465 w 1093390"/>
                  <a:gd name="connsiteY28" fmla="*/ 41106 h 838030"/>
                  <a:gd name="connsiteX29" fmla="*/ 780653 w 1093390"/>
                  <a:gd name="connsiteY29" fmla="*/ 50631 h 838030"/>
                  <a:gd name="connsiteX30" fmla="*/ 772715 w 1093390"/>
                  <a:gd name="connsiteY30" fmla="*/ 52218 h 838030"/>
                  <a:gd name="connsiteX31" fmla="*/ 764778 w 1093390"/>
                  <a:gd name="connsiteY31" fmla="*/ 53806 h 838030"/>
                  <a:gd name="connsiteX32" fmla="*/ 758428 w 1093390"/>
                  <a:gd name="connsiteY32" fmla="*/ 53806 h 838030"/>
                  <a:gd name="connsiteX33" fmla="*/ 742553 w 1093390"/>
                  <a:gd name="connsiteY33" fmla="*/ 55393 h 838030"/>
                  <a:gd name="connsiteX34" fmla="*/ 733028 w 1093390"/>
                  <a:gd name="connsiteY34" fmla="*/ 53806 h 838030"/>
                  <a:gd name="connsiteX35" fmla="*/ 710803 w 1093390"/>
                  <a:gd name="connsiteY35" fmla="*/ 44281 h 838030"/>
                  <a:gd name="connsiteX36" fmla="*/ 663178 w 1093390"/>
                  <a:gd name="connsiteY36" fmla="*/ 50631 h 838030"/>
                  <a:gd name="connsiteX37" fmla="*/ 666353 w 1093390"/>
                  <a:gd name="connsiteY37" fmla="*/ 53806 h 838030"/>
                  <a:gd name="connsiteX38" fmla="*/ 671116 w 1093390"/>
                  <a:gd name="connsiteY38" fmla="*/ 56981 h 838030"/>
                  <a:gd name="connsiteX39" fmla="*/ 680641 w 1093390"/>
                  <a:gd name="connsiteY39" fmla="*/ 71268 h 838030"/>
                  <a:gd name="connsiteX40" fmla="*/ 685403 w 1093390"/>
                  <a:gd name="connsiteY40" fmla="*/ 88731 h 838030"/>
                  <a:gd name="connsiteX41" fmla="*/ 677465 w 1093390"/>
                  <a:gd name="connsiteY41" fmla="*/ 125243 h 838030"/>
                  <a:gd name="connsiteX42" fmla="*/ 653653 w 1093390"/>
                  <a:gd name="connsiteY42" fmla="*/ 150643 h 838030"/>
                  <a:gd name="connsiteX43" fmla="*/ 637778 w 1093390"/>
                  <a:gd name="connsiteY43" fmla="*/ 158581 h 838030"/>
                  <a:gd name="connsiteX44" fmla="*/ 618728 w 1093390"/>
                  <a:gd name="connsiteY44" fmla="*/ 161756 h 838030"/>
                  <a:gd name="connsiteX45" fmla="*/ 586978 w 1093390"/>
                  <a:gd name="connsiteY45" fmla="*/ 160168 h 838030"/>
                  <a:gd name="connsiteX46" fmla="*/ 574278 w 1093390"/>
                  <a:gd name="connsiteY46" fmla="*/ 155406 h 838030"/>
                  <a:gd name="connsiteX47" fmla="*/ 506016 w 1093390"/>
                  <a:gd name="connsiteY47" fmla="*/ 144293 h 838030"/>
                  <a:gd name="connsiteX48" fmla="*/ 506016 w 1093390"/>
                  <a:gd name="connsiteY48" fmla="*/ 144293 h 838030"/>
                  <a:gd name="connsiteX49" fmla="*/ 493316 w 1093390"/>
                  <a:gd name="connsiteY49" fmla="*/ 141118 h 838030"/>
                  <a:gd name="connsiteX50" fmla="*/ 488553 w 1093390"/>
                  <a:gd name="connsiteY50" fmla="*/ 137943 h 838030"/>
                  <a:gd name="connsiteX51" fmla="*/ 482203 w 1093390"/>
                  <a:gd name="connsiteY51" fmla="*/ 128418 h 838030"/>
                  <a:gd name="connsiteX52" fmla="*/ 480616 w 1093390"/>
                  <a:gd name="connsiteY52" fmla="*/ 122068 h 838030"/>
                  <a:gd name="connsiteX53" fmla="*/ 480616 w 1093390"/>
                  <a:gd name="connsiteY53" fmla="*/ 120481 h 838030"/>
                  <a:gd name="connsiteX54" fmla="*/ 491728 w 1093390"/>
                  <a:gd name="connsiteY54" fmla="*/ 96668 h 838030"/>
                  <a:gd name="connsiteX55" fmla="*/ 555228 w 1093390"/>
                  <a:gd name="connsiteY55" fmla="*/ 60156 h 838030"/>
                  <a:gd name="connsiteX56" fmla="*/ 525066 w 1093390"/>
                  <a:gd name="connsiteY56" fmla="*/ 60156 h 838030"/>
                  <a:gd name="connsiteX57" fmla="*/ 491728 w 1093390"/>
                  <a:gd name="connsiteY57" fmla="*/ 49043 h 838030"/>
                  <a:gd name="connsiteX58" fmla="*/ 485378 w 1093390"/>
                  <a:gd name="connsiteY58" fmla="*/ 50631 h 838030"/>
                  <a:gd name="connsiteX59" fmla="*/ 482203 w 1093390"/>
                  <a:gd name="connsiteY59" fmla="*/ 49043 h 838030"/>
                  <a:gd name="connsiteX60" fmla="*/ 452041 w 1093390"/>
                  <a:gd name="connsiteY60" fmla="*/ 31581 h 838030"/>
                  <a:gd name="connsiteX61" fmla="*/ 423465 w 1093390"/>
                  <a:gd name="connsiteY61" fmla="*/ 31581 h 838030"/>
                  <a:gd name="connsiteX62" fmla="*/ 417116 w 1093390"/>
                  <a:gd name="connsiteY62" fmla="*/ 31581 h 838030"/>
                  <a:gd name="connsiteX63" fmla="*/ 402828 w 1093390"/>
                  <a:gd name="connsiteY63" fmla="*/ 29993 h 838030"/>
                  <a:gd name="connsiteX64" fmla="*/ 385366 w 1093390"/>
                  <a:gd name="connsiteY64" fmla="*/ 26818 h 838030"/>
                  <a:gd name="connsiteX65" fmla="*/ 383778 w 1093390"/>
                  <a:gd name="connsiteY65" fmla="*/ 25231 h 838030"/>
                  <a:gd name="connsiteX66" fmla="*/ 345678 w 1093390"/>
                  <a:gd name="connsiteY66" fmla="*/ 3006 h 838030"/>
                  <a:gd name="connsiteX67" fmla="*/ 313928 w 1093390"/>
                  <a:gd name="connsiteY67" fmla="*/ 3006 h 838030"/>
                  <a:gd name="connsiteX68" fmla="*/ 317103 w 1093390"/>
                  <a:gd name="connsiteY68" fmla="*/ 50631 h 838030"/>
                  <a:gd name="connsiteX69" fmla="*/ 294878 w 1093390"/>
                  <a:gd name="connsiteY69" fmla="*/ 83968 h 838030"/>
                  <a:gd name="connsiteX70" fmla="*/ 285353 w 1093390"/>
                  <a:gd name="connsiteY70" fmla="*/ 112543 h 838030"/>
                  <a:gd name="connsiteX71" fmla="*/ 99616 w 1093390"/>
                  <a:gd name="connsiteY71" fmla="*/ 176043 h 838030"/>
                  <a:gd name="connsiteX72" fmla="*/ 98028 w 1093390"/>
                  <a:gd name="connsiteY72" fmla="*/ 179218 h 838030"/>
                  <a:gd name="connsiteX73" fmla="*/ 75803 w 1093390"/>
                  <a:gd name="connsiteY73" fmla="*/ 185568 h 838030"/>
                  <a:gd name="connsiteX74" fmla="*/ 77391 w 1093390"/>
                  <a:gd name="connsiteY74" fmla="*/ 199856 h 838030"/>
                  <a:gd name="connsiteX75" fmla="*/ 113903 w 1093390"/>
                  <a:gd name="connsiteY75" fmla="*/ 198268 h 838030"/>
                  <a:gd name="connsiteX76" fmla="*/ 39291 w 1093390"/>
                  <a:gd name="connsiteY76" fmla="*/ 228431 h 838030"/>
                  <a:gd name="connsiteX77" fmla="*/ 44053 w 1093390"/>
                  <a:gd name="connsiteY77" fmla="*/ 242718 h 838030"/>
                  <a:gd name="connsiteX78" fmla="*/ 47228 w 1093390"/>
                  <a:gd name="connsiteY78" fmla="*/ 241131 h 838030"/>
                  <a:gd name="connsiteX79" fmla="*/ 50403 w 1093390"/>
                  <a:gd name="connsiteY79" fmla="*/ 244306 h 838030"/>
                  <a:gd name="connsiteX80" fmla="*/ 42465 w 1093390"/>
                  <a:gd name="connsiteY80" fmla="*/ 247481 h 838030"/>
                  <a:gd name="connsiteX81" fmla="*/ 32941 w 1093390"/>
                  <a:gd name="connsiteY81" fmla="*/ 250656 h 838030"/>
                  <a:gd name="connsiteX82" fmla="*/ 29766 w 1093390"/>
                  <a:gd name="connsiteY82" fmla="*/ 252243 h 838030"/>
                  <a:gd name="connsiteX83" fmla="*/ 18653 w 1093390"/>
                  <a:gd name="connsiteY83" fmla="*/ 255418 h 838030"/>
                  <a:gd name="connsiteX84" fmla="*/ 23416 w 1093390"/>
                  <a:gd name="connsiteY84" fmla="*/ 269706 h 838030"/>
                  <a:gd name="connsiteX85" fmla="*/ 61516 w 1093390"/>
                  <a:gd name="connsiteY85" fmla="*/ 260181 h 838030"/>
                  <a:gd name="connsiteX86" fmla="*/ 66278 w 1093390"/>
                  <a:gd name="connsiteY86" fmla="*/ 261768 h 838030"/>
                  <a:gd name="connsiteX87" fmla="*/ 166291 w 1093390"/>
                  <a:gd name="connsiteY87" fmla="*/ 241131 h 838030"/>
                  <a:gd name="connsiteX88" fmla="*/ 129778 w 1093390"/>
                  <a:gd name="connsiteY88" fmla="*/ 257006 h 838030"/>
                  <a:gd name="connsiteX89" fmla="*/ 126603 w 1093390"/>
                  <a:gd name="connsiteY89" fmla="*/ 258593 h 838030"/>
                  <a:gd name="connsiteX90" fmla="*/ 5953 w 1093390"/>
                  <a:gd name="connsiteY90" fmla="*/ 276056 h 838030"/>
                  <a:gd name="connsiteX91" fmla="*/ 5953 w 1093390"/>
                  <a:gd name="connsiteY91" fmla="*/ 290343 h 838030"/>
                  <a:gd name="connsiteX92" fmla="*/ 134541 w 1093390"/>
                  <a:gd name="connsiteY92" fmla="*/ 271293 h 838030"/>
                  <a:gd name="connsiteX93" fmla="*/ 231378 w 1093390"/>
                  <a:gd name="connsiteY93" fmla="*/ 236368 h 838030"/>
                  <a:gd name="connsiteX94" fmla="*/ 205978 w 1093390"/>
                  <a:gd name="connsiteY94" fmla="*/ 296693 h 838030"/>
                  <a:gd name="connsiteX95" fmla="*/ 194866 w 1093390"/>
                  <a:gd name="connsiteY95" fmla="*/ 358606 h 838030"/>
                  <a:gd name="connsiteX96" fmla="*/ 194866 w 1093390"/>
                  <a:gd name="connsiteY96" fmla="*/ 499893 h 838030"/>
                  <a:gd name="connsiteX97" fmla="*/ 204391 w 1093390"/>
                  <a:gd name="connsiteY97" fmla="*/ 493543 h 838030"/>
                  <a:gd name="connsiteX98" fmla="*/ 228203 w 1093390"/>
                  <a:gd name="connsiteY98" fmla="*/ 452268 h 838030"/>
                  <a:gd name="connsiteX99" fmla="*/ 261541 w 1093390"/>
                  <a:gd name="connsiteY99" fmla="*/ 374481 h 838030"/>
                  <a:gd name="connsiteX100" fmla="*/ 299641 w 1093390"/>
                  <a:gd name="connsiteY100" fmla="*/ 360193 h 838030"/>
                  <a:gd name="connsiteX101" fmla="*/ 313928 w 1093390"/>
                  <a:gd name="connsiteY101" fmla="*/ 398293 h 838030"/>
                  <a:gd name="connsiteX102" fmla="*/ 271066 w 1093390"/>
                  <a:gd name="connsiteY102" fmla="*/ 493543 h 838030"/>
                  <a:gd name="connsiteX103" fmla="*/ 196453 w 1093390"/>
                  <a:gd name="connsiteY103" fmla="*/ 560218 h 838030"/>
                  <a:gd name="connsiteX104" fmla="*/ 194866 w 1093390"/>
                  <a:gd name="connsiteY104" fmla="*/ 577681 h 838030"/>
                  <a:gd name="connsiteX105" fmla="*/ 232965 w 1093390"/>
                  <a:gd name="connsiteY105" fmla="*/ 765006 h 838030"/>
                  <a:gd name="connsiteX106" fmla="*/ 272653 w 1093390"/>
                  <a:gd name="connsiteY106" fmla="*/ 784056 h 838030"/>
                  <a:gd name="connsiteX107" fmla="*/ 274241 w 1093390"/>
                  <a:gd name="connsiteY107" fmla="*/ 784056 h 838030"/>
                  <a:gd name="connsiteX108" fmla="*/ 377428 w 1093390"/>
                  <a:gd name="connsiteY108" fmla="*/ 806281 h 838030"/>
                  <a:gd name="connsiteX109" fmla="*/ 407590 w 1093390"/>
                  <a:gd name="connsiteY109" fmla="*/ 825331 h 838030"/>
                  <a:gd name="connsiteX110" fmla="*/ 553641 w 1093390"/>
                  <a:gd name="connsiteY110" fmla="*/ 820569 h 838030"/>
                  <a:gd name="connsiteX111" fmla="*/ 583803 w 1093390"/>
                  <a:gd name="connsiteY111" fmla="*/ 838031 h 838030"/>
                  <a:gd name="connsiteX112" fmla="*/ 820340 w 1093390"/>
                  <a:gd name="connsiteY112" fmla="*/ 820569 h 838030"/>
                  <a:gd name="connsiteX113" fmla="*/ 820340 w 1093390"/>
                  <a:gd name="connsiteY113" fmla="*/ 820569 h 838030"/>
                  <a:gd name="connsiteX114" fmla="*/ 974328 w 1093390"/>
                  <a:gd name="connsiteY114" fmla="*/ 803106 h 838030"/>
                  <a:gd name="connsiteX115" fmla="*/ 1004491 w 1093390"/>
                  <a:gd name="connsiteY115" fmla="*/ 768181 h 838030"/>
                  <a:gd name="connsiteX116" fmla="*/ 1023541 w 1093390"/>
                  <a:gd name="connsiteY116" fmla="*/ 738018 h 838030"/>
                  <a:gd name="connsiteX117" fmla="*/ 998141 w 1093390"/>
                  <a:gd name="connsiteY117" fmla="*/ 468143 h 838030"/>
                  <a:gd name="connsiteX118" fmla="*/ 245666 w 1093390"/>
                  <a:gd name="connsiteY118" fmla="*/ 126831 h 838030"/>
                  <a:gd name="connsiteX119" fmla="*/ 139303 w 1093390"/>
                  <a:gd name="connsiteY119" fmla="*/ 164931 h 838030"/>
                  <a:gd name="connsiteX120" fmla="*/ 245666 w 1093390"/>
                  <a:gd name="connsiteY120" fmla="*/ 126831 h 838030"/>
                  <a:gd name="connsiteX121" fmla="*/ 196453 w 1093390"/>
                  <a:gd name="connsiteY121" fmla="*/ 163343 h 838030"/>
                  <a:gd name="connsiteX122" fmla="*/ 193278 w 1093390"/>
                  <a:gd name="connsiteY122" fmla="*/ 163343 h 838030"/>
                  <a:gd name="connsiteX123" fmla="*/ 167878 w 1093390"/>
                  <a:gd name="connsiteY123" fmla="*/ 171281 h 838030"/>
                  <a:gd name="connsiteX124" fmla="*/ 164703 w 1093390"/>
                  <a:gd name="connsiteY124" fmla="*/ 171281 h 838030"/>
                  <a:gd name="connsiteX125" fmla="*/ 223441 w 1093390"/>
                  <a:gd name="connsiteY125" fmla="*/ 150643 h 838030"/>
                  <a:gd name="connsiteX126" fmla="*/ 196453 w 1093390"/>
                  <a:gd name="connsiteY126" fmla="*/ 163343 h 838030"/>
                  <a:gd name="connsiteX127" fmla="*/ 277416 w 1093390"/>
                  <a:gd name="connsiteY127" fmla="*/ 133181 h 838030"/>
                  <a:gd name="connsiteX128" fmla="*/ 275828 w 1093390"/>
                  <a:gd name="connsiteY128" fmla="*/ 134768 h 838030"/>
                  <a:gd name="connsiteX129" fmla="*/ 236141 w 1093390"/>
                  <a:gd name="connsiteY129" fmla="*/ 144293 h 838030"/>
                  <a:gd name="connsiteX130" fmla="*/ 277416 w 1093390"/>
                  <a:gd name="connsiteY130" fmla="*/ 128418 h 838030"/>
                  <a:gd name="connsiteX131" fmla="*/ 277416 w 1093390"/>
                  <a:gd name="connsiteY131" fmla="*/ 133181 h 838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1093390" h="838030">
                    <a:moveTo>
                      <a:pt x="998141" y="468143"/>
                    </a:moveTo>
                    <a:cubicBezTo>
                      <a:pt x="1002903" y="472906"/>
                      <a:pt x="1006078" y="477668"/>
                      <a:pt x="1010840" y="482431"/>
                    </a:cubicBezTo>
                    <a:cubicBezTo>
                      <a:pt x="1004491" y="461793"/>
                      <a:pt x="999728" y="439568"/>
                      <a:pt x="993378" y="418931"/>
                    </a:cubicBezTo>
                    <a:cubicBezTo>
                      <a:pt x="991791" y="415756"/>
                      <a:pt x="991791" y="412581"/>
                      <a:pt x="991791" y="409406"/>
                    </a:cubicBezTo>
                    <a:cubicBezTo>
                      <a:pt x="990203" y="404643"/>
                      <a:pt x="990203" y="401468"/>
                      <a:pt x="988616" y="396706"/>
                    </a:cubicBezTo>
                    <a:cubicBezTo>
                      <a:pt x="985441" y="382418"/>
                      <a:pt x="982266" y="368131"/>
                      <a:pt x="979090" y="353843"/>
                    </a:cubicBezTo>
                    <a:cubicBezTo>
                      <a:pt x="975916" y="347493"/>
                      <a:pt x="972741" y="341143"/>
                      <a:pt x="969566" y="333206"/>
                    </a:cubicBezTo>
                    <a:cubicBezTo>
                      <a:pt x="967978" y="331618"/>
                      <a:pt x="967978" y="330031"/>
                      <a:pt x="967978" y="326856"/>
                    </a:cubicBezTo>
                    <a:cubicBezTo>
                      <a:pt x="967978" y="325268"/>
                      <a:pt x="966391" y="323681"/>
                      <a:pt x="966391" y="322093"/>
                    </a:cubicBezTo>
                    <a:cubicBezTo>
                      <a:pt x="966391" y="320506"/>
                      <a:pt x="964803" y="320506"/>
                      <a:pt x="964803" y="318918"/>
                    </a:cubicBezTo>
                    <a:cubicBezTo>
                      <a:pt x="960041" y="312568"/>
                      <a:pt x="955278" y="304631"/>
                      <a:pt x="950516" y="298281"/>
                    </a:cubicBezTo>
                    <a:cubicBezTo>
                      <a:pt x="945753" y="290343"/>
                      <a:pt x="948928" y="282406"/>
                      <a:pt x="956866" y="279231"/>
                    </a:cubicBezTo>
                    <a:cubicBezTo>
                      <a:pt x="961628" y="274468"/>
                      <a:pt x="967978" y="271293"/>
                      <a:pt x="974328" y="277643"/>
                    </a:cubicBezTo>
                    <a:cubicBezTo>
                      <a:pt x="977503" y="280818"/>
                      <a:pt x="980678" y="282406"/>
                      <a:pt x="983853" y="285581"/>
                    </a:cubicBezTo>
                    <a:cubicBezTo>
                      <a:pt x="1001316" y="293518"/>
                      <a:pt x="1017191" y="303043"/>
                      <a:pt x="1033066" y="314156"/>
                    </a:cubicBezTo>
                    <a:cubicBezTo>
                      <a:pt x="1036241" y="315743"/>
                      <a:pt x="1039416" y="317331"/>
                      <a:pt x="1041003" y="318918"/>
                    </a:cubicBezTo>
                    <a:cubicBezTo>
                      <a:pt x="1058465" y="322093"/>
                      <a:pt x="1075928" y="330031"/>
                      <a:pt x="1093391" y="336381"/>
                    </a:cubicBezTo>
                    <a:cubicBezTo>
                      <a:pt x="1072753" y="301456"/>
                      <a:pt x="1052116" y="268118"/>
                      <a:pt x="1028303" y="236368"/>
                    </a:cubicBezTo>
                    <a:cubicBezTo>
                      <a:pt x="1028303" y="236368"/>
                      <a:pt x="1028303" y="236368"/>
                      <a:pt x="1028303" y="236368"/>
                    </a:cubicBezTo>
                    <a:cubicBezTo>
                      <a:pt x="1029891" y="228431"/>
                      <a:pt x="1028303" y="220493"/>
                      <a:pt x="1023541" y="212556"/>
                    </a:cubicBezTo>
                    <a:cubicBezTo>
                      <a:pt x="991791" y="172868"/>
                      <a:pt x="961628" y="130006"/>
                      <a:pt x="929878" y="91906"/>
                    </a:cubicBezTo>
                    <a:cubicBezTo>
                      <a:pt x="926703" y="87143"/>
                      <a:pt x="921941" y="82381"/>
                      <a:pt x="917178" y="77618"/>
                    </a:cubicBezTo>
                    <a:cubicBezTo>
                      <a:pt x="917178" y="77618"/>
                      <a:pt x="915590" y="76031"/>
                      <a:pt x="915590" y="76031"/>
                    </a:cubicBezTo>
                    <a:cubicBezTo>
                      <a:pt x="912416" y="71268"/>
                      <a:pt x="907653" y="66506"/>
                      <a:pt x="902891" y="64918"/>
                    </a:cubicBezTo>
                    <a:cubicBezTo>
                      <a:pt x="898128" y="60156"/>
                      <a:pt x="893366" y="56981"/>
                      <a:pt x="888603" y="53806"/>
                    </a:cubicBezTo>
                    <a:cubicBezTo>
                      <a:pt x="885428" y="45868"/>
                      <a:pt x="880666" y="39518"/>
                      <a:pt x="872728" y="36343"/>
                    </a:cubicBezTo>
                    <a:cubicBezTo>
                      <a:pt x="871141" y="34756"/>
                      <a:pt x="869553" y="34756"/>
                      <a:pt x="866378" y="34756"/>
                    </a:cubicBezTo>
                    <a:cubicBezTo>
                      <a:pt x="860028" y="31581"/>
                      <a:pt x="852090" y="28406"/>
                      <a:pt x="844153" y="28406"/>
                    </a:cubicBezTo>
                    <a:cubicBezTo>
                      <a:pt x="829866" y="28406"/>
                      <a:pt x="817166" y="34756"/>
                      <a:pt x="804465" y="41106"/>
                    </a:cubicBezTo>
                    <a:cubicBezTo>
                      <a:pt x="796528" y="42693"/>
                      <a:pt x="788590" y="45868"/>
                      <a:pt x="780653" y="50631"/>
                    </a:cubicBezTo>
                    <a:cubicBezTo>
                      <a:pt x="777478" y="50631"/>
                      <a:pt x="775891" y="52218"/>
                      <a:pt x="772715" y="52218"/>
                    </a:cubicBezTo>
                    <a:cubicBezTo>
                      <a:pt x="769541" y="52218"/>
                      <a:pt x="767953" y="53806"/>
                      <a:pt x="764778" y="53806"/>
                    </a:cubicBezTo>
                    <a:cubicBezTo>
                      <a:pt x="763191" y="53806"/>
                      <a:pt x="760016" y="53806"/>
                      <a:pt x="758428" y="53806"/>
                    </a:cubicBezTo>
                    <a:cubicBezTo>
                      <a:pt x="753666" y="53806"/>
                      <a:pt x="747316" y="55393"/>
                      <a:pt x="742553" y="55393"/>
                    </a:cubicBezTo>
                    <a:cubicBezTo>
                      <a:pt x="739378" y="55393"/>
                      <a:pt x="736203" y="53806"/>
                      <a:pt x="733028" y="53806"/>
                    </a:cubicBezTo>
                    <a:cubicBezTo>
                      <a:pt x="726678" y="47456"/>
                      <a:pt x="718741" y="44281"/>
                      <a:pt x="710803" y="44281"/>
                    </a:cubicBezTo>
                    <a:cubicBezTo>
                      <a:pt x="694928" y="45868"/>
                      <a:pt x="679053" y="47456"/>
                      <a:pt x="663178" y="50631"/>
                    </a:cubicBezTo>
                    <a:cubicBezTo>
                      <a:pt x="664766" y="52218"/>
                      <a:pt x="664766" y="53806"/>
                      <a:pt x="666353" y="53806"/>
                    </a:cubicBezTo>
                    <a:cubicBezTo>
                      <a:pt x="667941" y="55393"/>
                      <a:pt x="669528" y="55393"/>
                      <a:pt x="671116" y="56981"/>
                    </a:cubicBezTo>
                    <a:cubicBezTo>
                      <a:pt x="675878" y="60156"/>
                      <a:pt x="679053" y="64918"/>
                      <a:pt x="680641" y="71268"/>
                    </a:cubicBezTo>
                    <a:cubicBezTo>
                      <a:pt x="683816" y="76031"/>
                      <a:pt x="685403" y="82381"/>
                      <a:pt x="685403" y="88731"/>
                    </a:cubicBezTo>
                    <a:cubicBezTo>
                      <a:pt x="685403" y="101431"/>
                      <a:pt x="683816" y="114131"/>
                      <a:pt x="677465" y="125243"/>
                    </a:cubicBezTo>
                    <a:cubicBezTo>
                      <a:pt x="672703" y="134768"/>
                      <a:pt x="663178" y="144293"/>
                      <a:pt x="653653" y="150643"/>
                    </a:cubicBezTo>
                    <a:cubicBezTo>
                      <a:pt x="648891" y="153818"/>
                      <a:pt x="642541" y="156993"/>
                      <a:pt x="637778" y="158581"/>
                    </a:cubicBezTo>
                    <a:cubicBezTo>
                      <a:pt x="631428" y="160168"/>
                      <a:pt x="625078" y="161756"/>
                      <a:pt x="618728" y="161756"/>
                    </a:cubicBezTo>
                    <a:cubicBezTo>
                      <a:pt x="607616" y="163343"/>
                      <a:pt x="598090" y="161756"/>
                      <a:pt x="586978" y="160168"/>
                    </a:cubicBezTo>
                    <a:cubicBezTo>
                      <a:pt x="582215" y="158581"/>
                      <a:pt x="579041" y="156993"/>
                      <a:pt x="574278" y="155406"/>
                    </a:cubicBezTo>
                    <a:cubicBezTo>
                      <a:pt x="550465" y="155406"/>
                      <a:pt x="526653" y="152231"/>
                      <a:pt x="506016" y="144293"/>
                    </a:cubicBezTo>
                    <a:lnTo>
                      <a:pt x="506016" y="144293"/>
                    </a:lnTo>
                    <a:cubicBezTo>
                      <a:pt x="501253" y="144293"/>
                      <a:pt x="498078" y="144293"/>
                      <a:pt x="493316" y="141118"/>
                    </a:cubicBezTo>
                    <a:cubicBezTo>
                      <a:pt x="491728" y="139531"/>
                      <a:pt x="490141" y="139531"/>
                      <a:pt x="488553" y="137943"/>
                    </a:cubicBezTo>
                    <a:cubicBezTo>
                      <a:pt x="485378" y="134768"/>
                      <a:pt x="483791" y="131593"/>
                      <a:pt x="482203" y="128418"/>
                    </a:cubicBezTo>
                    <a:cubicBezTo>
                      <a:pt x="482203" y="126831"/>
                      <a:pt x="482203" y="123656"/>
                      <a:pt x="480616" y="122068"/>
                    </a:cubicBezTo>
                    <a:cubicBezTo>
                      <a:pt x="480616" y="122068"/>
                      <a:pt x="480616" y="120481"/>
                      <a:pt x="480616" y="120481"/>
                    </a:cubicBezTo>
                    <a:cubicBezTo>
                      <a:pt x="479028" y="110956"/>
                      <a:pt x="483791" y="103018"/>
                      <a:pt x="491728" y="96668"/>
                    </a:cubicBezTo>
                    <a:cubicBezTo>
                      <a:pt x="510778" y="82381"/>
                      <a:pt x="533003" y="71268"/>
                      <a:pt x="555228" y="60156"/>
                    </a:cubicBezTo>
                    <a:cubicBezTo>
                      <a:pt x="545703" y="60156"/>
                      <a:pt x="534590" y="60156"/>
                      <a:pt x="525066" y="60156"/>
                    </a:cubicBezTo>
                    <a:cubicBezTo>
                      <a:pt x="517128" y="50631"/>
                      <a:pt x="506016" y="44281"/>
                      <a:pt x="491728" y="49043"/>
                    </a:cubicBezTo>
                    <a:cubicBezTo>
                      <a:pt x="490141" y="49043"/>
                      <a:pt x="486965" y="50631"/>
                      <a:pt x="485378" y="50631"/>
                    </a:cubicBezTo>
                    <a:cubicBezTo>
                      <a:pt x="483791" y="50631"/>
                      <a:pt x="483791" y="50631"/>
                      <a:pt x="482203" y="49043"/>
                    </a:cubicBezTo>
                    <a:cubicBezTo>
                      <a:pt x="475853" y="39518"/>
                      <a:pt x="464741" y="31581"/>
                      <a:pt x="452041" y="31581"/>
                    </a:cubicBezTo>
                    <a:cubicBezTo>
                      <a:pt x="442516" y="31581"/>
                      <a:pt x="432991" y="31581"/>
                      <a:pt x="423465" y="31581"/>
                    </a:cubicBezTo>
                    <a:cubicBezTo>
                      <a:pt x="421878" y="31581"/>
                      <a:pt x="417116" y="31581"/>
                      <a:pt x="417116" y="31581"/>
                    </a:cubicBezTo>
                    <a:cubicBezTo>
                      <a:pt x="412353" y="31581"/>
                      <a:pt x="407590" y="29993"/>
                      <a:pt x="402828" y="29993"/>
                    </a:cubicBezTo>
                    <a:cubicBezTo>
                      <a:pt x="396478" y="28406"/>
                      <a:pt x="391715" y="26818"/>
                      <a:pt x="385366" y="26818"/>
                    </a:cubicBezTo>
                    <a:cubicBezTo>
                      <a:pt x="385366" y="26818"/>
                      <a:pt x="383778" y="25231"/>
                      <a:pt x="383778" y="25231"/>
                    </a:cubicBezTo>
                    <a:cubicBezTo>
                      <a:pt x="372666" y="15706"/>
                      <a:pt x="359965" y="7768"/>
                      <a:pt x="345678" y="3006"/>
                    </a:cubicBezTo>
                    <a:cubicBezTo>
                      <a:pt x="336153" y="-169"/>
                      <a:pt x="323453" y="-1757"/>
                      <a:pt x="313928" y="3006"/>
                    </a:cubicBezTo>
                    <a:cubicBezTo>
                      <a:pt x="331391" y="12531"/>
                      <a:pt x="339328" y="37931"/>
                      <a:pt x="317103" y="50631"/>
                    </a:cubicBezTo>
                    <a:cubicBezTo>
                      <a:pt x="305991" y="56981"/>
                      <a:pt x="299641" y="71268"/>
                      <a:pt x="294878" y="83968"/>
                    </a:cubicBezTo>
                    <a:cubicBezTo>
                      <a:pt x="291703" y="93493"/>
                      <a:pt x="288528" y="103018"/>
                      <a:pt x="285353" y="112543"/>
                    </a:cubicBezTo>
                    <a:cubicBezTo>
                      <a:pt x="218678" y="112543"/>
                      <a:pt x="152003" y="134768"/>
                      <a:pt x="99616" y="176043"/>
                    </a:cubicBezTo>
                    <a:cubicBezTo>
                      <a:pt x="98028" y="177631"/>
                      <a:pt x="98028" y="177631"/>
                      <a:pt x="98028" y="179218"/>
                    </a:cubicBezTo>
                    <a:cubicBezTo>
                      <a:pt x="90090" y="180806"/>
                      <a:pt x="83741" y="183981"/>
                      <a:pt x="75803" y="185568"/>
                    </a:cubicBezTo>
                    <a:cubicBezTo>
                      <a:pt x="69453" y="187156"/>
                      <a:pt x="71041" y="199856"/>
                      <a:pt x="77391" y="199856"/>
                    </a:cubicBezTo>
                    <a:cubicBezTo>
                      <a:pt x="90090" y="199856"/>
                      <a:pt x="101203" y="199856"/>
                      <a:pt x="113903" y="198268"/>
                    </a:cubicBezTo>
                    <a:cubicBezTo>
                      <a:pt x="88503" y="207793"/>
                      <a:pt x="64691" y="217318"/>
                      <a:pt x="39291" y="228431"/>
                    </a:cubicBezTo>
                    <a:cubicBezTo>
                      <a:pt x="31353" y="231606"/>
                      <a:pt x="36116" y="244306"/>
                      <a:pt x="44053" y="242718"/>
                    </a:cubicBezTo>
                    <a:cubicBezTo>
                      <a:pt x="45641" y="242718"/>
                      <a:pt x="45641" y="242718"/>
                      <a:pt x="47228" y="241131"/>
                    </a:cubicBezTo>
                    <a:cubicBezTo>
                      <a:pt x="47228" y="242718"/>
                      <a:pt x="48816" y="242718"/>
                      <a:pt x="50403" y="244306"/>
                    </a:cubicBezTo>
                    <a:cubicBezTo>
                      <a:pt x="47228" y="245893"/>
                      <a:pt x="45641" y="245893"/>
                      <a:pt x="42465" y="247481"/>
                    </a:cubicBezTo>
                    <a:lnTo>
                      <a:pt x="32941" y="250656"/>
                    </a:lnTo>
                    <a:cubicBezTo>
                      <a:pt x="31353" y="250656"/>
                      <a:pt x="29766" y="252243"/>
                      <a:pt x="29766" y="252243"/>
                    </a:cubicBezTo>
                    <a:cubicBezTo>
                      <a:pt x="26590" y="253831"/>
                      <a:pt x="21828" y="255418"/>
                      <a:pt x="18653" y="255418"/>
                    </a:cubicBezTo>
                    <a:cubicBezTo>
                      <a:pt x="9128" y="258593"/>
                      <a:pt x="15478" y="271293"/>
                      <a:pt x="23416" y="269706"/>
                    </a:cubicBezTo>
                    <a:cubicBezTo>
                      <a:pt x="36116" y="266531"/>
                      <a:pt x="48816" y="263356"/>
                      <a:pt x="61516" y="260181"/>
                    </a:cubicBezTo>
                    <a:cubicBezTo>
                      <a:pt x="63103" y="261768"/>
                      <a:pt x="64691" y="261768"/>
                      <a:pt x="66278" y="261768"/>
                    </a:cubicBezTo>
                    <a:cubicBezTo>
                      <a:pt x="99616" y="255418"/>
                      <a:pt x="132953" y="247481"/>
                      <a:pt x="166291" y="241131"/>
                    </a:cubicBezTo>
                    <a:cubicBezTo>
                      <a:pt x="153590" y="245893"/>
                      <a:pt x="142478" y="252243"/>
                      <a:pt x="129778" y="257006"/>
                    </a:cubicBezTo>
                    <a:cubicBezTo>
                      <a:pt x="128191" y="257006"/>
                      <a:pt x="128191" y="257006"/>
                      <a:pt x="126603" y="258593"/>
                    </a:cubicBezTo>
                    <a:cubicBezTo>
                      <a:pt x="86916" y="268118"/>
                      <a:pt x="47228" y="274468"/>
                      <a:pt x="5953" y="276056"/>
                    </a:cubicBezTo>
                    <a:cubicBezTo>
                      <a:pt x="-1984" y="276056"/>
                      <a:pt x="-1984" y="288756"/>
                      <a:pt x="5953" y="290343"/>
                    </a:cubicBezTo>
                    <a:cubicBezTo>
                      <a:pt x="50403" y="299868"/>
                      <a:pt x="93266" y="287168"/>
                      <a:pt x="134541" y="271293"/>
                    </a:cubicBezTo>
                    <a:cubicBezTo>
                      <a:pt x="167878" y="261768"/>
                      <a:pt x="199628" y="250656"/>
                      <a:pt x="231378" y="236368"/>
                    </a:cubicBezTo>
                    <a:cubicBezTo>
                      <a:pt x="221853" y="257006"/>
                      <a:pt x="213916" y="276056"/>
                      <a:pt x="205978" y="296693"/>
                    </a:cubicBezTo>
                    <a:cubicBezTo>
                      <a:pt x="205978" y="318918"/>
                      <a:pt x="201215" y="339556"/>
                      <a:pt x="194866" y="358606"/>
                    </a:cubicBezTo>
                    <a:cubicBezTo>
                      <a:pt x="194866" y="406231"/>
                      <a:pt x="194866" y="452268"/>
                      <a:pt x="194866" y="499893"/>
                    </a:cubicBezTo>
                    <a:cubicBezTo>
                      <a:pt x="198041" y="498306"/>
                      <a:pt x="201215" y="495131"/>
                      <a:pt x="204391" y="493543"/>
                    </a:cubicBezTo>
                    <a:cubicBezTo>
                      <a:pt x="209153" y="477668"/>
                      <a:pt x="217090" y="463381"/>
                      <a:pt x="228203" y="452268"/>
                    </a:cubicBezTo>
                    <a:cubicBezTo>
                      <a:pt x="240903" y="426868"/>
                      <a:pt x="253603" y="401468"/>
                      <a:pt x="261541" y="374481"/>
                    </a:cubicBezTo>
                    <a:cubicBezTo>
                      <a:pt x="266303" y="360193"/>
                      <a:pt x="286941" y="353843"/>
                      <a:pt x="299641" y="360193"/>
                    </a:cubicBezTo>
                    <a:cubicBezTo>
                      <a:pt x="315516" y="366543"/>
                      <a:pt x="318691" y="384006"/>
                      <a:pt x="313928" y="398293"/>
                    </a:cubicBezTo>
                    <a:cubicBezTo>
                      <a:pt x="304403" y="431631"/>
                      <a:pt x="288528" y="463381"/>
                      <a:pt x="271066" y="493543"/>
                    </a:cubicBezTo>
                    <a:cubicBezTo>
                      <a:pt x="259953" y="528468"/>
                      <a:pt x="231378" y="552281"/>
                      <a:pt x="196453" y="560218"/>
                    </a:cubicBezTo>
                    <a:cubicBezTo>
                      <a:pt x="196453" y="566569"/>
                      <a:pt x="194866" y="571331"/>
                      <a:pt x="194866" y="577681"/>
                    </a:cubicBezTo>
                    <a:cubicBezTo>
                      <a:pt x="199628" y="641181"/>
                      <a:pt x="212328" y="704681"/>
                      <a:pt x="232965" y="765006"/>
                    </a:cubicBezTo>
                    <a:cubicBezTo>
                      <a:pt x="239316" y="784056"/>
                      <a:pt x="256778" y="790406"/>
                      <a:pt x="272653" y="784056"/>
                    </a:cubicBezTo>
                    <a:cubicBezTo>
                      <a:pt x="272653" y="784056"/>
                      <a:pt x="274241" y="784056"/>
                      <a:pt x="274241" y="784056"/>
                    </a:cubicBezTo>
                    <a:lnTo>
                      <a:pt x="377428" y="806281"/>
                    </a:lnTo>
                    <a:cubicBezTo>
                      <a:pt x="382191" y="817393"/>
                      <a:pt x="391715" y="825331"/>
                      <a:pt x="407590" y="825331"/>
                    </a:cubicBezTo>
                    <a:cubicBezTo>
                      <a:pt x="456803" y="826918"/>
                      <a:pt x="506016" y="825331"/>
                      <a:pt x="553641" y="820569"/>
                    </a:cubicBezTo>
                    <a:cubicBezTo>
                      <a:pt x="558403" y="830093"/>
                      <a:pt x="567928" y="838031"/>
                      <a:pt x="583803" y="838031"/>
                    </a:cubicBezTo>
                    <a:cubicBezTo>
                      <a:pt x="663178" y="836444"/>
                      <a:pt x="740965" y="831681"/>
                      <a:pt x="820340" y="820569"/>
                    </a:cubicBezTo>
                    <a:cubicBezTo>
                      <a:pt x="820340" y="820569"/>
                      <a:pt x="820340" y="820569"/>
                      <a:pt x="820340" y="820569"/>
                    </a:cubicBezTo>
                    <a:cubicBezTo>
                      <a:pt x="869553" y="830093"/>
                      <a:pt x="933053" y="831681"/>
                      <a:pt x="974328" y="803106"/>
                    </a:cubicBezTo>
                    <a:cubicBezTo>
                      <a:pt x="988616" y="793581"/>
                      <a:pt x="998141" y="780881"/>
                      <a:pt x="1004491" y="768181"/>
                    </a:cubicBezTo>
                    <a:cubicBezTo>
                      <a:pt x="1015603" y="763418"/>
                      <a:pt x="1023541" y="753893"/>
                      <a:pt x="1023541" y="738018"/>
                    </a:cubicBezTo>
                    <a:cubicBezTo>
                      <a:pt x="1021953" y="645944"/>
                      <a:pt x="1014016" y="557043"/>
                      <a:pt x="998141" y="468143"/>
                    </a:cubicBezTo>
                    <a:close/>
                    <a:moveTo>
                      <a:pt x="245666" y="126831"/>
                    </a:moveTo>
                    <a:cubicBezTo>
                      <a:pt x="210741" y="141118"/>
                      <a:pt x="174228" y="152231"/>
                      <a:pt x="139303" y="164931"/>
                    </a:cubicBezTo>
                    <a:cubicBezTo>
                      <a:pt x="171053" y="144293"/>
                      <a:pt x="207566" y="131593"/>
                      <a:pt x="245666" y="126831"/>
                    </a:cubicBezTo>
                    <a:close/>
                    <a:moveTo>
                      <a:pt x="196453" y="163343"/>
                    </a:moveTo>
                    <a:cubicBezTo>
                      <a:pt x="194866" y="163343"/>
                      <a:pt x="194866" y="163343"/>
                      <a:pt x="193278" y="163343"/>
                    </a:cubicBezTo>
                    <a:cubicBezTo>
                      <a:pt x="185340" y="166518"/>
                      <a:pt x="175816" y="168106"/>
                      <a:pt x="167878" y="171281"/>
                    </a:cubicBezTo>
                    <a:cubicBezTo>
                      <a:pt x="166291" y="171281"/>
                      <a:pt x="166291" y="171281"/>
                      <a:pt x="164703" y="171281"/>
                    </a:cubicBezTo>
                    <a:cubicBezTo>
                      <a:pt x="183753" y="164931"/>
                      <a:pt x="204391" y="158581"/>
                      <a:pt x="223441" y="150643"/>
                    </a:cubicBezTo>
                    <a:cubicBezTo>
                      <a:pt x="213916" y="153818"/>
                      <a:pt x="204391" y="158581"/>
                      <a:pt x="196453" y="163343"/>
                    </a:cubicBezTo>
                    <a:close/>
                    <a:moveTo>
                      <a:pt x="277416" y="133181"/>
                    </a:moveTo>
                    <a:cubicBezTo>
                      <a:pt x="277416" y="134768"/>
                      <a:pt x="277416" y="134768"/>
                      <a:pt x="275828" y="134768"/>
                    </a:cubicBezTo>
                    <a:cubicBezTo>
                      <a:pt x="263128" y="136356"/>
                      <a:pt x="248840" y="139531"/>
                      <a:pt x="236141" y="144293"/>
                    </a:cubicBezTo>
                    <a:cubicBezTo>
                      <a:pt x="250428" y="139531"/>
                      <a:pt x="264715" y="133181"/>
                      <a:pt x="277416" y="128418"/>
                    </a:cubicBezTo>
                    <a:cubicBezTo>
                      <a:pt x="277416" y="130006"/>
                      <a:pt x="277416" y="131593"/>
                      <a:pt x="277416" y="133181"/>
                    </a:cubicBezTo>
                    <a:close/>
                  </a:path>
                </a:pathLst>
              </a:custGeom>
              <a:solidFill>
                <a:srgbClr val="0F408C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รูปแบบอิสระ: รูปร่าง 33">
                <a:extLst>
                  <a:ext uri="{FF2B5EF4-FFF2-40B4-BE49-F238E27FC236}">
                    <a16:creationId xmlns:a16="http://schemas.microsoft.com/office/drawing/2014/main" id="{19208495-FBDA-4D08-B15C-34833E98AB7D}"/>
                  </a:ext>
                </a:extLst>
              </p:cNvPr>
              <p:cNvSpPr/>
              <p:nvPr/>
            </p:nvSpPr>
            <p:spPr>
              <a:xfrm>
                <a:off x="4634943" y="3518661"/>
                <a:ext cx="184789" cy="153225"/>
              </a:xfrm>
              <a:custGeom>
                <a:avLst/>
                <a:gdLst>
                  <a:gd name="connsiteX0" fmla="*/ 170419 w 184789"/>
                  <a:gd name="connsiteY0" fmla="*/ 64326 h 153225"/>
                  <a:gd name="connsiteX1" fmla="*/ 148193 w 184789"/>
                  <a:gd name="connsiteY1" fmla="*/ 54801 h 153225"/>
                  <a:gd name="connsiteX2" fmla="*/ 121206 w 184789"/>
                  <a:gd name="connsiteY2" fmla="*/ 43688 h 153225"/>
                  <a:gd name="connsiteX3" fmla="*/ 16431 w 184789"/>
                  <a:gd name="connsiteY3" fmla="*/ 826 h 153225"/>
                  <a:gd name="connsiteX4" fmla="*/ 556 w 184789"/>
                  <a:gd name="connsiteY4" fmla="*/ 13526 h 153225"/>
                  <a:gd name="connsiteX5" fmla="*/ 29131 w 184789"/>
                  <a:gd name="connsiteY5" fmla="*/ 72263 h 153225"/>
                  <a:gd name="connsiteX6" fmla="*/ 41831 w 184789"/>
                  <a:gd name="connsiteY6" fmla="*/ 127826 h 153225"/>
                  <a:gd name="connsiteX7" fmla="*/ 43419 w 184789"/>
                  <a:gd name="connsiteY7" fmla="*/ 129413 h 153225"/>
                  <a:gd name="connsiteX8" fmla="*/ 43419 w 184789"/>
                  <a:gd name="connsiteY8" fmla="*/ 134176 h 153225"/>
                  <a:gd name="connsiteX9" fmla="*/ 45006 w 184789"/>
                  <a:gd name="connsiteY9" fmla="*/ 142114 h 153225"/>
                  <a:gd name="connsiteX10" fmla="*/ 48181 w 184789"/>
                  <a:gd name="connsiteY10" fmla="*/ 146876 h 153225"/>
                  <a:gd name="connsiteX11" fmla="*/ 54531 w 184789"/>
                  <a:gd name="connsiteY11" fmla="*/ 151638 h 153225"/>
                  <a:gd name="connsiteX12" fmla="*/ 59294 w 184789"/>
                  <a:gd name="connsiteY12" fmla="*/ 153226 h 153225"/>
                  <a:gd name="connsiteX13" fmla="*/ 65644 w 184789"/>
                  <a:gd name="connsiteY13" fmla="*/ 153226 h 153225"/>
                  <a:gd name="connsiteX14" fmla="*/ 73581 w 184789"/>
                  <a:gd name="connsiteY14" fmla="*/ 151638 h 153225"/>
                  <a:gd name="connsiteX15" fmla="*/ 79931 w 184789"/>
                  <a:gd name="connsiteY15" fmla="*/ 146876 h 153225"/>
                  <a:gd name="connsiteX16" fmla="*/ 83106 w 184789"/>
                  <a:gd name="connsiteY16" fmla="*/ 143701 h 153225"/>
                  <a:gd name="connsiteX17" fmla="*/ 87869 w 184789"/>
                  <a:gd name="connsiteY17" fmla="*/ 137351 h 153225"/>
                  <a:gd name="connsiteX18" fmla="*/ 87869 w 184789"/>
                  <a:gd name="connsiteY18" fmla="*/ 137351 h 153225"/>
                  <a:gd name="connsiteX19" fmla="*/ 118031 w 184789"/>
                  <a:gd name="connsiteY19" fmla="*/ 116713 h 153225"/>
                  <a:gd name="connsiteX20" fmla="*/ 127556 w 184789"/>
                  <a:gd name="connsiteY20" fmla="*/ 111951 h 153225"/>
                  <a:gd name="connsiteX21" fmla="*/ 132318 w 184789"/>
                  <a:gd name="connsiteY21" fmla="*/ 110364 h 153225"/>
                  <a:gd name="connsiteX22" fmla="*/ 132318 w 184789"/>
                  <a:gd name="connsiteY22" fmla="*/ 110364 h 153225"/>
                  <a:gd name="connsiteX23" fmla="*/ 132318 w 184789"/>
                  <a:gd name="connsiteY23" fmla="*/ 110364 h 153225"/>
                  <a:gd name="connsiteX24" fmla="*/ 151369 w 184789"/>
                  <a:gd name="connsiteY24" fmla="*/ 102426 h 153225"/>
                  <a:gd name="connsiteX25" fmla="*/ 164068 w 184789"/>
                  <a:gd name="connsiteY25" fmla="*/ 89726 h 153225"/>
                  <a:gd name="connsiteX26" fmla="*/ 172006 w 184789"/>
                  <a:gd name="connsiteY26" fmla="*/ 84963 h 153225"/>
                  <a:gd name="connsiteX27" fmla="*/ 178356 w 184789"/>
                  <a:gd name="connsiteY27" fmla="*/ 81788 h 153225"/>
                  <a:gd name="connsiteX28" fmla="*/ 170419 w 184789"/>
                  <a:gd name="connsiteY28" fmla="*/ 64326 h 153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4789" h="153225">
                    <a:moveTo>
                      <a:pt x="170419" y="64326"/>
                    </a:moveTo>
                    <a:cubicBezTo>
                      <a:pt x="164068" y="59563"/>
                      <a:pt x="156131" y="57976"/>
                      <a:pt x="148193" y="54801"/>
                    </a:cubicBezTo>
                    <a:cubicBezTo>
                      <a:pt x="138669" y="51626"/>
                      <a:pt x="130731" y="48451"/>
                      <a:pt x="121206" y="43688"/>
                    </a:cubicBezTo>
                    <a:lnTo>
                      <a:pt x="16431" y="826"/>
                    </a:lnTo>
                    <a:cubicBezTo>
                      <a:pt x="8494" y="-2349"/>
                      <a:pt x="-2619" y="4001"/>
                      <a:pt x="556" y="13526"/>
                    </a:cubicBezTo>
                    <a:cubicBezTo>
                      <a:pt x="8494" y="34163"/>
                      <a:pt x="18019" y="53213"/>
                      <a:pt x="29131" y="72263"/>
                    </a:cubicBezTo>
                    <a:cubicBezTo>
                      <a:pt x="29131" y="91313"/>
                      <a:pt x="32306" y="110364"/>
                      <a:pt x="41831" y="127826"/>
                    </a:cubicBezTo>
                    <a:cubicBezTo>
                      <a:pt x="41831" y="127826"/>
                      <a:pt x="43419" y="129413"/>
                      <a:pt x="43419" y="129413"/>
                    </a:cubicBezTo>
                    <a:cubicBezTo>
                      <a:pt x="43419" y="131001"/>
                      <a:pt x="43419" y="132588"/>
                      <a:pt x="43419" y="134176"/>
                    </a:cubicBezTo>
                    <a:cubicBezTo>
                      <a:pt x="43419" y="137351"/>
                      <a:pt x="43419" y="140526"/>
                      <a:pt x="45006" y="142114"/>
                    </a:cubicBezTo>
                    <a:cubicBezTo>
                      <a:pt x="45006" y="143701"/>
                      <a:pt x="46593" y="145289"/>
                      <a:pt x="48181" y="146876"/>
                    </a:cubicBezTo>
                    <a:cubicBezTo>
                      <a:pt x="49769" y="148463"/>
                      <a:pt x="51356" y="151638"/>
                      <a:pt x="54531" y="151638"/>
                    </a:cubicBezTo>
                    <a:cubicBezTo>
                      <a:pt x="56119" y="151638"/>
                      <a:pt x="57706" y="153226"/>
                      <a:pt x="59294" y="153226"/>
                    </a:cubicBezTo>
                    <a:cubicBezTo>
                      <a:pt x="60881" y="153226"/>
                      <a:pt x="62468" y="153226"/>
                      <a:pt x="65644" y="153226"/>
                    </a:cubicBezTo>
                    <a:cubicBezTo>
                      <a:pt x="68818" y="153226"/>
                      <a:pt x="71994" y="153226"/>
                      <a:pt x="73581" y="151638"/>
                    </a:cubicBezTo>
                    <a:cubicBezTo>
                      <a:pt x="76756" y="150051"/>
                      <a:pt x="78343" y="148463"/>
                      <a:pt x="79931" y="146876"/>
                    </a:cubicBezTo>
                    <a:cubicBezTo>
                      <a:pt x="81519" y="145289"/>
                      <a:pt x="81519" y="145289"/>
                      <a:pt x="83106" y="143701"/>
                    </a:cubicBezTo>
                    <a:cubicBezTo>
                      <a:pt x="84693" y="142114"/>
                      <a:pt x="86281" y="140526"/>
                      <a:pt x="87869" y="137351"/>
                    </a:cubicBezTo>
                    <a:cubicBezTo>
                      <a:pt x="87869" y="137351"/>
                      <a:pt x="87869" y="137351"/>
                      <a:pt x="87869" y="137351"/>
                    </a:cubicBezTo>
                    <a:cubicBezTo>
                      <a:pt x="97394" y="129413"/>
                      <a:pt x="106919" y="123063"/>
                      <a:pt x="118031" y="116713"/>
                    </a:cubicBezTo>
                    <a:cubicBezTo>
                      <a:pt x="121206" y="115126"/>
                      <a:pt x="124381" y="113538"/>
                      <a:pt x="127556" y="111951"/>
                    </a:cubicBezTo>
                    <a:cubicBezTo>
                      <a:pt x="129144" y="111951"/>
                      <a:pt x="130731" y="110364"/>
                      <a:pt x="132318" y="110364"/>
                    </a:cubicBezTo>
                    <a:cubicBezTo>
                      <a:pt x="132318" y="110364"/>
                      <a:pt x="132318" y="110364"/>
                      <a:pt x="132318" y="110364"/>
                    </a:cubicBezTo>
                    <a:cubicBezTo>
                      <a:pt x="132318" y="110364"/>
                      <a:pt x="132318" y="110364"/>
                      <a:pt x="132318" y="110364"/>
                    </a:cubicBezTo>
                    <a:cubicBezTo>
                      <a:pt x="138669" y="107188"/>
                      <a:pt x="145019" y="104013"/>
                      <a:pt x="151369" y="102426"/>
                    </a:cubicBezTo>
                    <a:cubicBezTo>
                      <a:pt x="157718" y="100838"/>
                      <a:pt x="162481" y="96076"/>
                      <a:pt x="164068" y="89726"/>
                    </a:cubicBezTo>
                    <a:cubicBezTo>
                      <a:pt x="167244" y="89726"/>
                      <a:pt x="170419" y="86551"/>
                      <a:pt x="172006" y="84963"/>
                    </a:cubicBezTo>
                    <a:cubicBezTo>
                      <a:pt x="173593" y="83376"/>
                      <a:pt x="176769" y="83376"/>
                      <a:pt x="178356" y="81788"/>
                    </a:cubicBezTo>
                    <a:cubicBezTo>
                      <a:pt x="191056" y="75438"/>
                      <a:pt x="183119" y="61151"/>
                      <a:pt x="170419" y="64326"/>
                    </a:cubicBezTo>
                    <a:close/>
                  </a:path>
                </a:pathLst>
              </a:custGeom>
              <a:solidFill>
                <a:srgbClr val="ED2307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รูปแบบอิสระ: รูปร่าง 34">
                <a:extLst>
                  <a:ext uri="{FF2B5EF4-FFF2-40B4-BE49-F238E27FC236}">
                    <a16:creationId xmlns:a16="http://schemas.microsoft.com/office/drawing/2014/main" id="{05A611ED-EFBB-4B86-A015-967F45394146}"/>
                  </a:ext>
                </a:extLst>
              </p:cNvPr>
              <p:cNvSpPr/>
              <p:nvPr/>
            </p:nvSpPr>
            <p:spPr>
              <a:xfrm>
                <a:off x="4984220" y="3535907"/>
                <a:ext cx="160697" cy="130086"/>
              </a:xfrm>
              <a:custGeom>
                <a:avLst/>
                <a:gdLst>
                  <a:gd name="connsiteX0" fmla="*/ 157692 w 160697"/>
                  <a:gd name="connsiteY0" fmla="*/ 2630 h 130086"/>
                  <a:gd name="connsiteX1" fmla="*/ 144992 w 160697"/>
                  <a:gd name="connsiteY1" fmla="*/ 1043 h 130086"/>
                  <a:gd name="connsiteX2" fmla="*/ 30692 w 160697"/>
                  <a:gd name="connsiteY2" fmla="*/ 35968 h 130086"/>
                  <a:gd name="connsiteX3" fmla="*/ 27517 w 160697"/>
                  <a:gd name="connsiteY3" fmla="*/ 37555 h 130086"/>
                  <a:gd name="connsiteX4" fmla="*/ 16404 w 160697"/>
                  <a:gd name="connsiteY4" fmla="*/ 37555 h 130086"/>
                  <a:gd name="connsiteX5" fmla="*/ 14817 w 160697"/>
                  <a:gd name="connsiteY5" fmla="*/ 37555 h 130086"/>
                  <a:gd name="connsiteX6" fmla="*/ 5291 w 160697"/>
                  <a:gd name="connsiteY6" fmla="*/ 56605 h 130086"/>
                  <a:gd name="connsiteX7" fmla="*/ 49742 w 160697"/>
                  <a:gd name="connsiteY7" fmla="*/ 94705 h 130086"/>
                  <a:gd name="connsiteX8" fmla="*/ 65617 w 160697"/>
                  <a:gd name="connsiteY8" fmla="*/ 113755 h 130086"/>
                  <a:gd name="connsiteX9" fmla="*/ 71967 w 160697"/>
                  <a:gd name="connsiteY9" fmla="*/ 124868 h 130086"/>
                  <a:gd name="connsiteX10" fmla="*/ 91017 w 160697"/>
                  <a:gd name="connsiteY10" fmla="*/ 123280 h 130086"/>
                  <a:gd name="connsiteX11" fmla="*/ 97367 w 160697"/>
                  <a:gd name="connsiteY11" fmla="*/ 110580 h 130086"/>
                  <a:gd name="connsiteX12" fmla="*/ 100541 w 160697"/>
                  <a:gd name="connsiteY12" fmla="*/ 107405 h 130086"/>
                  <a:gd name="connsiteX13" fmla="*/ 157692 w 160697"/>
                  <a:gd name="connsiteY13" fmla="*/ 15330 h 130086"/>
                  <a:gd name="connsiteX14" fmla="*/ 157692 w 160697"/>
                  <a:gd name="connsiteY14" fmla="*/ 2630 h 130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0697" h="130086">
                    <a:moveTo>
                      <a:pt x="157692" y="2630"/>
                    </a:moveTo>
                    <a:cubicBezTo>
                      <a:pt x="154517" y="-545"/>
                      <a:pt x="148166" y="-545"/>
                      <a:pt x="144992" y="1043"/>
                    </a:cubicBezTo>
                    <a:cubicBezTo>
                      <a:pt x="108479" y="18505"/>
                      <a:pt x="70379" y="31205"/>
                      <a:pt x="30692" y="35968"/>
                    </a:cubicBezTo>
                    <a:cubicBezTo>
                      <a:pt x="29104" y="35968"/>
                      <a:pt x="29104" y="35968"/>
                      <a:pt x="27517" y="37555"/>
                    </a:cubicBezTo>
                    <a:cubicBezTo>
                      <a:pt x="24342" y="37555"/>
                      <a:pt x="21166" y="37555"/>
                      <a:pt x="16404" y="37555"/>
                    </a:cubicBezTo>
                    <a:cubicBezTo>
                      <a:pt x="14817" y="37555"/>
                      <a:pt x="14817" y="37555"/>
                      <a:pt x="14817" y="37555"/>
                    </a:cubicBezTo>
                    <a:cubicBezTo>
                      <a:pt x="2117" y="32793"/>
                      <a:pt x="-5821" y="50255"/>
                      <a:pt x="5291" y="56605"/>
                    </a:cubicBezTo>
                    <a:cubicBezTo>
                      <a:pt x="22754" y="66130"/>
                      <a:pt x="37041" y="78830"/>
                      <a:pt x="49742" y="94705"/>
                    </a:cubicBezTo>
                    <a:cubicBezTo>
                      <a:pt x="54504" y="101055"/>
                      <a:pt x="60854" y="107405"/>
                      <a:pt x="65617" y="113755"/>
                    </a:cubicBezTo>
                    <a:cubicBezTo>
                      <a:pt x="67204" y="116930"/>
                      <a:pt x="70379" y="121693"/>
                      <a:pt x="71967" y="124868"/>
                    </a:cubicBezTo>
                    <a:cubicBezTo>
                      <a:pt x="75142" y="132805"/>
                      <a:pt x="87842" y="131218"/>
                      <a:pt x="91017" y="123280"/>
                    </a:cubicBezTo>
                    <a:cubicBezTo>
                      <a:pt x="92604" y="118518"/>
                      <a:pt x="95779" y="115343"/>
                      <a:pt x="97367" y="110580"/>
                    </a:cubicBezTo>
                    <a:cubicBezTo>
                      <a:pt x="98954" y="108993"/>
                      <a:pt x="100541" y="108993"/>
                      <a:pt x="100541" y="107405"/>
                    </a:cubicBezTo>
                    <a:cubicBezTo>
                      <a:pt x="119592" y="77243"/>
                      <a:pt x="138642" y="45493"/>
                      <a:pt x="157692" y="15330"/>
                    </a:cubicBezTo>
                    <a:cubicBezTo>
                      <a:pt x="162454" y="12155"/>
                      <a:pt x="160867" y="5805"/>
                      <a:pt x="157692" y="2630"/>
                    </a:cubicBezTo>
                    <a:close/>
                  </a:path>
                </a:pathLst>
              </a:custGeom>
              <a:solidFill>
                <a:srgbClr val="ED2307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รูปแบบอิสระ: รูปร่าง 35">
                <a:extLst>
                  <a:ext uri="{FF2B5EF4-FFF2-40B4-BE49-F238E27FC236}">
                    <a16:creationId xmlns:a16="http://schemas.microsoft.com/office/drawing/2014/main" id="{535529CA-D93D-4A48-8E69-0D775F681140}"/>
                  </a:ext>
                </a:extLst>
              </p:cNvPr>
              <p:cNvSpPr/>
              <p:nvPr/>
            </p:nvSpPr>
            <p:spPr>
              <a:xfrm>
                <a:off x="4581312" y="4295179"/>
                <a:ext cx="664977" cy="210585"/>
              </a:xfrm>
              <a:custGeom>
                <a:avLst/>
                <a:gdLst>
                  <a:gd name="connsiteX0" fmla="*/ 655850 w 664977"/>
                  <a:gd name="connsiteY0" fmla="*/ 70445 h 210585"/>
                  <a:gd name="connsiteX1" fmla="*/ 630450 w 664977"/>
                  <a:gd name="connsiteY1" fmla="*/ 16470 h 210585"/>
                  <a:gd name="connsiteX2" fmla="*/ 335175 w 664977"/>
                  <a:gd name="connsiteY2" fmla="*/ 21233 h 210585"/>
                  <a:gd name="connsiteX3" fmla="*/ 276437 w 664977"/>
                  <a:gd name="connsiteY3" fmla="*/ 22820 h 210585"/>
                  <a:gd name="connsiteX4" fmla="*/ 249450 w 664977"/>
                  <a:gd name="connsiteY4" fmla="*/ 5358 h 210585"/>
                  <a:gd name="connsiteX5" fmla="*/ 55775 w 664977"/>
                  <a:gd name="connsiteY5" fmla="*/ 595 h 210585"/>
                  <a:gd name="connsiteX6" fmla="*/ 28787 w 664977"/>
                  <a:gd name="connsiteY6" fmla="*/ 18058 h 210585"/>
                  <a:gd name="connsiteX7" fmla="*/ 9737 w 664977"/>
                  <a:gd name="connsiteY7" fmla="*/ 29170 h 210585"/>
                  <a:gd name="connsiteX8" fmla="*/ 3387 w 664977"/>
                  <a:gd name="connsiteY8" fmla="*/ 83145 h 210585"/>
                  <a:gd name="connsiteX9" fmla="*/ 20850 w 664977"/>
                  <a:gd name="connsiteY9" fmla="*/ 127595 h 210585"/>
                  <a:gd name="connsiteX10" fmla="*/ 22437 w 664977"/>
                  <a:gd name="connsiteY10" fmla="*/ 130770 h 210585"/>
                  <a:gd name="connsiteX11" fmla="*/ 39900 w 664977"/>
                  <a:gd name="connsiteY11" fmla="*/ 187920 h 210585"/>
                  <a:gd name="connsiteX12" fmla="*/ 81175 w 664977"/>
                  <a:gd name="connsiteY12" fmla="*/ 208558 h 210585"/>
                  <a:gd name="connsiteX13" fmla="*/ 92287 w 664977"/>
                  <a:gd name="connsiteY13" fmla="*/ 203795 h 210585"/>
                  <a:gd name="connsiteX14" fmla="*/ 146262 w 664977"/>
                  <a:gd name="connsiteY14" fmla="*/ 200620 h 210585"/>
                  <a:gd name="connsiteX15" fmla="*/ 146262 w 664977"/>
                  <a:gd name="connsiteY15" fmla="*/ 200620 h 210585"/>
                  <a:gd name="connsiteX16" fmla="*/ 252625 w 664977"/>
                  <a:gd name="connsiteY16" fmla="*/ 210145 h 210585"/>
                  <a:gd name="connsiteX17" fmla="*/ 292312 w 664977"/>
                  <a:gd name="connsiteY17" fmla="*/ 176808 h 210585"/>
                  <a:gd name="connsiteX18" fmla="*/ 292312 w 664977"/>
                  <a:gd name="connsiteY18" fmla="*/ 162520 h 210585"/>
                  <a:gd name="connsiteX19" fmla="*/ 295487 w 664977"/>
                  <a:gd name="connsiteY19" fmla="*/ 146645 h 210585"/>
                  <a:gd name="connsiteX20" fmla="*/ 301837 w 664977"/>
                  <a:gd name="connsiteY20" fmla="*/ 108545 h 210585"/>
                  <a:gd name="connsiteX21" fmla="*/ 317712 w 664977"/>
                  <a:gd name="connsiteY21" fmla="*/ 86320 h 210585"/>
                  <a:gd name="connsiteX22" fmla="*/ 327237 w 664977"/>
                  <a:gd name="connsiteY22" fmla="*/ 86320 h 210585"/>
                  <a:gd name="connsiteX23" fmla="*/ 333587 w 664977"/>
                  <a:gd name="connsiteY23" fmla="*/ 86320 h 210585"/>
                  <a:gd name="connsiteX24" fmla="*/ 333587 w 664977"/>
                  <a:gd name="connsiteY24" fmla="*/ 89495 h 210585"/>
                  <a:gd name="connsiteX25" fmla="*/ 341525 w 664977"/>
                  <a:gd name="connsiteY25" fmla="*/ 162520 h 210585"/>
                  <a:gd name="connsiteX26" fmla="*/ 366925 w 664977"/>
                  <a:gd name="connsiteY26" fmla="*/ 192683 h 210585"/>
                  <a:gd name="connsiteX27" fmla="*/ 387562 w 664977"/>
                  <a:gd name="connsiteY27" fmla="*/ 195858 h 210585"/>
                  <a:gd name="connsiteX28" fmla="*/ 393912 w 664977"/>
                  <a:gd name="connsiteY28" fmla="*/ 195858 h 210585"/>
                  <a:gd name="connsiteX29" fmla="*/ 393912 w 664977"/>
                  <a:gd name="connsiteY29" fmla="*/ 195858 h 210585"/>
                  <a:gd name="connsiteX30" fmla="*/ 454237 w 664977"/>
                  <a:gd name="connsiteY30" fmla="*/ 202208 h 210585"/>
                  <a:gd name="connsiteX31" fmla="*/ 517737 w 664977"/>
                  <a:gd name="connsiteY31" fmla="*/ 195858 h 210585"/>
                  <a:gd name="connsiteX32" fmla="*/ 559012 w 664977"/>
                  <a:gd name="connsiteY32" fmla="*/ 186333 h 210585"/>
                  <a:gd name="connsiteX33" fmla="*/ 566950 w 664977"/>
                  <a:gd name="connsiteY33" fmla="*/ 194270 h 210585"/>
                  <a:gd name="connsiteX34" fmla="*/ 603462 w 664977"/>
                  <a:gd name="connsiteY34" fmla="*/ 195858 h 210585"/>
                  <a:gd name="connsiteX35" fmla="*/ 628862 w 664977"/>
                  <a:gd name="connsiteY35" fmla="*/ 133945 h 210585"/>
                  <a:gd name="connsiteX36" fmla="*/ 649500 w 664977"/>
                  <a:gd name="connsiteY36" fmla="*/ 103783 h 210585"/>
                  <a:gd name="connsiteX37" fmla="*/ 655850 w 664977"/>
                  <a:gd name="connsiteY37" fmla="*/ 70445 h 210585"/>
                  <a:gd name="connsiteX38" fmla="*/ 655850 w 664977"/>
                  <a:gd name="connsiteY38" fmla="*/ 70445 h 21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64977" h="210585">
                    <a:moveTo>
                      <a:pt x="655850" y="70445"/>
                    </a:moveTo>
                    <a:cubicBezTo>
                      <a:pt x="678075" y="49808"/>
                      <a:pt x="655850" y="16470"/>
                      <a:pt x="630450" y="16470"/>
                    </a:cubicBezTo>
                    <a:cubicBezTo>
                      <a:pt x="532025" y="18058"/>
                      <a:pt x="433600" y="19645"/>
                      <a:pt x="335175" y="21233"/>
                    </a:cubicBezTo>
                    <a:cubicBezTo>
                      <a:pt x="316125" y="21233"/>
                      <a:pt x="297075" y="22820"/>
                      <a:pt x="276437" y="22820"/>
                    </a:cubicBezTo>
                    <a:cubicBezTo>
                      <a:pt x="271675" y="13295"/>
                      <a:pt x="262150" y="6945"/>
                      <a:pt x="249450" y="5358"/>
                    </a:cubicBezTo>
                    <a:cubicBezTo>
                      <a:pt x="185950" y="595"/>
                      <a:pt x="120862" y="-992"/>
                      <a:pt x="55775" y="595"/>
                    </a:cubicBezTo>
                    <a:cubicBezTo>
                      <a:pt x="41487" y="595"/>
                      <a:pt x="31962" y="8533"/>
                      <a:pt x="28787" y="18058"/>
                    </a:cubicBezTo>
                    <a:cubicBezTo>
                      <a:pt x="22437" y="19645"/>
                      <a:pt x="14500" y="22820"/>
                      <a:pt x="9737" y="29170"/>
                    </a:cubicBezTo>
                    <a:cubicBezTo>
                      <a:pt x="-4550" y="43458"/>
                      <a:pt x="212" y="64095"/>
                      <a:pt x="3387" y="83145"/>
                    </a:cubicBezTo>
                    <a:cubicBezTo>
                      <a:pt x="6562" y="99020"/>
                      <a:pt x="12912" y="113308"/>
                      <a:pt x="20850" y="127595"/>
                    </a:cubicBezTo>
                    <a:cubicBezTo>
                      <a:pt x="20850" y="129183"/>
                      <a:pt x="22437" y="129183"/>
                      <a:pt x="22437" y="130770"/>
                    </a:cubicBezTo>
                    <a:cubicBezTo>
                      <a:pt x="27200" y="149820"/>
                      <a:pt x="31962" y="170458"/>
                      <a:pt x="39900" y="187920"/>
                    </a:cubicBezTo>
                    <a:cubicBezTo>
                      <a:pt x="46250" y="203795"/>
                      <a:pt x="63712" y="214908"/>
                      <a:pt x="81175" y="208558"/>
                    </a:cubicBezTo>
                    <a:cubicBezTo>
                      <a:pt x="85937" y="206970"/>
                      <a:pt x="89112" y="205383"/>
                      <a:pt x="92287" y="203795"/>
                    </a:cubicBezTo>
                    <a:cubicBezTo>
                      <a:pt x="109750" y="206970"/>
                      <a:pt x="128800" y="205383"/>
                      <a:pt x="146262" y="200620"/>
                    </a:cubicBezTo>
                    <a:cubicBezTo>
                      <a:pt x="146262" y="200620"/>
                      <a:pt x="146262" y="200620"/>
                      <a:pt x="146262" y="200620"/>
                    </a:cubicBezTo>
                    <a:cubicBezTo>
                      <a:pt x="181187" y="202208"/>
                      <a:pt x="217700" y="205383"/>
                      <a:pt x="252625" y="210145"/>
                    </a:cubicBezTo>
                    <a:cubicBezTo>
                      <a:pt x="274850" y="213320"/>
                      <a:pt x="292312" y="199033"/>
                      <a:pt x="292312" y="176808"/>
                    </a:cubicBezTo>
                    <a:cubicBezTo>
                      <a:pt x="292312" y="172045"/>
                      <a:pt x="292312" y="167283"/>
                      <a:pt x="292312" y="162520"/>
                    </a:cubicBezTo>
                    <a:cubicBezTo>
                      <a:pt x="293900" y="157758"/>
                      <a:pt x="295487" y="152995"/>
                      <a:pt x="295487" y="146645"/>
                    </a:cubicBezTo>
                    <a:cubicBezTo>
                      <a:pt x="293900" y="132358"/>
                      <a:pt x="295487" y="121245"/>
                      <a:pt x="301837" y="108545"/>
                    </a:cubicBezTo>
                    <a:cubicBezTo>
                      <a:pt x="309775" y="103783"/>
                      <a:pt x="316125" y="95845"/>
                      <a:pt x="317712" y="86320"/>
                    </a:cubicBezTo>
                    <a:cubicBezTo>
                      <a:pt x="320887" y="86320"/>
                      <a:pt x="324062" y="86320"/>
                      <a:pt x="327237" y="86320"/>
                    </a:cubicBezTo>
                    <a:cubicBezTo>
                      <a:pt x="328825" y="86320"/>
                      <a:pt x="332000" y="86320"/>
                      <a:pt x="333587" y="86320"/>
                    </a:cubicBezTo>
                    <a:cubicBezTo>
                      <a:pt x="333587" y="87908"/>
                      <a:pt x="333587" y="87908"/>
                      <a:pt x="333587" y="89495"/>
                    </a:cubicBezTo>
                    <a:cubicBezTo>
                      <a:pt x="336762" y="113308"/>
                      <a:pt x="338350" y="138708"/>
                      <a:pt x="341525" y="162520"/>
                    </a:cubicBezTo>
                    <a:cubicBezTo>
                      <a:pt x="343112" y="176808"/>
                      <a:pt x="352637" y="189508"/>
                      <a:pt x="366925" y="192683"/>
                    </a:cubicBezTo>
                    <a:cubicBezTo>
                      <a:pt x="373275" y="194270"/>
                      <a:pt x="381212" y="195858"/>
                      <a:pt x="387562" y="195858"/>
                    </a:cubicBezTo>
                    <a:cubicBezTo>
                      <a:pt x="389150" y="195858"/>
                      <a:pt x="390737" y="195858"/>
                      <a:pt x="393912" y="195858"/>
                    </a:cubicBezTo>
                    <a:cubicBezTo>
                      <a:pt x="393912" y="195858"/>
                      <a:pt x="393912" y="195858"/>
                      <a:pt x="393912" y="195858"/>
                    </a:cubicBezTo>
                    <a:cubicBezTo>
                      <a:pt x="412962" y="203795"/>
                      <a:pt x="433600" y="203795"/>
                      <a:pt x="454237" y="202208"/>
                    </a:cubicBezTo>
                    <a:cubicBezTo>
                      <a:pt x="474875" y="200620"/>
                      <a:pt x="497100" y="199033"/>
                      <a:pt x="517737" y="195858"/>
                    </a:cubicBezTo>
                    <a:cubicBezTo>
                      <a:pt x="532025" y="192683"/>
                      <a:pt x="546312" y="191095"/>
                      <a:pt x="559012" y="186333"/>
                    </a:cubicBezTo>
                    <a:cubicBezTo>
                      <a:pt x="560600" y="189508"/>
                      <a:pt x="563775" y="192683"/>
                      <a:pt x="566950" y="194270"/>
                    </a:cubicBezTo>
                    <a:cubicBezTo>
                      <a:pt x="576475" y="200620"/>
                      <a:pt x="592350" y="202208"/>
                      <a:pt x="603462" y="195858"/>
                    </a:cubicBezTo>
                    <a:cubicBezTo>
                      <a:pt x="624100" y="181570"/>
                      <a:pt x="633625" y="156170"/>
                      <a:pt x="628862" y="133945"/>
                    </a:cubicBezTo>
                    <a:cubicBezTo>
                      <a:pt x="633625" y="122833"/>
                      <a:pt x="639975" y="113308"/>
                      <a:pt x="649500" y="103783"/>
                    </a:cubicBezTo>
                    <a:cubicBezTo>
                      <a:pt x="657437" y="94258"/>
                      <a:pt x="659025" y="81558"/>
                      <a:pt x="655850" y="70445"/>
                    </a:cubicBezTo>
                    <a:cubicBezTo>
                      <a:pt x="655850" y="70445"/>
                      <a:pt x="655850" y="70445"/>
                      <a:pt x="655850" y="704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รูปแบบอิสระ: รูปร่าง 36">
                <a:extLst>
                  <a:ext uri="{FF2B5EF4-FFF2-40B4-BE49-F238E27FC236}">
                    <a16:creationId xmlns:a16="http://schemas.microsoft.com/office/drawing/2014/main" id="{AAF7448E-6AE4-44CB-8AFB-18930373CD32}"/>
                  </a:ext>
                </a:extLst>
              </p:cNvPr>
              <p:cNvSpPr/>
              <p:nvPr/>
            </p:nvSpPr>
            <p:spPr>
              <a:xfrm>
                <a:off x="4683434" y="2499191"/>
                <a:ext cx="143697" cy="284930"/>
              </a:xfrm>
              <a:custGeom>
                <a:avLst/>
                <a:gdLst>
                  <a:gd name="connsiteX0" fmla="*/ 121928 w 143697"/>
                  <a:gd name="connsiteY0" fmla="*/ 7471 h 284930"/>
                  <a:gd name="connsiteX1" fmla="*/ 1278 w 143697"/>
                  <a:gd name="connsiteY1" fmla="*/ 269409 h 284930"/>
                  <a:gd name="connsiteX2" fmla="*/ 20328 w 143697"/>
                  <a:gd name="connsiteY2" fmla="*/ 278934 h 284930"/>
                  <a:gd name="connsiteX3" fmla="*/ 142565 w 143697"/>
                  <a:gd name="connsiteY3" fmla="*/ 12234 h 284930"/>
                  <a:gd name="connsiteX4" fmla="*/ 121928 w 143697"/>
                  <a:gd name="connsiteY4" fmla="*/ 7471 h 284930"/>
                  <a:gd name="connsiteX5" fmla="*/ 121928 w 143697"/>
                  <a:gd name="connsiteY5" fmla="*/ 7471 h 28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697" h="284930">
                    <a:moveTo>
                      <a:pt x="121928" y="7471"/>
                    </a:moveTo>
                    <a:cubicBezTo>
                      <a:pt x="90178" y="97959"/>
                      <a:pt x="48903" y="185271"/>
                      <a:pt x="1278" y="269409"/>
                    </a:cubicBezTo>
                    <a:cubicBezTo>
                      <a:pt x="-5072" y="282109"/>
                      <a:pt x="13978" y="291634"/>
                      <a:pt x="20328" y="278934"/>
                    </a:cubicBezTo>
                    <a:cubicBezTo>
                      <a:pt x="69540" y="193209"/>
                      <a:pt x="109228" y="104309"/>
                      <a:pt x="142565" y="12234"/>
                    </a:cubicBezTo>
                    <a:cubicBezTo>
                      <a:pt x="148915" y="-466"/>
                      <a:pt x="126690" y="-5229"/>
                      <a:pt x="121928" y="7471"/>
                    </a:cubicBezTo>
                    <a:lnTo>
                      <a:pt x="121928" y="7471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รูปแบบอิสระ: รูปร่าง 37">
                <a:extLst>
                  <a:ext uri="{FF2B5EF4-FFF2-40B4-BE49-F238E27FC236}">
                    <a16:creationId xmlns:a16="http://schemas.microsoft.com/office/drawing/2014/main" id="{C57E76CC-348C-49D4-844D-BF16935F391C}"/>
                  </a:ext>
                </a:extLst>
              </p:cNvPr>
              <p:cNvSpPr/>
              <p:nvPr/>
            </p:nvSpPr>
            <p:spPr>
              <a:xfrm>
                <a:off x="4552348" y="2507404"/>
                <a:ext cx="263888" cy="267511"/>
              </a:xfrm>
              <a:custGeom>
                <a:avLst/>
                <a:gdLst>
                  <a:gd name="connsiteX0" fmla="*/ 245077 w 263888"/>
                  <a:gd name="connsiteY0" fmla="*/ 4020 h 267511"/>
                  <a:gd name="connsiteX1" fmla="*/ 3777 w 263888"/>
                  <a:gd name="connsiteY1" fmla="*/ 250082 h 267511"/>
                  <a:gd name="connsiteX2" fmla="*/ 19652 w 263888"/>
                  <a:gd name="connsiteY2" fmla="*/ 264370 h 267511"/>
                  <a:gd name="connsiteX3" fmla="*/ 260952 w 263888"/>
                  <a:gd name="connsiteY3" fmla="*/ 18308 h 267511"/>
                  <a:gd name="connsiteX4" fmla="*/ 245077 w 263888"/>
                  <a:gd name="connsiteY4" fmla="*/ 4020 h 267511"/>
                  <a:gd name="connsiteX5" fmla="*/ 245077 w 263888"/>
                  <a:gd name="connsiteY5" fmla="*/ 4020 h 267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3888" h="267511">
                    <a:moveTo>
                      <a:pt x="245077" y="4020"/>
                    </a:moveTo>
                    <a:cubicBezTo>
                      <a:pt x="172052" y="92920"/>
                      <a:pt x="91089" y="175470"/>
                      <a:pt x="3777" y="250082"/>
                    </a:cubicBezTo>
                    <a:cubicBezTo>
                      <a:pt x="-7336" y="259608"/>
                      <a:pt x="8539" y="273895"/>
                      <a:pt x="19652" y="264370"/>
                    </a:cubicBezTo>
                    <a:cubicBezTo>
                      <a:pt x="106964" y="188170"/>
                      <a:pt x="186339" y="105620"/>
                      <a:pt x="260952" y="18308"/>
                    </a:cubicBezTo>
                    <a:cubicBezTo>
                      <a:pt x="270476" y="7195"/>
                      <a:pt x="254601" y="-7092"/>
                      <a:pt x="245077" y="4020"/>
                    </a:cubicBezTo>
                    <a:lnTo>
                      <a:pt x="245077" y="4020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รูปแบบอิสระ: รูปร่าง 38">
                <a:extLst>
                  <a:ext uri="{FF2B5EF4-FFF2-40B4-BE49-F238E27FC236}">
                    <a16:creationId xmlns:a16="http://schemas.microsoft.com/office/drawing/2014/main" id="{E03BF5BE-D6C2-46A5-A1E0-CFAAF8F4F591}"/>
                  </a:ext>
                </a:extLst>
              </p:cNvPr>
              <p:cNvSpPr/>
              <p:nvPr/>
            </p:nvSpPr>
            <p:spPr>
              <a:xfrm>
                <a:off x="4461034" y="2502288"/>
                <a:ext cx="341725" cy="294318"/>
              </a:xfrm>
              <a:custGeom>
                <a:avLst/>
                <a:gdLst>
                  <a:gd name="connsiteX0" fmla="*/ 328453 w 341725"/>
                  <a:gd name="connsiteY0" fmla="*/ 1199 h 294318"/>
                  <a:gd name="connsiteX1" fmla="*/ 4603 w 341725"/>
                  <a:gd name="connsiteY1" fmla="*/ 274249 h 294318"/>
                  <a:gd name="connsiteX2" fmla="*/ 15716 w 341725"/>
                  <a:gd name="connsiteY2" fmla="*/ 291711 h 294318"/>
                  <a:gd name="connsiteX3" fmla="*/ 334803 w 341725"/>
                  <a:gd name="connsiteY3" fmla="*/ 21836 h 294318"/>
                  <a:gd name="connsiteX4" fmla="*/ 328453 w 341725"/>
                  <a:gd name="connsiteY4" fmla="*/ 1199 h 294318"/>
                  <a:gd name="connsiteX5" fmla="*/ 328453 w 341725"/>
                  <a:gd name="connsiteY5" fmla="*/ 1199 h 294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725" h="294318">
                    <a:moveTo>
                      <a:pt x="328453" y="1199"/>
                    </a:moveTo>
                    <a:cubicBezTo>
                      <a:pt x="195103" y="59936"/>
                      <a:pt x="118903" y="190112"/>
                      <a:pt x="4603" y="274249"/>
                    </a:cubicBezTo>
                    <a:cubicBezTo>
                      <a:pt x="-6509" y="282186"/>
                      <a:pt x="4603" y="301237"/>
                      <a:pt x="15716" y="291711"/>
                    </a:cubicBezTo>
                    <a:cubicBezTo>
                      <a:pt x="128428" y="209162"/>
                      <a:pt x="204628" y="78987"/>
                      <a:pt x="334803" y="21836"/>
                    </a:cubicBezTo>
                    <a:cubicBezTo>
                      <a:pt x="347503" y="15487"/>
                      <a:pt x="341153" y="-5151"/>
                      <a:pt x="328453" y="1199"/>
                    </a:cubicBezTo>
                    <a:lnTo>
                      <a:pt x="328453" y="1199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รูปแบบอิสระ: รูปร่าง 39">
                <a:extLst>
                  <a:ext uri="{FF2B5EF4-FFF2-40B4-BE49-F238E27FC236}">
                    <a16:creationId xmlns:a16="http://schemas.microsoft.com/office/drawing/2014/main" id="{DCB1C269-78EA-4434-9C48-2B9AAE992A0F}"/>
                  </a:ext>
                </a:extLst>
              </p:cNvPr>
              <p:cNvSpPr/>
              <p:nvPr/>
            </p:nvSpPr>
            <p:spPr>
              <a:xfrm>
                <a:off x="4265182" y="2501819"/>
                <a:ext cx="503704" cy="228680"/>
              </a:xfrm>
              <a:custGeom>
                <a:avLst/>
                <a:gdLst>
                  <a:gd name="connsiteX0" fmla="*/ 492555 w 503704"/>
                  <a:gd name="connsiteY0" fmla="*/ 81 h 228680"/>
                  <a:gd name="connsiteX1" fmla="*/ 379843 w 503704"/>
                  <a:gd name="connsiteY1" fmla="*/ 47706 h 228680"/>
                  <a:gd name="connsiteX2" fmla="*/ 273480 w 503704"/>
                  <a:gd name="connsiteY2" fmla="*/ 127081 h 228680"/>
                  <a:gd name="connsiteX3" fmla="*/ 9955 w 503704"/>
                  <a:gd name="connsiteY3" fmla="*/ 206456 h 228680"/>
                  <a:gd name="connsiteX4" fmla="*/ 11542 w 503704"/>
                  <a:gd name="connsiteY4" fmla="*/ 228681 h 228680"/>
                  <a:gd name="connsiteX5" fmla="*/ 270305 w 503704"/>
                  <a:gd name="connsiteY5" fmla="*/ 155656 h 228680"/>
                  <a:gd name="connsiteX6" fmla="*/ 378255 w 503704"/>
                  <a:gd name="connsiteY6" fmla="*/ 77868 h 228680"/>
                  <a:gd name="connsiteX7" fmla="*/ 495730 w 503704"/>
                  <a:gd name="connsiteY7" fmla="*/ 23894 h 228680"/>
                  <a:gd name="connsiteX8" fmla="*/ 492555 w 503704"/>
                  <a:gd name="connsiteY8" fmla="*/ 81 h 228680"/>
                  <a:gd name="connsiteX9" fmla="*/ 492555 w 503704"/>
                  <a:gd name="connsiteY9" fmla="*/ 81 h 228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3704" h="228680">
                    <a:moveTo>
                      <a:pt x="492555" y="81"/>
                    </a:moveTo>
                    <a:cubicBezTo>
                      <a:pt x="449692" y="1668"/>
                      <a:pt x="413180" y="22306"/>
                      <a:pt x="379843" y="47706"/>
                    </a:cubicBezTo>
                    <a:cubicBezTo>
                      <a:pt x="344917" y="74694"/>
                      <a:pt x="311580" y="103269"/>
                      <a:pt x="273480" y="127081"/>
                    </a:cubicBezTo>
                    <a:cubicBezTo>
                      <a:pt x="194105" y="176293"/>
                      <a:pt x="102030" y="203281"/>
                      <a:pt x="9955" y="206456"/>
                    </a:cubicBezTo>
                    <a:cubicBezTo>
                      <a:pt x="-4333" y="206456"/>
                      <a:pt x="-2745" y="228681"/>
                      <a:pt x="11542" y="228681"/>
                    </a:cubicBezTo>
                    <a:cubicBezTo>
                      <a:pt x="102030" y="225506"/>
                      <a:pt x="190930" y="200106"/>
                      <a:pt x="270305" y="155656"/>
                    </a:cubicBezTo>
                    <a:cubicBezTo>
                      <a:pt x="309993" y="133431"/>
                      <a:pt x="343330" y="106444"/>
                      <a:pt x="378255" y="77868"/>
                    </a:cubicBezTo>
                    <a:cubicBezTo>
                      <a:pt x="413180" y="50881"/>
                      <a:pt x="449692" y="25481"/>
                      <a:pt x="495730" y="23894"/>
                    </a:cubicBezTo>
                    <a:cubicBezTo>
                      <a:pt x="506843" y="20718"/>
                      <a:pt x="506843" y="-1507"/>
                      <a:pt x="492555" y="81"/>
                    </a:cubicBezTo>
                    <a:lnTo>
                      <a:pt x="492555" y="81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รูปแบบอิสระ: รูปร่าง 40">
                <a:extLst>
                  <a:ext uri="{FF2B5EF4-FFF2-40B4-BE49-F238E27FC236}">
                    <a16:creationId xmlns:a16="http://schemas.microsoft.com/office/drawing/2014/main" id="{1F41CECD-4155-426B-919E-AC8E1A775BAA}"/>
                  </a:ext>
                </a:extLst>
              </p:cNvPr>
              <p:cNvSpPr/>
              <p:nvPr/>
            </p:nvSpPr>
            <p:spPr>
              <a:xfrm>
                <a:off x="4612966" y="2497490"/>
                <a:ext cx="313803" cy="373604"/>
              </a:xfrm>
              <a:custGeom>
                <a:avLst/>
                <a:gdLst>
                  <a:gd name="connsiteX0" fmla="*/ 293996 w 313803"/>
                  <a:gd name="connsiteY0" fmla="*/ 5997 h 373604"/>
                  <a:gd name="connsiteX1" fmla="*/ 1896 w 313803"/>
                  <a:gd name="connsiteY1" fmla="*/ 358422 h 373604"/>
                  <a:gd name="connsiteX2" fmla="*/ 20946 w 313803"/>
                  <a:gd name="connsiteY2" fmla="*/ 367947 h 373604"/>
                  <a:gd name="connsiteX3" fmla="*/ 313046 w 313803"/>
                  <a:gd name="connsiteY3" fmla="*/ 15522 h 373604"/>
                  <a:gd name="connsiteX4" fmla="*/ 293996 w 313803"/>
                  <a:gd name="connsiteY4" fmla="*/ 5997 h 373604"/>
                  <a:gd name="connsiteX5" fmla="*/ 293996 w 313803"/>
                  <a:gd name="connsiteY5" fmla="*/ 5997 h 373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03" h="373604">
                    <a:moveTo>
                      <a:pt x="293996" y="5997"/>
                    </a:moveTo>
                    <a:cubicBezTo>
                      <a:pt x="232084" y="148872"/>
                      <a:pt x="84446" y="229835"/>
                      <a:pt x="1896" y="358422"/>
                    </a:cubicBezTo>
                    <a:cubicBezTo>
                      <a:pt x="-6041" y="369535"/>
                      <a:pt x="13008" y="380647"/>
                      <a:pt x="20946" y="367947"/>
                    </a:cubicBezTo>
                    <a:cubicBezTo>
                      <a:pt x="103496" y="237772"/>
                      <a:pt x="251133" y="158397"/>
                      <a:pt x="313046" y="15522"/>
                    </a:cubicBezTo>
                    <a:cubicBezTo>
                      <a:pt x="317809" y="2822"/>
                      <a:pt x="298758" y="-6703"/>
                      <a:pt x="293996" y="5997"/>
                    </a:cubicBezTo>
                    <a:lnTo>
                      <a:pt x="293996" y="5997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รูปแบบอิสระ: รูปร่าง 41">
                <a:extLst>
                  <a:ext uri="{FF2B5EF4-FFF2-40B4-BE49-F238E27FC236}">
                    <a16:creationId xmlns:a16="http://schemas.microsoft.com/office/drawing/2014/main" id="{7176D5C4-3705-4814-AA77-899EE52F5641}"/>
                  </a:ext>
                </a:extLst>
              </p:cNvPr>
              <p:cNvSpPr/>
              <p:nvPr/>
            </p:nvSpPr>
            <p:spPr>
              <a:xfrm>
                <a:off x="4807779" y="2486802"/>
                <a:ext cx="139201" cy="374225"/>
              </a:xfrm>
              <a:custGeom>
                <a:avLst/>
                <a:gdLst>
                  <a:gd name="connsiteX0" fmla="*/ 118233 w 139201"/>
                  <a:gd name="connsiteY0" fmla="*/ 8747 h 374225"/>
                  <a:gd name="connsiteX1" fmla="*/ 758 w 139201"/>
                  <a:gd name="connsiteY1" fmla="*/ 357997 h 374225"/>
                  <a:gd name="connsiteX2" fmla="*/ 19808 w 139201"/>
                  <a:gd name="connsiteY2" fmla="*/ 367522 h 374225"/>
                  <a:gd name="connsiteX3" fmla="*/ 138871 w 139201"/>
                  <a:gd name="connsiteY3" fmla="*/ 11922 h 374225"/>
                  <a:gd name="connsiteX4" fmla="*/ 118233 w 139201"/>
                  <a:gd name="connsiteY4" fmla="*/ 8747 h 374225"/>
                  <a:gd name="connsiteX5" fmla="*/ 118233 w 139201"/>
                  <a:gd name="connsiteY5" fmla="*/ 8747 h 374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201" h="374225">
                    <a:moveTo>
                      <a:pt x="118233" y="8747"/>
                    </a:moveTo>
                    <a:cubicBezTo>
                      <a:pt x="83308" y="126223"/>
                      <a:pt x="45208" y="243697"/>
                      <a:pt x="758" y="357997"/>
                    </a:cubicBezTo>
                    <a:cubicBezTo>
                      <a:pt x="-4004" y="370697"/>
                      <a:pt x="15045" y="381810"/>
                      <a:pt x="19808" y="367522"/>
                    </a:cubicBezTo>
                    <a:cubicBezTo>
                      <a:pt x="64258" y="251635"/>
                      <a:pt x="103945" y="132572"/>
                      <a:pt x="138871" y="11922"/>
                    </a:cubicBezTo>
                    <a:cubicBezTo>
                      <a:pt x="142045" y="-777"/>
                      <a:pt x="121408" y="-5540"/>
                      <a:pt x="118233" y="8747"/>
                    </a:cubicBezTo>
                    <a:lnTo>
                      <a:pt x="118233" y="8747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รูปแบบอิสระ: รูปร่าง 42">
                <a:extLst>
                  <a:ext uri="{FF2B5EF4-FFF2-40B4-BE49-F238E27FC236}">
                    <a16:creationId xmlns:a16="http://schemas.microsoft.com/office/drawing/2014/main" id="{67049CFD-F398-42F4-8400-754B4E901388}"/>
                  </a:ext>
                </a:extLst>
              </p:cNvPr>
              <p:cNvSpPr/>
              <p:nvPr/>
            </p:nvSpPr>
            <p:spPr>
              <a:xfrm>
                <a:off x="4932362" y="2504645"/>
                <a:ext cx="23812" cy="326297"/>
              </a:xfrm>
              <a:custGeom>
                <a:avLst/>
                <a:gdLst>
                  <a:gd name="connsiteX0" fmla="*/ 0 w 23812"/>
                  <a:gd name="connsiteY0" fmla="*/ 11542 h 326297"/>
                  <a:gd name="connsiteX1" fmla="*/ 1587 w 23812"/>
                  <a:gd name="connsiteY1" fmla="*/ 316342 h 326297"/>
                  <a:gd name="connsiteX2" fmla="*/ 23813 w 23812"/>
                  <a:gd name="connsiteY2" fmla="*/ 314755 h 326297"/>
                  <a:gd name="connsiteX3" fmla="*/ 22225 w 23812"/>
                  <a:gd name="connsiteY3" fmla="*/ 9955 h 326297"/>
                  <a:gd name="connsiteX4" fmla="*/ 0 w 23812"/>
                  <a:gd name="connsiteY4" fmla="*/ 11542 h 326297"/>
                  <a:gd name="connsiteX5" fmla="*/ 0 w 23812"/>
                  <a:gd name="connsiteY5" fmla="*/ 11542 h 32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2" h="326297">
                    <a:moveTo>
                      <a:pt x="0" y="11542"/>
                    </a:moveTo>
                    <a:cubicBezTo>
                      <a:pt x="0" y="113142"/>
                      <a:pt x="1587" y="214742"/>
                      <a:pt x="1587" y="316342"/>
                    </a:cubicBezTo>
                    <a:cubicBezTo>
                      <a:pt x="1587" y="330630"/>
                      <a:pt x="23813" y="329042"/>
                      <a:pt x="23813" y="314755"/>
                    </a:cubicBezTo>
                    <a:cubicBezTo>
                      <a:pt x="23813" y="213155"/>
                      <a:pt x="22225" y="111555"/>
                      <a:pt x="22225" y="9955"/>
                    </a:cubicBezTo>
                    <a:cubicBezTo>
                      <a:pt x="22225" y="-4333"/>
                      <a:pt x="0" y="-2745"/>
                      <a:pt x="0" y="11542"/>
                    </a:cubicBezTo>
                    <a:lnTo>
                      <a:pt x="0" y="11542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รูปแบบอิสระ: รูปร่าง 43">
                <a:extLst>
                  <a:ext uri="{FF2B5EF4-FFF2-40B4-BE49-F238E27FC236}">
                    <a16:creationId xmlns:a16="http://schemas.microsoft.com/office/drawing/2014/main" id="{C333FE1C-CED2-44AE-93B6-66DF86D4ABB3}"/>
                  </a:ext>
                </a:extLst>
              </p:cNvPr>
              <p:cNvSpPr/>
              <p:nvPr/>
            </p:nvSpPr>
            <p:spPr>
              <a:xfrm>
                <a:off x="4958594" y="2491406"/>
                <a:ext cx="80843" cy="382397"/>
              </a:xfrm>
              <a:custGeom>
                <a:avLst/>
                <a:gdLst>
                  <a:gd name="connsiteX0" fmla="*/ 756 w 80843"/>
                  <a:gd name="connsiteY0" fmla="*/ 13668 h 382397"/>
                  <a:gd name="connsiteX1" fmla="*/ 57906 w 80843"/>
                  <a:gd name="connsiteY1" fmla="*/ 372443 h 382397"/>
                  <a:gd name="connsiteX2" fmla="*/ 80131 w 80843"/>
                  <a:gd name="connsiteY2" fmla="*/ 370856 h 382397"/>
                  <a:gd name="connsiteX3" fmla="*/ 21394 w 80843"/>
                  <a:gd name="connsiteY3" fmla="*/ 5731 h 382397"/>
                  <a:gd name="connsiteX4" fmla="*/ 756 w 80843"/>
                  <a:gd name="connsiteY4" fmla="*/ 13668 h 382397"/>
                  <a:gd name="connsiteX5" fmla="*/ 756 w 80843"/>
                  <a:gd name="connsiteY5" fmla="*/ 13668 h 38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843" h="382397">
                    <a:moveTo>
                      <a:pt x="756" y="13668"/>
                    </a:moveTo>
                    <a:cubicBezTo>
                      <a:pt x="43619" y="127968"/>
                      <a:pt x="62668" y="250205"/>
                      <a:pt x="57906" y="372443"/>
                    </a:cubicBezTo>
                    <a:cubicBezTo>
                      <a:pt x="57906" y="386731"/>
                      <a:pt x="78543" y="385143"/>
                      <a:pt x="80131" y="370856"/>
                    </a:cubicBezTo>
                    <a:cubicBezTo>
                      <a:pt x="84894" y="247031"/>
                      <a:pt x="65843" y="121618"/>
                      <a:pt x="21394" y="5731"/>
                    </a:cubicBezTo>
                    <a:cubicBezTo>
                      <a:pt x="15043" y="-5382"/>
                      <a:pt x="-4006" y="968"/>
                      <a:pt x="756" y="13668"/>
                    </a:cubicBezTo>
                    <a:lnTo>
                      <a:pt x="756" y="13668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รูปแบบอิสระ: รูปร่าง 44">
                <a:extLst>
                  <a:ext uri="{FF2B5EF4-FFF2-40B4-BE49-F238E27FC236}">
                    <a16:creationId xmlns:a16="http://schemas.microsoft.com/office/drawing/2014/main" id="{361CFD05-F264-4BB4-978B-00F18B350588}"/>
                  </a:ext>
                </a:extLst>
              </p:cNvPr>
              <p:cNvSpPr/>
              <p:nvPr/>
            </p:nvSpPr>
            <p:spPr>
              <a:xfrm>
                <a:off x="5005244" y="2510146"/>
                <a:ext cx="147861" cy="395407"/>
              </a:xfrm>
              <a:custGeom>
                <a:avLst/>
                <a:gdLst>
                  <a:gd name="connsiteX0" fmla="*/ 4905 w 147861"/>
                  <a:gd name="connsiteY0" fmla="*/ 20328 h 395407"/>
                  <a:gd name="connsiteX1" fmla="*/ 49355 w 147861"/>
                  <a:gd name="connsiteY1" fmla="*/ 91765 h 395407"/>
                  <a:gd name="connsiteX2" fmla="*/ 81105 w 147861"/>
                  <a:gd name="connsiteY2" fmla="*/ 187015 h 395407"/>
                  <a:gd name="connsiteX3" fmla="*/ 125555 w 147861"/>
                  <a:gd name="connsiteY3" fmla="*/ 385453 h 395407"/>
                  <a:gd name="connsiteX4" fmla="*/ 147780 w 147861"/>
                  <a:gd name="connsiteY4" fmla="*/ 383866 h 395407"/>
                  <a:gd name="connsiteX5" fmla="*/ 100155 w 147861"/>
                  <a:gd name="connsiteY5" fmla="*/ 169553 h 395407"/>
                  <a:gd name="connsiteX6" fmla="*/ 65230 w 147861"/>
                  <a:gd name="connsiteY6" fmla="*/ 69541 h 395407"/>
                  <a:gd name="connsiteX7" fmla="*/ 16017 w 147861"/>
                  <a:gd name="connsiteY7" fmla="*/ 1278 h 395407"/>
                  <a:gd name="connsiteX8" fmla="*/ 4905 w 147861"/>
                  <a:gd name="connsiteY8" fmla="*/ 20328 h 395407"/>
                  <a:gd name="connsiteX9" fmla="*/ 4905 w 147861"/>
                  <a:gd name="connsiteY9" fmla="*/ 20328 h 395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861" h="395407">
                    <a:moveTo>
                      <a:pt x="4905" y="20328"/>
                    </a:moveTo>
                    <a:cubicBezTo>
                      <a:pt x="28718" y="36203"/>
                      <a:pt x="39830" y="64778"/>
                      <a:pt x="49355" y="91765"/>
                    </a:cubicBezTo>
                    <a:cubicBezTo>
                      <a:pt x="60468" y="123515"/>
                      <a:pt x="71580" y="155265"/>
                      <a:pt x="81105" y="187015"/>
                    </a:cubicBezTo>
                    <a:cubicBezTo>
                      <a:pt x="100155" y="252103"/>
                      <a:pt x="114443" y="318778"/>
                      <a:pt x="125555" y="385453"/>
                    </a:cubicBezTo>
                    <a:cubicBezTo>
                      <a:pt x="127142" y="399741"/>
                      <a:pt x="149368" y="398153"/>
                      <a:pt x="147780" y="383866"/>
                    </a:cubicBezTo>
                    <a:cubicBezTo>
                      <a:pt x="136667" y="310841"/>
                      <a:pt x="120792" y="239403"/>
                      <a:pt x="100155" y="169553"/>
                    </a:cubicBezTo>
                    <a:cubicBezTo>
                      <a:pt x="90630" y="136216"/>
                      <a:pt x="77930" y="101291"/>
                      <a:pt x="65230" y="69541"/>
                    </a:cubicBezTo>
                    <a:cubicBezTo>
                      <a:pt x="54118" y="42553"/>
                      <a:pt x="41417" y="17153"/>
                      <a:pt x="16017" y="1278"/>
                    </a:cubicBezTo>
                    <a:cubicBezTo>
                      <a:pt x="3318" y="-5072"/>
                      <a:pt x="-6208" y="13978"/>
                      <a:pt x="4905" y="20328"/>
                    </a:cubicBezTo>
                    <a:lnTo>
                      <a:pt x="4905" y="20328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รูปแบบอิสระ: รูปร่าง 45">
                <a:extLst>
                  <a:ext uri="{FF2B5EF4-FFF2-40B4-BE49-F238E27FC236}">
                    <a16:creationId xmlns:a16="http://schemas.microsoft.com/office/drawing/2014/main" id="{09FA38CE-057B-4E22-91C2-2B2A37E20E6E}"/>
                  </a:ext>
                </a:extLst>
              </p:cNvPr>
              <p:cNvSpPr/>
              <p:nvPr/>
            </p:nvSpPr>
            <p:spPr>
              <a:xfrm>
                <a:off x="4993841" y="2481385"/>
                <a:ext cx="260783" cy="430519"/>
              </a:xfrm>
              <a:custGeom>
                <a:avLst/>
                <a:gdLst>
                  <a:gd name="connsiteX0" fmla="*/ 52821 w 260783"/>
                  <a:gd name="connsiteY0" fmla="*/ 33215 h 430519"/>
                  <a:gd name="connsiteX1" fmla="*/ 19484 w 260783"/>
                  <a:gd name="connsiteY1" fmla="*/ 4640 h 430519"/>
                  <a:gd name="connsiteX2" fmla="*/ 6784 w 260783"/>
                  <a:gd name="connsiteY2" fmla="*/ 22102 h 430519"/>
                  <a:gd name="connsiteX3" fmla="*/ 238559 w 260783"/>
                  <a:gd name="connsiteY3" fmla="*/ 420565 h 430519"/>
                  <a:gd name="connsiteX4" fmla="*/ 260784 w 260783"/>
                  <a:gd name="connsiteY4" fmla="*/ 418977 h 430519"/>
                  <a:gd name="connsiteX5" fmla="*/ 16309 w 260783"/>
                  <a:gd name="connsiteY5" fmla="*/ 1465 h 430519"/>
                  <a:gd name="connsiteX6" fmla="*/ 3609 w 260783"/>
                  <a:gd name="connsiteY6" fmla="*/ 18927 h 430519"/>
                  <a:gd name="connsiteX7" fmla="*/ 36946 w 260783"/>
                  <a:gd name="connsiteY7" fmla="*/ 47502 h 430519"/>
                  <a:gd name="connsiteX8" fmla="*/ 52821 w 260783"/>
                  <a:gd name="connsiteY8" fmla="*/ 33215 h 430519"/>
                  <a:gd name="connsiteX9" fmla="*/ 52821 w 260783"/>
                  <a:gd name="connsiteY9" fmla="*/ 33215 h 43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0783" h="430519">
                    <a:moveTo>
                      <a:pt x="52821" y="33215"/>
                    </a:moveTo>
                    <a:cubicBezTo>
                      <a:pt x="41709" y="23690"/>
                      <a:pt x="30596" y="14165"/>
                      <a:pt x="19484" y="4640"/>
                    </a:cubicBezTo>
                    <a:cubicBezTo>
                      <a:pt x="14721" y="10990"/>
                      <a:pt x="11546" y="15752"/>
                      <a:pt x="6784" y="22102"/>
                    </a:cubicBezTo>
                    <a:cubicBezTo>
                      <a:pt x="143309" y="107827"/>
                      <a:pt x="232209" y="260227"/>
                      <a:pt x="238559" y="420565"/>
                    </a:cubicBezTo>
                    <a:cubicBezTo>
                      <a:pt x="238559" y="434852"/>
                      <a:pt x="260784" y="433265"/>
                      <a:pt x="260784" y="418977"/>
                    </a:cubicBezTo>
                    <a:cubicBezTo>
                      <a:pt x="252846" y="250702"/>
                      <a:pt x="159184" y="91952"/>
                      <a:pt x="16309" y="1465"/>
                    </a:cubicBezTo>
                    <a:cubicBezTo>
                      <a:pt x="5196" y="-4885"/>
                      <a:pt x="-5916" y="10990"/>
                      <a:pt x="3609" y="18927"/>
                    </a:cubicBezTo>
                    <a:cubicBezTo>
                      <a:pt x="14721" y="28452"/>
                      <a:pt x="25834" y="37977"/>
                      <a:pt x="36946" y="47502"/>
                    </a:cubicBezTo>
                    <a:cubicBezTo>
                      <a:pt x="48059" y="58615"/>
                      <a:pt x="62346" y="42740"/>
                      <a:pt x="52821" y="33215"/>
                    </a:cubicBezTo>
                    <a:lnTo>
                      <a:pt x="52821" y="33215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รูปแบบอิสระ: รูปร่าง 46">
                <a:extLst>
                  <a:ext uri="{FF2B5EF4-FFF2-40B4-BE49-F238E27FC236}">
                    <a16:creationId xmlns:a16="http://schemas.microsoft.com/office/drawing/2014/main" id="{EB3FE8DF-CE0B-4AA0-9B9F-8B8791BBD918}"/>
                  </a:ext>
                </a:extLst>
              </p:cNvPr>
              <p:cNvSpPr/>
              <p:nvPr/>
            </p:nvSpPr>
            <p:spPr>
              <a:xfrm>
                <a:off x="5077566" y="2508559"/>
                <a:ext cx="268254" cy="395550"/>
              </a:xfrm>
              <a:custGeom>
                <a:avLst/>
                <a:gdLst>
                  <a:gd name="connsiteX0" fmla="*/ 5608 w 268254"/>
                  <a:gd name="connsiteY0" fmla="*/ 20328 h 395550"/>
                  <a:gd name="connsiteX1" fmla="*/ 246908 w 268254"/>
                  <a:gd name="connsiteY1" fmla="*/ 388628 h 395550"/>
                  <a:gd name="connsiteX2" fmla="*/ 267546 w 268254"/>
                  <a:gd name="connsiteY2" fmla="*/ 382278 h 395550"/>
                  <a:gd name="connsiteX3" fmla="*/ 16721 w 268254"/>
                  <a:gd name="connsiteY3" fmla="*/ 1278 h 395550"/>
                  <a:gd name="connsiteX4" fmla="*/ 5608 w 268254"/>
                  <a:gd name="connsiteY4" fmla="*/ 20328 h 395550"/>
                  <a:gd name="connsiteX5" fmla="*/ 5608 w 268254"/>
                  <a:gd name="connsiteY5" fmla="*/ 20328 h 395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254" h="395550">
                    <a:moveTo>
                      <a:pt x="5608" y="20328"/>
                    </a:moveTo>
                    <a:cubicBezTo>
                      <a:pt x="138958" y="98115"/>
                      <a:pt x="196108" y="250516"/>
                      <a:pt x="246908" y="388628"/>
                    </a:cubicBezTo>
                    <a:cubicBezTo>
                      <a:pt x="251671" y="401328"/>
                      <a:pt x="272308" y="394978"/>
                      <a:pt x="267546" y="382278"/>
                    </a:cubicBezTo>
                    <a:cubicBezTo>
                      <a:pt x="215158" y="237816"/>
                      <a:pt x="156421" y="82240"/>
                      <a:pt x="16721" y="1278"/>
                    </a:cubicBezTo>
                    <a:cubicBezTo>
                      <a:pt x="4021" y="-5072"/>
                      <a:pt x="-7092" y="13978"/>
                      <a:pt x="5608" y="20328"/>
                    </a:cubicBezTo>
                    <a:lnTo>
                      <a:pt x="5608" y="20328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รูปแบบอิสระ: รูปร่าง 47">
                <a:extLst>
                  <a:ext uri="{FF2B5EF4-FFF2-40B4-BE49-F238E27FC236}">
                    <a16:creationId xmlns:a16="http://schemas.microsoft.com/office/drawing/2014/main" id="{7F2726F6-8B17-48C7-9C11-0E03F578DDC9}"/>
                  </a:ext>
                </a:extLst>
              </p:cNvPr>
              <p:cNvSpPr/>
              <p:nvPr/>
            </p:nvSpPr>
            <p:spPr>
              <a:xfrm>
                <a:off x="5159238" y="2560036"/>
                <a:ext cx="257642" cy="382868"/>
              </a:xfrm>
              <a:custGeom>
                <a:avLst/>
                <a:gdLst>
                  <a:gd name="connsiteX0" fmla="*/ 22361 w 257642"/>
                  <a:gd name="connsiteY0" fmla="*/ 11713 h 382868"/>
                  <a:gd name="connsiteX1" fmla="*/ 19186 w 257642"/>
                  <a:gd name="connsiteY1" fmla="*/ 10125 h 382868"/>
                  <a:gd name="connsiteX2" fmla="*/ 1724 w 257642"/>
                  <a:gd name="connsiteY2" fmla="*/ 18063 h 382868"/>
                  <a:gd name="connsiteX3" fmla="*/ 236673 w 257642"/>
                  <a:gd name="connsiteY3" fmla="*/ 375250 h 382868"/>
                  <a:gd name="connsiteX4" fmla="*/ 257311 w 257642"/>
                  <a:gd name="connsiteY4" fmla="*/ 368901 h 382868"/>
                  <a:gd name="connsiteX5" fmla="*/ 17599 w 257642"/>
                  <a:gd name="connsiteY5" fmla="*/ 2188 h 382868"/>
                  <a:gd name="connsiteX6" fmla="*/ 136 w 257642"/>
                  <a:gd name="connsiteY6" fmla="*/ 10125 h 382868"/>
                  <a:gd name="connsiteX7" fmla="*/ 25536 w 257642"/>
                  <a:gd name="connsiteY7" fmla="*/ 32351 h 382868"/>
                  <a:gd name="connsiteX8" fmla="*/ 22361 w 257642"/>
                  <a:gd name="connsiteY8" fmla="*/ 11713 h 382868"/>
                  <a:gd name="connsiteX9" fmla="*/ 22361 w 257642"/>
                  <a:gd name="connsiteY9" fmla="*/ 11713 h 38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7642" h="382868">
                    <a:moveTo>
                      <a:pt x="22361" y="11713"/>
                    </a:moveTo>
                    <a:cubicBezTo>
                      <a:pt x="20773" y="11713"/>
                      <a:pt x="20773" y="10125"/>
                      <a:pt x="19186" y="10125"/>
                    </a:cubicBezTo>
                    <a:cubicBezTo>
                      <a:pt x="12836" y="13301"/>
                      <a:pt x="6486" y="16476"/>
                      <a:pt x="1724" y="18063"/>
                    </a:cubicBezTo>
                    <a:cubicBezTo>
                      <a:pt x="120786" y="103788"/>
                      <a:pt x="204923" y="232375"/>
                      <a:pt x="236673" y="375250"/>
                    </a:cubicBezTo>
                    <a:cubicBezTo>
                      <a:pt x="239849" y="389538"/>
                      <a:pt x="260486" y="381601"/>
                      <a:pt x="257311" y="368901"/>
                    </a:cubicBezTo>
                    <a:cubicBezTo>
                      <a:pt x="225561" y="222851"/>
                      <a:pt x="139836" y="89500"/>
                      <a:pt x="17599" y="2188"/>
                    </a:cubicBezTo>
                    <a:cubicBezTo>
                      <a:pt x="11249" y="-2574"/>
                      <a:pt x="-1452" y="601"/>
                      <a:pt x="136" y="10125"/>
                    </a:cubicBezTo>
                    <a:cubicBezTo>
                      <a:pt x="1724" y="24413"/>
                      <a:pt x="11249" y="32351"/>
                      <a:pt x="25536" y="32351"/>
                    </a:cubicBezTo>
                    <a:cubicBezTo>
                      <a:pt x="36648" y="33938"/>
                      <a:pt x="35061" y="11713"/>
                      <a:pt x="22361" y="11713"/>
                    </a:cubicBezTo>
                    <a:lnTo>
                      <a:pt x="22361" y="11713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รูปแบบอิสระ: รูปร่าง 48">
                <a:extLst>
                  <a:ext uri="{FF2B5EF4-FFF2-40B4-BE49-F238E27FC236}">
                    <a16:creationId xmlns:a16="http://schemas.microsoft.com/office/drawing/2014/main" id="{37256038-C45C-4220-B4E5-9F6B5A36A673}"/>
                  </a:ext>
                </a:extLst>
              </p:cNvPr>
              <p:cNvSpPr/>
              <p:nvPr/>
            </p:nvSpPr>
            <p:spPr>
              <a:xfrm>
                <a:off x="5257833" y="2611675"/>
                <a:ext cx="257849" cy="387684"/>
              </a:xfrm>
              <a:custGeom>
                <a:avLst/>
                <a:gdLst>
                  <a:gd name="connsiteX0" fmla="*/ 3141 w 257849"/>
                  <a:gd name="connsiteY0" fmla="*/ 18812 h 387684"/>
                  <a:gd name="connsiteX1" fmla="*/ 236504 w 257849"/>
                  <a:gd name="connsiteY1" fmla="*/ 380762 h 387684"/>
                  <a:gd name="connsiteX2" fmla="*/ 257141 w 257849"/>
                  <a:gd name="connsiteY2" fmla="*/ 374412 h 387684"/>
                  <a:gd name="connsiteX3" fmla="*/ 17429 w 257849"/>
                  <a:gd name="connsiteY3" fmla="*/ 2937 h 387684"/>
                  <a:gd name="connsiteX4" fmla="*/ 3141 w 257849"/>
                  <a:gd name="connsiteY4" fmla="*/ 18812 h 387684"/>
                  <a:gd name="connsiteX5" fmla="*/ 3141 w 257849"/>
                  <a:gd name="connsiteY5" fmla="*/ 18812 h 387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7849" h="387684">
                    <a:moveTo>
                      <a:pt x="3141" y="18812"/>
                    </a:moveTo>
                    <a:cubicBezTo>
                      <a:pt x="104741" y="121999"/>
                      <a:pt x="184116" y="245825"/>
                      <a:pt x="236504" y="380762"/>
                    </a:cubicBezTo>
                    <a:cubicBezTo>
                      <a:pt x="241266" y="393462"/>
                      <a:pt x="261904" y="387112"/>
                      <a:pt x="257141" y="374412"/>
                    </a:cubicBezTo>
                    <a:cubicBezTo>
                      <a:pt x="203166" y="236299"/>
                      <a:pt x="122204" y="109299"/>
                      <a:pt x="17429" y="2937"/>
                    </a:cubicBezTo>
                    <a:cubicBezTo>
                      <a:pt x="7904" y="-6588"/>
                      <a:pt x="-6384" y="9287"/>
                      <a:pt x="3141" y="18812"/>
                    </a:cubicBezTo>
                    <a:lnTo>
                      <a:pt x="3141" y="18812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รูปแบบอิสระ: รูปร่าง 49">
                <a:extLst>
                  <a:ext uri="{FF2B5EF4-FFF2-40B4-BE49-F238E27FC236}">
                    <a16:creationId xmlns:a16="http://schemas.microsoft.com/office/drawing/2014/main" id="{6165A0AB-95FC-4BA3-8C01-5549D53DEFB2}"/>
                  </a:ext>
                </a:extLst>
              </p:cNvPr>
              <p:cNvSpPr/>
              <p:nvPr/>
            </p:nvSpPr>
            <p:spPr>
              <a:xfrm>
                <a:off x="5347442" y="2680663"/>
                <a:ext cx="244166" cy="268751"/>
              </a:xfrm>
              <a:custGeom>
                <a:avLst/>
                <a:gdLst>
                  <a:gd name="connsiteX0" fmla="*/ 4020 w 244166"/>
                  <a:gd name="connsiteY0" fmla="*/ 18086 h 268751"/>
                  <a:gd name="connsiteX1" fmla="*/ 224683 w 244166"/>
                  <a:gd name="connsiteY1" fmla="*/ 264149 h 268751"/>
                  <a:gd name="connsiteX2" fmla="*/ 242145 w 244166"/>
                  <a:gd name="connsiteY2" fmla="*/ 253036 h 268751"/>
                  <a:gd name="connsiteX3" fmla="*/ 18308 w 244166"/>
                  <a:gd name="connsiteY3" fmla="*/ 3799 h 268751"/>
                  <a:gd name="connsiteX4" fmla="*/ 4020 w 244166"/>
                  <a:gd name="connsiteY4" fmla="*/ 18086 h 268751"/>
                  <a:gd name="connsiteX5" fmla="*/ 4020 w 244166"/>
                  <a:gd name="connsiteY5" fmla="*/ 18086 h 26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4166" h="268751">
                    <a:moveTo>
                      <a:pt x="4020" y="18086"/>
                    </a:moveTo>
                    <a:cubicBezTo>
                      <a:pt x="91333" y="86349"/>
                      <a:pt x="165945" y="168899"/>
                      <a:pt x="224683" y="264149"/>
                    </a:cubicBezTo>
                    <a:cubicBezTo>
                      <a:pt x="232620" y="275261"/>
                      <a:pt x="250083" y="264149"/>
                      <a:pt x="242145" y="253036"/>
                    </a:cubicBezTo>
                    <a:cubicBezTo>
                      <a:pt x="183407" y="157786"/>
                      <a:pt x="107208" y="72061"/>
                      <a:pt x="18308" y="3799"/>
                    </a:cubicBezTo>
                    <a:cubicBezTo>
                      <a:pt x="7195" y="-7314"/>
                      <a:pt x="-7093" y="8561"/>
                      <a:pt x="4020" y="18086"/>
                    </a:cubicBezTo>
                    <a:lnTo>
                      <a:pt x="4020" y="18086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รูปแบบอิสระ: รูปร่าง 50">
                <a:extLst>
                  <a:ext uri="{FF2B5EF4-FFF2-40B4-BE49-F238E27FC236}">
                    <a16:creationId xmlns:a16="http://schemas.microsoft.com/office/drawing/2014/main" id="{B6434ABF-F425-4D9A-8E8D-A1714EBE9E0B}"/>
                  </a:ext>
                </a:extLst>
              </p:cNvPr>
              <p:cNvSpPr/>
              <p:nvPr/>
            </p:nvSpPr>
            <p:spPr>
              <a:xfrm>
                <a:off x="4077353" y="2479455"/>
                <a:ext cx="1566319" cy="2480145"/>
              </a:xfrm>
              <a:custGeom>
                <a:avLst/>
                <a:gdLst>
                  <a:gd name="connsiteX0" fmla="*/ 1547159 w 1566319"/>
                  <a:gd name="connsiteY0" fmla="*/ 1386107 h 2480145"/>
                  <a:gd name="connsiteX1" fmla="*/ 1547159 w 1566319"/>
                  <a:gd name="connsiteY1" fmla="*/ 1386107 h 2480145"/>
                  <a:gd name="connsiteX2" fmla="*/ 1553509 w 1566319"/>
                  <a:gd name="connsiteY2" fmla="*/ 1384520 h 2480145"/>
                  <a:gd name="connsiteX3" fmla="*/ 1566209 w 1566319"/>
                  <a:gd name="connsiteY3" fmla="*/ 1370232 h 2480145"/>
                  <a:gd name="connsiteX4" fmla="*/ 1539222 w 1566319"/>
                  <a:gd name="connsiteY4" fmla="*/ 1343245 h 2480145"/>
                  <a:gd name="connsiteX5" fmla="*/ 1482072 w 1566319"/>
                  <a:gd name="connsiteY5" fmla="*/ 1330545 h 2480145"/>
                  <a:gd name="connsiteX6" fmla="*/ 1485247 w 1566319"/>
                  <a:gd name="connsiteY6" fmla="*/ 1319432 h 2480145"/>
                  <a:gd name="connsiteX7" fmla="*/ 1482072 w 1566319"/>
                  <a:gd name="connsiteY7" fmla="*/ 1313082 h 2480145"/>
                  <a:gd name="connsiteX8" fmla="*/ 1318559 w 1566319"/>
                  <a:gd name="connsiteY8" fmla="*/ 1192432 h 2480145"/>
                  <a:gd name="connsiteX9" fmla="*/ 1243947 w 1566319"/>
                  <a:gd name="connsiteY9" fmla="*/ 1127345 h 2480145"/>
                  <a:gd name="connsiteX10" fmla="*/ 1170922 w 1566319"/>
                  <a:gd name="connsiteY10" fmla="*/ 1068607 h 2480145"/>
                  <a:gd name="connsiteX11" fmla="*/ 1140759 w 1566319"/>
                  <a:gd name="connsiteY11" fmla="*/ 1052732 h 2480145"/>
                  <a:gd name="connsiteX12" fmla="*/ 1428097 w 1566319"/>
                  <a:gd name="connsiteY12" fmla="*/ 782857 h 2480145"/>
                  <a:gd name="connsiteX13" fmla="*/ 1442384 w 1566319"/>
                  <a:gd name="connsiteY13" fmla="*/ 392332 h 2480145"/>
                  <a:gd name="connsiteX14" fmla="*/ 951847 w 1566319"/>
                  <a:gd name="connsiteY14" fmla="*/ 11332 h 2480145"/>
                  <a:gd name="connsiteX15" fmla="*/ 916922 w 1566319"/>
                  <a:gd name="connsiteY15" fmla="*/ 4982 h 2480145"/>
                  <a:gd name="connsiteX16" fmla="*/ 796272 w 1566319"/>
                  <a:gd name="connsiteY16" fmla="*/ 3395 h 2480145"/>
                  <a:gd name="connsiteX17" fmla="*/ 697847 w 1566319"/>
                  <a:gd name="connsiteY17" fmla="*/ 4982 h 2480145"/>
                  <a:gd name="connsiteX18" fmla="*/ 604184 w 1566319"/>
                  <a:gd name="connsiteY18" fmla="*/ 19270 h 2480145"/>
                  <a:gd name="connsiteX19" fmla="*/ 337484 w 1566319"/>
                  <a:gd name="connsiteY19" fmla="*/ 182782 h 2480145"/>
                  <a:gd name="connsiteX20" fmla="*/ 267634 w 1566319"/>
                  <a:gd name="connsiteY20" fmla="*/ 284382 h 2480145"/>
                  <a:gd name="connsiteX21" fmla="*/ 183497 w 1566319"/>
                  <a:gd name="connsiteY21" fmla="*/ 600295 h 2480145"/>
                  <a:gd name="connsiteX22" fmla="*/ 526397 w 1566319"/>
                  <a:gd name="connsiteY22" fmla="*/ 1038445 h 2480145"/>
                  <a:gd name="connsiteX23" fmla="*/ 532747 w 1566319"/>
                  <a:gd name="connsiteY23" fmla="*/ 1038445 h 2480145"/>
                  <a:gd name="connsiteX24" fmla="*/ 534334 w 1566319"/>
                  <a:gd name="connsiteY24" fmla="*/ 1038445 h 2480145"/>
                  <a:gd name="connsiteX25" fmla="*/ 539097 w 1566319"/>
                  <a:gd name="connsiteY25" fmla="*/ 1040032 h 2480145"/>
                  <a:gd name="connsiteX26" fmla="*/ 540684 w 1566319"/>
                  <a:gd name="connsiteY26" fmla="*/ 1041620 h 2480145"/>
                  <a:gd name="connsiteX27" fmla="*/ 543859 w 1566319"/>
                  <a:gd name="connsiteY27" fmla="*/ 1043207 h 2480145"/>
                  <a:gd name="connsiteX28" fmla="*/ 545447 w 1566319"/>
                  <a:gd name="connsiteY28" fmla="*/ 1044795 h 2480145"/>
                  <a:gd name="connsiteX29" fmla="*/ 548622 w 1566319"/>
                  <a:gd name="connsiteY29" fmla="*/ 1047970 h 2480145"/>
                  <a:gd name="connsiteX30" fmla="*/ 548622 w 1566319"/>
                  <a:gd name="connsiteY30" fmla="*/ 1047970 h 2480145"/>
                  <a:gd name="connsiteX31" fmla="*/ 234297 w 1566319"/>
                  <a:gd name="connsiteY31" fmla="*/ 1217832 h 2480145"/>
                  <a:gd name="connsiteX32" fmla="*/ 191434 w 1566319"/>
                  <a:gd name="connsiteY32" fmla="*/ 1235295 h 2480145"/>
                  <a:gd name="connsiteX33" fmla="*/ 143809 w 1566319"/>
                  <a:gd name="connsiteY33" fmla="*/ 1247995 h 2480145"/>
                  <a:gd name="connsiteX34" fmla="*/ 105709 w 1566319"/>
                  <a:gd name="connsiteY34" fmla="*/ 1289270 h 2480145"/>
                  <a:gd name="connsiteX35" fmla="*/ 70784 w 1566319"/>
                  <a:gd name="connsiteY35" fmla="*/ 1254345 h 2480145"/>
                  <a:gd name="connsiteX36" fmla="*/ 31097 w 1566319"/>
                  <a:gd name="connsiteY36" fmla="*/ 1240057 h 2480145"/>
                  <a:gd name="connsiteX37" fmla="*/ 19984 w 1566319"/>
                  <a:gd name="connsiteY37" fmla="*/ 1278157 h 2480145"/>
                  <a:gd name="connsiteX38" fmla="*/ 15222 w 1566319"/>
                  <a:gd name="connsiteY38" fmla="*/ 1298795 h 2480145"/>
                  <a:gd name="connsiteX39" fmla="*/ 934 w 1566319"/>
                  <a:gd name="connsiteY39" fmla="*/ 1314670 h 2480145"/>
                  <a:gd name="connsiteX40" fmla="*/ 24747 w 1566319"/>
                  <a:gd name="connsiteY40" fmla="*/ 1343245 h 2480145"/>
                  <a:gd name="connsiteX41" fmla="*/ 16809 w 1566319"/>
                  <a:gd name="connsiteY41" fmla="*/ 1360707 h 2480145"/>
                  <a:gd name="connsiteX42" fmla="*/ 18397 w 1566319"/>
                  <a:gd name="connsiteY42" fmla="*/ 1368645 h 2480145"/>
                  <a:gd name="connsiteX43" fmla="*/ 32684 w 1566319"/>
                  <a:gd name="connsiteY43" fmla="*/ 1376582 h 2480145"/>
                  <a:gd name="connsiteX44" fmla="*/ 56497 w 1566319"/>
                  <a:gd name="connsiteY44" fmla="*/ 1411507 h 2480145"/>
                  <a:gd name="connsiteX45" fmla="*/ 112059 w 1566319"/>
                  <a:gd name="connsiteY45" fmla="*/ 1367057 h 2480145"/>
                  <a:gd name="connsiteX46" fmla="*/ 99359 w 1566319"/>
                  <a:gd name="connsiteY46" fmla="*/ 1360707 h 2480145"/>
                  <a:gd name="connsiteX47" fmla="*/ 67609 w 1566319"/>
                  <a:gd name="connsiteY47" fmla="*/ 1395632 h 2480145"/>
                  <a:gd name="connsiteX48" fmla="*/ 50147 w 1566319"/>
                  <a:gd name="connsiteY48" fmla="*/ 1390870 h 2480145"/>
                  <a:gd name="connsiteX49" fmla="*/ 50147 w 1566319"/>
                  <a:gd name="connsiteY49" fmla="*/ 1374995 h 2480145"/>
                  <a:gd name="connsiteX50" fmla="*/ 45384 w 1566319"/>
                  <a:gd name="connsiteY50" fmla="*/ 1362295 h 2480145"/>
                  <a:gd name="connsiteX51" fmla="*/ 34272 w 1566319"/>
                  <a:gd name="connsiteY51" fmla="*/ 1359120 h 2480145"/>
                  <a:gd name="connsiteX52" fmla="*/ 43797 w 1566319"/>
                  <a:gd name="connsiteY52" fmla="*/ 1338482 h 2480145"/>
                  <a:gd name="connsiteX53" fmla="*/ 39034 w 1566319"/>
                  <a:gd name="connsiteY53" fmla="*/ 1328957 h 2480145"/>
                  <a:gd name="connsiteX54" fmla="*/ 16809 w 1566319"/>
                  <a:gd name="connsiteY54" fmla="*/ 1321020 h 2480145"/>
                  <a:gd name="connsiteX55" fmla="*/ 31097 w 1566319"/>
                  <a:gd name="connsiteY55" fmla="*/ 1305145 h 2480145"/>
                  <a:gd name="connsiteX56" fmla="*/ 39034 w 1566319"/>
                  <a:gd name="connsiteY56" fmla="*/ 1282920 h 2480145"/>
                  <a:gd name="connsiteX57" fmla="*/ 35859 w 1566319"/>
                  <a:gd name="connsiteY57" fmla="*/ 1255932 h 2480145"/>
                  <a:gd name="connsiteX58" fmla="*/ 51734 w 1566319"/>
                  <a:gd name="connsiteY58" fmla="*/ 1252757 h 2480145"/>
                  <a:gd name="connsiteX59" fmla="*/ 69197 w 1566319"/>
                  <a:gd name="connsiteY59" fmla="*/ 1268632 h 2480145"/>
                  <a:gd name="connsiteX60" fmla="*/ 108884 w 1566319"/>
                  <a:gd name="connsiteY60" fmla="*/ 1301970 h 2480145"/>
                  <a:gd name="connsiteX61" fmla="*/ 108884 w 1566319"/>
                  <a:gd name="connsiteY61" fmla="*/ 1317845 h 2480145"/>
                  <a:gd name="connsiteX62" fmla="*/ 118409 w 1566319"/>
                  <a:gd name="connsiteY62" fmla="*/ 1362295 h 2480145"/>
                  <a:gd name="connsiteX63" fmla="*/ 151747 w 1566319"/>
                  <a:gd name="connsiteY63" fmla="*/ 1384520 h 2480145"/>
                  <a:gd name="connsiteX64" fmla="*/ 258109 w 1566319"/>
                  <a:gd name="connsiteY64" fmla="*/ 1386107 h 2480145"/>
                  <a:gd name="connsiteX65" fmla="*/ 424797 w 1566319"/>
                  <a:gd name="connsiteY65" fmla="*/ 1340070 h 2480145"/>
                  <a:gd name="connsiteX66" fmla="*/ 429559 w 1566319"/>
                  <a:gd name="connsiteY66" fmla="*/ 1660745 h 2480145"/>
                  <a:gd name="connsiteX67" fmla="*/ 435909 w 1566319"/>
                  <a:gd name="connsiteY67" fmla="*/ 1667095 h 2480145"/>
                  <a:gd name="connsiteX68" fmla="*/ 442259 w 1566319"/>
                  <a:gd name="connsiteY68" fmla="*/ 1711545 h 2480145"/>
                  <a:gd name="connsiteX69" fmla="*/ 466072 w 1566319"/>
                  <a:gd name="connsiteY69" fmla="*/ 1805207 h 2480145"/>
                  <a:gd name="connsiteX70" fmla="*/ 496234 w 1566319"/>
                  <a:gd name="connsiteY70" fmla="*/ 1836957 h 2480145"/>
                  <a:gd name="connsiteX71" fmla="*/ 496234 w 1566319"/>
                  <a:gd name="connsiteY71" fmla="*/ 1840132 h 2480145"/>
                  <a:gd name="connsiteX72" fmla="*/ 520047 w 1566319"/>
                  <a:gd name="connsiteY72" fmla="*/ 1965545 h 2480145"/>
                  <a:gd name="connsiteX73" fmla="*/ 539097 w 1566319"/>
                  <a:gd name="connsiteY73" fmla="*/ 2019520 h 2480145"/>
                  <a:gd name="connsiteX74" fmla="*/ 577197 w 1566319"/>
                  <a:gd name="connsiteY74" fmla="*/ 2035395 h 2480145"/>
                  <a:gd name="connsiteX75" fmla="*/ 589897 w 1566319"/>
                  <a:gd name="connsiteY75" fmla="*/ 2035395 h 2480145"/>
                  <a:gd name="connsiteX76" fmla="*/ 596247 w 1566319"/>
                  <a:gd name="connsiteY76" fmla="*/ 2171920 h 2480145"/>
                  <a:gd name="connsiteX77" fmla="*/ 599422 w 1566319"/>
                  <a:gd name="connsiteY77" fmla="*/ 2246533 h 2480145"/>
                  <a:gd name="connsiteX78" fmla="*/ 601009 w 1566319"/>
                  <a:gd name="connsiteY78" fmla="*/ 2281457 h 2480145"/>
                  <a:gd name="connsiteX79" fmla="*/ 591484 w 1566319"/>
                  <a:gd name="connsiteY79" fmla="*/ 2308445 h 2480145"/>
                  <a:gd name="connsiteX80" fmla="*/ 537509 w 1566319"/>
                  <a:gd name="connsiteY80" fmla="*/ 2324320 h 2480145"/>
                  <a:gd name="connsiteX81" fmla="*/ 483534 w 1566319"/>
                  <a:gd name="connsiteY81" fmla="*/ 2348132 h 2480145"/>
                  <a:gd name="connsiteX82" fmla="*/ 448609 w 1566319"/>
                  <a:gd name="connsiteY82" fmla="*/ 2433857 h 2480145"/>
                  <a:gd name="connsiteX83" fmla="*/ 527984 w 1566319"/>
                  <a:gd name="connsiteY83" fmla="*/ 2479895 h 2480145"/>
                  <a:gd name="connsiteX84" fmla="*/ 670859 w 1566319"/>
                  <a:gd name="connsiteY84" fmla="*/ 2471957 h 2480145"/>
                  <a:gd name="connsiteX85" fmla="*/ 742297 w 1566319"/>
                  <a:gd name="connsiteY85" fmla="*/ 2465607 h 2480145"/>
                  <a:gd name="connsiteX86" fmla="*/ 789922 w 1566319"/>
                  <a:gd name="connsiteY86" fmla="*/ 2446557 h 2480145"/>
                  <a:gd name="connsiteX87" fmla="*/ 805797 w 1566319"/>
                  <a:gd name="connsiteY87" fmla="*/ 2384645 h 2480145"/>
                  <a:gd name="connsiteX88" fmla="*/ 812147 w 1566319"/>
                  <a:gd name="connsiteY88" fmla="*/ 2317970 h 2480145"/>
                  <a:gd name="connsiteX89" fmla="*/ 813734 w 1566319"/>
                  <a:gd name="connsiteY89" fmla="*/ 2017932 h 2480145"/>
                  <a:gd name="connsiteX90" fmla="*/ 816909 w 1566319"/>
                  <a:gd name="connsiteY90" fmla="*/ 2013170 h 2480145"/>
                  <a:gd name="connsiteX91" fmla="*/ 823259 w 1566319"/>
                  <a:gd name="connsiteY91" fmla="*/ 1986182 h 2480145"/>
                  <a:gd name="connsiteX92" fmla="*/ 828022 w 1566319"/>
                  <a:gd name="connsiteY92" fmla="*/ 1949670 h 2480145"/>
                  <a:gd name="connsiteX93" fmla="*/ 831197 w 1566319"/>
                  <a:gd name="connsiteY93" fmla="*/ 1922682 h 2480145"/>
                  <a:gd name="connsiteX94" fmla="*/ 835959 w 1566319"/>
                  <a:gd name="connsiteY94" fmla="*/ 1960782 h 2480145"/>
                  <a:gd name="connsiteX95" fmla="*/ 858184 w 1566319"/>
                  <a:gd name="connsiteY95" fmla="*/ 2017932 h 2480145"/>
                  <a:gd name="connsiteX96" fmla="*/ 889934 w 1566319"/>
                  <a:gd name="connsiteY96" fmla="*/ 2024282 h 2480145"/>
                  <a:gd name="connsiteX97" fmla="*/ 894697 w 1566319"/>
                  <a:gd name="connsiteY97" fmla="*/ 2267170 h 2480145"/>
                  <a:gd name="connsiteX98" fmla="*/ 902634 w 1566319"/>
                  <a:gd name="connsiteY98" fmla="*/ 2297332 h 2480145"/>
                  <a:gd name="connsiteX99" fmla="*/ 901047 w 1566319"/>
                  <a:gd name="connsiteY99" fmla="*/ 2298920 h 2480145"/>
                  <a:gd name="connsiteX100" fmla="*/ 897872 w 1566319"/>
                  <a:gd name="connsiteY100" fmla="*/ 2383057 h 2480145"/>
                  <a:gd name="connsiteX101" fmla="*/ 916922 w 1566319"/>
                  <a:gd name="connsiteY101" fmla="*/ 2444970 h 2480145"/>
                  <a:gd name="connsiteX102" fmla="*/ 943909 w 1566319"/>
                  <a:gd name="connsiteY102" fmla="*/ 2451320 h 2480145"/>
                  <a:gd name="connsiteX103" fmla="*/ 958197 w 1566319"/>
                  <a:gd name="connsiteY103" fmla="*/ 2451320 h 2480145"/>
                  <a:gd name="connsiteX104" fmla="*/ 994709 w 1566319"/>
                  <a:gd name="connsiteY104" fmla="*/ 2451320 h 2480145"/>
                  <a:gd name="connsiteX105" fmla="*/ 1015347 w 1566319"/>
                  <a:gd name="connsiteY105" fmla="*/ 2449732 h 2480145"/>
                  <a:gd name="connsiteX106" fmla="*/ 1077259 w 1566319"/>
                  <a:gd name="connsiteY106" fmla="*/ 2448145 h 2480145"/>
                  <a:gd name="connsiteX107" fmla="*/ 1167747 w 1566319"/>
                  <a:gd name="connsiteY107" fmla="*/ 2444970 h 2480145"/>
                  <a:gd name="connsiteX108" fmla="*/ 1229659 w 1566319"/>
                  <a:gd name="connsiteY108" fmla="*/ 2433857 h 2480145"/>
                  <a:gd name="connsiteX109" fmla="*/ 1242359 w 1566319"/>
                  <a:gd name="connsiteY109" fmla="*/ 2413220 h 2480145"/>
                  <a:gd name="connsiteX110" fmla="*/ 1253472 w 1566319"/>
                  <a:gd name="connsiteY110" fmla="*/ 2344957 h 2480145"/>
                  <a:gd name="connsiteX111" fmla="*/ 1167747 w 1566319"/>
                  <a:gd name="connsiteY111" fmla="*/ 2295745 h 2480145"/>
                  <a:gd name="connsiteX112" fmla="*/ 1097897 w 1566319"/>
                  <a:gd name="connsiteY112" fmla="*/ 2289395 h 2480145"/>
                  <a:gd name="connsiteX113" fmla="*/ 1083609 w 1566319"/>
                  <a:gd name="connsiteY113" fmla="*/ 2271932 h 2480145"/>
                  <a:gd name="connsiteX114" fmla="*/ 1104247 w 1566319"/>
                  <a:gd name="connsiteY114" fmla="*/ 2025870 h 2480145"/>
                  <a:gd name="connsiteX115" fmla="*/ 1104247 w 1566319"/>
                  <a:gd name="connsiteY115" fmla="*/ 2022695 h 2480145"/>
                  <a:gd name="connsiteX116" fmla="*/ 1145522 w 1566319"/>
                  <a:gd name="connsiteY116" fmla="*/ 2005232 h 2480145"/>
                  <a:gd name="connsiteX117" fmla="*/ 1155047 w 1566319"/>
                  <a:gd name="connsiteY117" fmla="*/ 1975070 h 2480145"/>
                  <a:gd name="connsiteX118" fmla="*/ 1166159 w 1566319"/>
                  <a:gd name="connsiteY118" fmla="*/ 1933795 h 2480145"/>
                  <a:gd name="connsiteX119" fmla="*/ 1186797 w 1566319"/>
                  <a:gd name="connsiteY119" fmla="*/ 1851245 h 2480145"/>
                  <a:gd name="connsiteX120" fmla="*/ 1193147 w 1566319"/>
                  <a:gd name="connsiteY120" fmla="*/ 1849657 h 2480145"/>
                  <a:gd name="connsiteX121" fmla="*/ 1247122 w 1566319"/>
                  <a:gd name="connsiteY121" fmla="*/ 1800445 h 2480145"/>
                  <a:gd name="connsiteX122" fmla="*/ 1258234 w 1566319"/>
                  <a:gd name="connsiteY122" fmla="*/ 1789332 h 2480145"/>
                  <a:gd name="connsiteX123" fmla="*/ 1251884 w 1566319"/>
                  <a:gd name="connsiteY123" fmla="*/ 1559145 h 2480145"/>
                  <a:gd name="connsiteX124" fmla="*/ 1243947 w 1566319"/>
                  <a:gd name="connsiteY124" fmla="*/ 1528982 h 2480145"/>
                  <a:gd name="connsiteX125" fmla="*/ 1243947 w 1566319"/>
                  <a:gd name="connsiteY125" fmla="*/ 1527395 h 2480145"/>
                  <a:gd name="connsiteX126" fmla="*/ 1231247 w 1566319"/>
                  <a:gd name="connsiteY126" fmla="*/ 1498820 h 2480145"/>
                  <a:gd name="connsiteX127" fmla="*/ 1226484 w 1566319"/>
                  <a:gd name="connsiteY127" fmla="*/ 1471832 h 2480145"/>
                  <a:gd name="connsiteX128" fmla="*/ 1229659 w 1566319"/>
                  <a:gd name="connsiteY128" fmla="*/ 1467070 h 2480145"/>
                  <a:gd name="connsiteX129" fmla="*/ 1224897 w 1566319"/>
                  <a:gd name="connsiteY129" fmla="*/ 1455957 h 2480145"/>
                  <a:gd name="connsiteX130" fmla="*/ 1191559 w 1566319"/>
                  <a:gd name="connsiteY130" fmla="*/ 1322607 h 2480145"/>
                  <a:gd name="connsiteX131" fmla="*/ 1448734 w 1566319"/>
                  <a:gd name="connsiteY131" fmla="*/ 1403570 h 2480145"/>
                  <a:gd name="connsiteX132" fmla="*/ 1453497 w 1566319"/>
                  <a:gd name="connsiteY132" fmla="*/ 1401982 h 2480145"/>
                  <a:gd name="connsiteX133" fmla="*/ 1455084 w 1566319"/>
                  <a:gd name="connsiteY133" fmla="*/ 1424207 h 2480145"/>
                  <a:gd name="connsiteX134" fmla="*/ 1470959 w 1566319"/>
                  <a:gd name="connsiteY134" fmla="*/ 1455957 h 2480145"/>
                  <a:gd name="connsiteX135" fmla="*/ 1501122 w 1566319"/>
                  <a:gd name="connsiteY135" fmla="*/ 1454370 h 2480145"/>
                  <a:gd name="connsiteX136" fmla="*/ 1507472 w 1566319"/>
                  <a:gd name="connsiteY136" fmla="*/ 1440082 h 2480145"/>
                  <a:gd name="connsiteX137" fmla="*/ 1520172 w 1566319"/>
                  <a:gd name="connsiteY137" fmla="*/ 1433732 h 2480145"/>
                  <a:gd name="connsiteX138" fmla="*/ 1528109 w 1566319"/>
                  <a:gd name="connsiteY138" fmla="*/ 1421032 h 2480145"/>
                  <a:gd name="connsiteX139" fmla="*/ 1548747 w 1566319"/>
                  <a:gd name="connsiteY139" fmla="*/ 1422620 h 2480145"/>
                  <a:gd name="connsiteX140" fmla="*/ 1558272 w 1566319"/>
                  <a:gd name="connsiteY140" fmla="*/ 1389282 h 2480145"/>
                  <a:gd name="connsiteX141" fmla="*/ 1547159 w 1566319"/>
                  <a:gd name="connsiteY141" fmla="*/ 1386107 h 2480145"/>
                  <a:gd name="connsiteX142" fmla="*/ 543859 w 1566319"/>
                  <a:gd name="connsiteY142" fmla="*/ 1022570 h 2480145"/>
                  <a:gd name="connsiteX143" fmla="*/ 529572 w 1566319"/>
                  <a:gd name="connsiteY143" fmla="*/ 1022570 h 2480145"/>
                  <a:gd name="connsiteX144" fmla="*/ 199372 w 1566319"/>
                  <a:gd name="connsiteY144" fmla="*/ 603470 h 2480145"/>
                  <a:gd name="connsiteX145" fmla="*/ 280334 w 1566319"/>
                  <a:gd name="connsiteY145" fmla="*/ 297082 h 2480145"/>
                  <a:gd name="connsiteX146" fmla="*/ 347009 w 1566319"/>
                  <a:gd name="connsiteY146" fmla="*/ 198657 h 2480145"/>
                  <a:gd name="connsiteX147" fmla="*/ 602597 w 1566319"/>
                  <a:gd name="connsiteY147" fmla="*/ 41495 h 2480145"/>
                  <a:gd name="connsiteX148" fmla="*/ 694672 w 1566319"/>
                  <a:gd name="connsiteY148" fmla="*/ 27207 h 2480145"/>
                  <a:gd name="connsiteX149" fmla="*/ 791509 w 1566319"/>
                  <a:gd name="connsiteY149" fmla="*/ 25620 h 2480145"/>
                  <a:gd name="connsiteX150" fmla="*/ 793097 w 1566319"/>
                  <a:gd name="connsiteY150" fmla="*/ 25620 h 2480145"/>
                  <a:gd name="connsiteX151" fmla="*/ 794684 w 1566319"/>
                  <a:gd name="connsiteY151" fmla="*/ 25620 h 2480145"/>
                  <a:gd name="connsiteX152" fmla="*/ 910572 w 1566319"/>
                  <a:gd name="connsiteY152" fmla="*/ 27207 h 2480145"/>
                  <a:gd name="connsiteX153" fmla="*/ 945497 w 1566319"/>
                  <a:gd name="connsiteY153" fmla="*/ 33557 h 2480145"/>
                  <a:gd name="connsiteX154" fmla="*/ 1420159 w 1566319"/>
                  <a:gd name="connsiteY154" fmla="*/ 401857 h 2480145"/>
                  <a:gd name="connsiteX155" fmla="*/ 1405872 w 1566319"/>
                  <a:gd name="connsiteY155" fmla="*/ 773332 h 2480145"/>
                  <a:gd name="connsiteX156" fmla="*/ 1101072 w 1566319"/>
                  <a:gd name="connsiteY156" fmla="*/ 1041620 h 2480145"/>
                  <a:gd name="connsiteX157" fmla="*/ 1075672 w 1566319"/>
                  <a:gd name="connsiteY157" fmla="*/ 1040032 h 2480145"/>
                  <a:gd name="connsiteX158" fmla="*/ 1070909 w 1566319"/>
                  <a:gd name="connsiteY158" fmla="*/ 1049557 h 2480145"/>
                  <a:gd name="connsiteX159" fmla="*/ 1051859 w 1566319"/>
                  <a:gd name="connsiteY159" fmla="*/ 1052732 h 2480145"/>
                  <a:gd name="connsiteX160" fmla="*/ 804209 w 1566319"/>
                  <a:gd name="connsiteY160" fmla="*/ 1086070 h 2480145"/>
                  <a:gd name="connsiteX161" fmla="*/ 802622 w 1566319"/>
                  <a:gd name="connsiteY161" fmla="*/ 1086070 h 2480145"/>
                  <a:gd name="connsiteX162" fmla="*/ 801034 w 1566319"/>
                  <a:gd name="connsiteY162" fmla="*/ 1086070 h 2480145"/>
                  <a:gd name="connsiteX163" fmla="*/ 689909 w 1566319"/>
                  <a:gd name="connsiteY163" fmla="*/ 1079720 h 2480145"/>
                  <a:gd name="connsiteX164" fmla="*/ 553384 w 1566319"/>
                  <a:gd name="connsiteY164" fmla="*/ 1028920 h 2480145"/>
                  <a:gd name="connsiteX165" fmla="*/ 543859 w 1566319"/>
                  <a:gd name="connsiteY165" fmla="*/ 1022570 h 2480145"/>
                  <a:gd name="connsiteX166" fmla="*/ 777222 w 1566319"/>
                  <a:gd name="connsiteY166" fmla="*/ 1114645 h 2480145"/>
                  <a:gd name="connsiteX167" fmla="*/ 777222 w 1566319"/>
                  <a:gd name="connsiteY167" fmla="*/ 1114645 h 2480145"/>
                  <a:gd name="connsiteX168" fmla="*/ 804209 w 1566319"/>
                  <a:gd name="connsiteY168" fmla="*/ 1111470 h 2480145"/>
                  <a:gd name="connsiteX169" fmla="*/ 878822 w 1566319"/>
                  <a:gd name="connsiteY169" fmla="*/ 1113057 h 2480145"/>
                  <a:gd name="connsiteX170" fmla="*/ 881997 w 1566319"/>
                  <a:gd name="connsiteY170" fmla="*/ 1116232 h 2480145"/>
                  <a:gd name="connsiteX171" fmla="*/ 918509 w 1566319"/>
                  <a:gd name="connsiteY171" fmla="*/ 1146395 h 2480145"/>
                  <a:gd name="connsiteX172" fmla="*/ 904222 w 1566319"/>
                  <a:gd name="connsiteY172" fmla="*/ 1149570 h 2480145"/>
                  <a:gd name="connsiteX173" fmla="*/ 820084 w 1566319"/>
                  <a:gd name="connsiteY173" fmla="*/ 1203545 h 2480145"/>
                  <a:gd name="connsiteX174" fmla="*/ 704197 w 1566319"/>
                  <a:gd name="connsiteY174" fmla="*/ 1165445 h 2480145"/>
                  <a:gd name="connsiteX175" fmla="*/ 777222 w 1566319"/>
                  <a:gd name="connsiteY175" fmla="*/ 1114645 h 2480145"/>
                  <a:gd name="connsiteX176" fmla="*/ 686734 w 1566319"/>
                  <a:gd name="connsiteY176" fmla="*/ 1151157 h 2480145"/>
                  <a:gd name="connsiteX177" fmla="*/ 642284 w 1566319"/>
                  <a:gd name="connsiteY177" fmla="*/ 1174970 h 2480145"/>
                  <a:gd name="connsiteX178" fmla="*/ 618472 w 1566319"/>
                  <a:gd name="connsiteY178" fmla="*/ 1181320 h 2480145"/>
                  <a:gd name="connsiteX179" fmla="*/ 605772 w 1566319"/>
                  <a:gd name="connsiteY179" fmla="*/ 1165445 h 2480145"/>
                  <a:gd name="connsiteX180" fmla="*/ 572434 w 1566319"/>
                  <a:gd name="connsiteY180" fmla="*/ 1062257 h 2480145"/>
                  <a:gd name="connsiteX181" fmla="*/ 683559 w 1566319"/>
                  <a:gd name="connsiteY181" fmla="*/ 1101945 h 2480145"/>
                  <a:gd name="connsiteX182" fmla="*/ 742297 w 1566319"/>
                  <a:gd name="connsiteY182" fmla="*/ 1113057 h 2480145"/>
                  <a:gd name="connsiteX183" fmla="*/ 686734 w 1566319"/>
                  <a:gd name="connsiteY183" fmla="*/ 1151157 h 2480145"/>
                  <a:gd name="connsiteX184" fmla="*/ 908984 w 1566319"/>
                  <a:gd name="connsiteY184" fmla="*/ 1109882 h 2480145"/>
                  <a:gd name="connsiteX185" fmla="*/ 1056622 w 1566319"/>
                  <a:gd name="connsiteY185" fmla="*/ 1076545 h 2480145"/>
                  <a:gd name="connsiteX186" fmla="*/ 1061384 w 1566319"/>
                  <a:gd name="connsiteY186" fmla="*/ 1074957 h 2480145"/>
                  <a:gd name="connsiteX187" fmla="*/ 985184 w 1566319"/>
                  <a:gd name="connsiteY187" fmla="*/ 1187670 h 2480145"/>
                  <a:gd name="connsiteX188" fmla="*/ 908984 w 1566319"/>
                  <a:gd name="connsiteY188" fmla="*/ 1109882 h 2480145"/>
                  <a:gd name="connsiteX189" fmla="*/ 586722 w 1566319"/>
                  <a:gd name="connsiteY189" fmla="*/ 2014757 h 2480145"/>
                  <a:gd name="connsiteX190" fmla="*/ 578784 w 1566319"/>
                  <a:gd name="connsiteY190" fmla="*/ 2014757 h 2480145"/>
                  <a:gd name="connsiteX191" fmla="*/ 553384 w 1566319"/>
                  <a:gd name="connsiteY191" fmla="*/ 2011582 h 2480145"/>
                  <a:gd name="connsiteX192" fmla="*/ 540684 w 1566319"/>
                  <a:gd name="connsiteY192" fmla="*/ 1979832 h 2480145"/>
                  <a:gd name="connsiteX193" fmla="*/ 513697 w 1566319"/>
                  <a:gd name="connsiteY193" fmla="*/ 1848070 h 2480145"/>
                  <a:gd name="connsiteX194" fmla="*/ 620059 w 1566319"/>
                  <a:gd name="connsiteY194" fmla="*/ 1862357 h 2480145"/>
                  <a:gd name="connsiteX195" fmla="*/ 808972 w 1566319"/>
                  <a:gd name="connsiteY195" fmla="*/ 1876645 h 2480145"/>
                  <a:gd name="connsiteX196" fmla="*/ 801034 w 1566319"/>
                  <a:gd name="connsiteY196" fmla="*/ 1941732 h 2480145"/>
                  <a:gd name="connsiteX197" fmla="*/ 796272 w 1566319"/>
                  <a:gd name="connsiteY197" fmla="*/ 1973482 h 2480145"/>
                  <a:gd name="connsiteX198" fmla="*/ 794684 w 1566319"/>
                  <a:gd name="connsiteY198" fmla="*/ 1994120 h 2480145"/>
                  <a:gd name="connsiteX199" fmla="*/ 788334 w 1566319"/>
                  <a:gd name="connsiteY199" fmla="*/ 2002057 h 2480145"/>
                  <a:gd name="connsiteX200" fmla="*/ 788334 w 1566319"/>
                  <a:gd name="connsiteY200" fmla="*/ 2005232 h 2480145"/>
                  <a:gd name="connsiteX201" fmla="*/ 758172 w 1566319"/>
                  <a:gd name="connsiteY201" fmla="*/ 2006820 h 2480145"/>
                  <a:gd name="connsiteX202" fmla="*/ 723247 w 1566319"/>
                  <a:gd name="connsiteY202" fmla="*/ 2008407 h 2480145"/>
                  <a:gd name="connsiteX203" fmla="*/ 651809 w 1566319"/>
                  <a:gd name="connsiteY203" fmla="*/ 2011582 h 2480145"/>
                  <a:gd name="connsiteX204" fmla="*/ 601009 w 1566319"/>
                  <a:gd name="connsiteY204" fmla="*/ 2013170 h 2480145"/>
                  <a:gd name="connsiteX205" fmla="*/ 586722 w 1566319"/>
                  <a:gd name="connsiteY205" fmla="*/ 2014757 h 2480145"/>
                  <a:gd name="connsiteX206" fmla="*/ 781984 w 1566319"/>
                  <a:gd name="connsiteY206" fmla="*/ 2256057 h 2480145"/>
                  <a:gd name="connsiteX207" fmla="*/ 781984 w 1566319"/>
                  <a:gd name="connsiteY207" fmla="*/ 2275107 h 2480145"/>
                  <a:gd name="connsiteX208" fmla="*/ 615297 w 1566319"/>
                  <a:gd name="connsiteY208" fmla="*/ 2284632 h 2480145"/>
                  <a:gd name="connsiteX209" fmla="*/ 613709 w 1566319"/>
                  <a:gd name="connsiteY209" fmla="*/ 2254470 h 2480145"/>
                  <a:gd name="connsiteX210" fmla="*/ 610534 w 1566319"/>
                  <a:gd name="connsiteY210" fmla="*/ 2200495 h 2480145"/>
                  <a:gd name="connsiteX211" fmla="*/ 764522 w 1566319"/>
                  <a:gd name="connsiteY211" fmla="*/ 2213195 h 2480145"/>
                  <a:gd name="connsiteX212" fmla="*/ 774047 w 1566319"/>
                  <a:gd name="connsiteY212" fmla="*/ 2202082 h 2480145"/>
                  <a:gd name="connsiteX213" fmla="*/ 762934 w 1566319"/>
                  <a:gd name="connsiteY213" fmla="*/ 2192557 h 2480145"/>
                  <a:gd name="connsiteX214" fmla="*/ 608947 w 1566319"/>
                  <a:gd name="connsiteY214" fmla="*/ 2179857 h 2480145"/>
                  <a:gd name="connsiteX215" fmla="*/ 608947 w 1566319"/>
                  <a:gd name="connsiteY215" fmla="*/ 2178270 h 2480145"/>
                  <a:gd name="connsiteX216" fmla="*/ 602597 w 1566319"/>
                  <a:gd name="connsiteY216" fmla="*/ 2040157 h 2480145"/>
                  <a:gd name="connsiteX217" fmla="*/ 602597 w 1566319"/>
                  <a:gd name="connsiteY217" fmla="*/ 2040157 h 2480145"/>
                  <a:gd name="connsiteX218" fmla="*/ 602597 w 1566319"/>
                  <a:gd name="connsiteY218" fmla="*/ 2038570 h 2480145"/>
                  <a:gd name="connsiteX219" fmla="*/ 701022 w 1566319"/>
                  <a:gd name="connsiteY219" fmla="*/ 2035395 h 2480145"/>
                  <a:gd name="connsiteX220" fmla="*/ 767697 w 1566319"/>
                  <a:gd name="connsiteY220" fmla="*/ 2032220 h 2480145"/>
                  <a:gd name="connsiteX221" fmla="*/ 781984 w 1566319"/>
                  <a:gd name="connsiteY221" fmla="*/ 2030632 h 2480145"/>
                  <a:gd name="connsiteX222" fmla="*/ 781984 w 1566319"/>
                  <a:gd name="connsiteY222" fmla="*/ 2256057 h 2480145"/>
                  <a:gd name="connsiteX223" fmla="*/ 905809 w 1566319"/>
                  <a:gd name="connsiteY223" fmla="*/ 2171920 h 2480145"/>
                  <a:gd name="connsiteX224" fmla="*/ 902634 w 1566319"/>
                  <a:gd name="connsiteY224" fmla="*/ 2025870 h 2480145"/>
                  <a:gd name="connsiteX225" fmla="*/ 913747 w 1566319"/>
                  <a:gd name="connsiteY225" fmla="*/ 2025870 h 2480145"/>
                  <a:gd name="connsiteX226" fmla="*/ 997884 w 1566319"/>
                  <a:gd name="connsiteY226" fmla="*/ 2025870 h 2480145"/>
                  <a:gd name="connsiteX227" fmla="*/ 1072497 w 1566319"/>
                  <a:gd name="connsiteY227" fmla="*/ 2025870 h 2480145"/>
                  <a:gd name="connsiteX228" fmla="*/ 1058209 w 1566319"/>
                  <a:gd name="connsiteY228" fmla="*/ 2171920 h 2480145"/>
                  <a:gd name="connsiteX229" fmla="*/ 905809 w 1566319"/>
                  <a:gd name="connsiteY229" fmla="*/ 2171920 h 2480145"/>
                  <a:gd name="connsiteX230" fmla="*/ 1045509 w 1566319"/>
                  <a:gd name="connsiteY230" fmla="*/ 2259232 h 2480145"/>
                  <a:gd name="connsiteX231" fmla="*/ 1037572 w 1566319"/>
                  <a:gd name="connsiteY231" fmla="*/ 2257645 h 2480145"/>
                  <a:gd name="connsiteX232" fmla="*/ 1032809 w 1566319"/>
                  <a:gd name="connsiteY232" fmla="*/ 2257645 h 2480145"/>
                  <a:gd name="connsiteX233" fmla="*/ 970897 w 1566319"/>
                  <a:gd name="connsiteY233" fmla="*/ 2262408 h 2480145"/>
                  <a:gd name="connsiteX234" fmla="*/ 920097 w 1566319"/>
                  <a:gd name="connsiteY234" fmla="*/ 2276695 h 2480145"/>
                  <a:gd name="connsiteX235" fmla="*/ 910572 w 1566319"/>
                  <a:gd name="connsiteY235" fmla="*/ 2279870 h 2480145"/>
                  <a:gd name="connsiteX236" fmla="*/ 908984 w 1566319"/>
                  <a:gd name="connsiteY236" fmla="*/ 2271932 h 2480145"/>
                  <a:gd name="connsiteX237" fmla="*/ 908984 w 1566319"/>
                  <a:gd name="connsiteY237" fmla="*/ 2243357 h 2480145"/>
                  <a:gd name="connsiteX238" fmla="*/ 907397 w 1566319"/>
                  <a:gd name="connsiteY238" fmla="*/ 2192557 h 2480145"/>
                  <a:gd name="connsiteX239" fmla="*/ 1059797 w 1566319"/>
                  <a:gd name="connsiteY239" fmla="*/ 2190970 h 2480145"/>
                  <a:gd name="connsiteX240" fmla="*/ 1055034 w 1566319"/>
                  <a:gd name="connsiteY240" fmla="*/ 2260820 h 2480145"/>
                  <a:gd name="connsiteX241" fmla="*/ 1045509 w 1566319"/>
                  <a:gd name="connsiteY241" fmla="*/ 2259232 h 2480145"/>
                  <a:gd name="connsiteX242" fmla="*/ 1123297 w 1566319"/>
                  <a:gd name="connsiteY242" fmla="*/ 1979832 h 2480145"/>
                  <a:gd name="connsiteX243" fmla="*/ 1105834 w 1566319"/>
                  <a:gd name="connsiteY243" fmla="*/ 2000470 h 2480145"/>
                  <a:gd name="connsiteX244" fmla="*/ 1072497 w 1566319"/>
                  <a:gd name="connsiteY244" fmla="*/ 2000470 h 2480145"/>
                  <a:gd name="connsiteX245" fmla="*/ 1004234 w 1566319"/>
                  <a:gd name="connsiteY245" fmla="*/ 2000470 h 2480145"/>
                  <a:gd name="connsiteX246" fmla="*/ 935972 w 1566319"/>
                  <a:gd name="connsiteY246" fmla="*/ 2000470 h 2480145"/>
                  <a:gd name="connsiteX247" fmla="*/ 904222 w 1566319"/>
                  <a:gd name="connsiteY247" fmla="*/ 2000470 h 2480145"/>
                  <a:gd name="connsiteX248" fmla="*/ 869297 w 1566319"/>
                  <a:gd name="connsiteY248" fmla="*/ 2000470 h 2480145"/>
                  <a:gd name="connsiteX249" fmla="*/ 848659 w 1566319"/>
                  <a:gd name="connsiteY249" fmla="*/ 1943320 h 2480145"/>
                  <a:gd name="connsiteX250" fmla="*/ 840722 w 1566319"/>
                  <a:gd name="connsiteY250" fmla="*/ 1878232 h 2480145"/>
                  <a:gd name="connsiteX251" fmla="*/ 1064559 w 1566319"/>
                  <a:gd name="connsiteY251" fmla="*/ 1870295 h 2480145"/>
                  <a:gd name="connsiteX252" fmla="*/ 1155047 w 1566319"/>
                  <a:gd name="connsiteY252" fmla="*/ 1854420 h 2480145"/>
                  <a:gd name="connsiteX253" fmla="*/ 1123297 w 1566319"/>
                  <a:gd name="connsiteY253" fmla="*/ 1979832 h 2480145"/>
                  <a:gd name="connsiteX254" fmla="*/ 1443972 w 1566319"/>
                  <a:gd name="connsiteY254" fmla="*/ 1379757 h 2480145"/>
                  <a:gd name="connsiteX255" fmla="*/ 1439209 w 1566319"/>
                  <a:gd name="connsiteY255" fmla="*/ 1386107 h 2480145"/>
                  <a:gd name="connsiteX256" fmla="*/ 1437622 w 1566319"/>
                  <a:gd name="connsiteY256" fmla="*/ 1389282 h 2480145"/>
                  <a:gd name="connsiteX257" fmla="*/ 1436034 w 1566319"/>
                  <a:gd name="connsiteY257" fmla="*/ 1392457 h 2480145"/>
                  <a:gd name="connsiteX258" fmla="*/ 1188384 w 1566319"/>
                  <a:gd name="connsiteY258" fmla="*/ 1311495 h 2480145"/>
                  <a:gd name="connsiteX259" fmla="*/ 1180447 w 1566319"/>
                  <a:gd name="connsiteY259" fmla="*/ 1313082 h 2480145"/>
                  <a:gd name="connsiteX260" fmla="*/ 1175684 w 1566319"/>
                  <a:gd name="connsiteY260" fmla="*/ 1298795 h 2480145"/>
                  <a:gd name="connsiteX261" fmla="*/ 1161397 w 1566319"/>
                  <a:gd name="connsiteY261" fmla="*/ 1303557 h 2480145"/>
                  <a:gd name="connsiteX262" fmla="*/ 1199497 w 1566319"/>
                  <a:gd name="connsiteY262" fmla="*/ 1449607 h 2480145"/>
                  <a:gd name="connsiteX263" fmla="*/ 1197909 w 1566319"/>
                  <a:gd name="connsiteY263" fmla="*/ 1451195 h 2480145"/>
                  <a:gd name="connsiteX264" fmla="*/ 1210609 w 1566319"/>
                  <a:gd name="connsiteY264" fmla="*/ 1492470 h 2480145"/>
                  <a:gd name="connsiteX265" fmla="*/ 1220134 w 1566319"/>
                  <a:gd name="connsiteY265" fmla="*/ 1525807 h 2480145"/>
                  <a:gd name="connsiteX266" fmla="*/ 1224897 w 1566319"/>
                  <a:gd name="connsiteY266" fmla="*/ 1555970 h 2480145"/>
                  <a:gd name="connsiteX267" fmla="*/ 1226484 w 1566319"/>
                  <a:gd name="connsiteY267" fmla="*/ 1573432 h 2480145"/>
                  <a:gd name="connsiteX268" fmla="*/ 1228072 w 1566319"/>
                  <a:gd name="connsiteY268" fmla="*/ 1589307 h 2480145"/>
                  <a:gd name="connsiteX269" fmla="*/ 1231247 w 1566319"/>
                  <a:gd name="connsiteY269" fmla="*/ 1735357 h 2480145"/>
                  <a:gd name="connsiteX270" fmla="*/ 1229659 w 1566319"/>
                  <a:gd name="connsiteY270" fmla="*/ 1789332 h 2480145"/>
                  <a:gd name="connsiteX271" fmla="*/ 1218547 w 1566319"/>
                  <a:gd name="connsiteY271" fmla="*/ 1800445 h 2480145"/>
                  <a:gd name="connsiteX272" fmla="*/ 1156634 w 1566319"/>
                  <a:gd name="connsiteY272" fmla="*/ 1836957 h 2480145"/>
                  <a:gd name="connsiteX273" fmla="*/ 1056622 w 1566319"/>
                  <a:gd name="connsiteY273" fmla="*/ 1852832 h 2480145"/>
                  <a:gd name="connsiteX274" fmla="*/ 856597 w 1566319"/>
                  <a:gd name="connsiteY274" fmla="*/ 1860770 h 2480145"/>
                  <a:gd name="connsiteX275" fmla="*/ 654984 w 1566319"/>
                  <a:gd name="connsiteY275" fmla="*/ 1848070 h 2480145"/>
                  <a:gd name="connsiteX276" fmla="*/ 558147 w 1566319"/>
                  <a:gd name="connsiteY276" fmla="*/ 1838545 h 2480145"/>
                  <a:gd name="connsiteX277" fmla="*/ 489884 w 1566319"/>
                  <a:gd name="connsiteY277" fmla="*/ 1814732 h 2480145"/>
                  <a:gd name="connsiteX278" fmla="*/ 469247 w 1566319"/>
                  <a:gd name="connsiteY278" fmla="*/ 1771870 h 2480145"/>
                  <a:gd name="connsiteX279" fmla="*/ 464484 w 1566319"/>
                  <a:gd name="connsiteY279" fmla="*/ 1748057 h 2480145"/>
                  <a:gd name="connsiteX280" fmla="*/ 435909 w 1566319"/>
                  <a:gd name="connsiteY280" fmla="*/ 1598832 h 2480145"/>
                  <a:gd name="connsiteX281" fmla="*/ 431147 w 1566319"/>
                  <a:gd name="connsiteY281" fmla="*/ 1600420 h 2480145"/>
                  <a:gd name="connsiteX282" fmla="*/ 434322 w 1566319"/>
                  <a:gd name="connsiteY282" fmla="*/ 1338482 h 2480145"/>
                  <a:gd name="connsiteX283" fmla="*/ 434322 w 1566319"/>
                  <a:gd name="connsiteY283" fmla="*/ 1338482 h 2480145"/>
                  <a:gd name="connsiteX284" fmla="*/ 454959 w 1566319"/>
                  <a:gd name="connsiteY284" fmla="*/ 1327370 h 2480145"/>
                  <a:gd name="connsiteX285" fmla="*/ 461309 w 1566319"/>
                  <a:gd name="connsiteY285" fmla="*/ 1325782 h 2480145"/>
                  <a:gd name="connsiteX286" fmla="*/ 475597 w 1566319"/>
                  <a:gd name="connsiteY286" fmla="*/ 1314670 h 2480145"/>
                  <a:gd name="connsiteX287" fmla="*/ 467659 w 1566319"/>
                  <a:gd name="connsiteY287" fmla="*/ 1303557 h 2480145"/>
                  <a:gd name="connsiteX288" fmla="*/ 281922 w 1566319"/>
                  <a:gd name="connsiteY288" fmla="*/ 1374995 h 2480145"/>
                  <a:gd name="connsiteX289" fmla="*/ 181909 w 1566319"/>
                  <a:gd name="connsiteY289" fmla="*/ 1379757 h 2480145"/>
                  <a:gd name="connsiteX290" fmla="*/ 159684 w 1566319"/>
                  <a:gd name="connsiteY290" fmla="*/ 1378170 h 2480145"/>
                  <a:gd name="connsiteX291" fmla="*/ 135872 w 1566319"/>
                  <a:gd name="connsiteY291" fmla="*/ 1373407 h 2480145"/>
                  <a:gd name="connsiteX292" fmla="*/ 124759 w 1566319"/>
                  <a:gd name="connsiteY292" fmla="*/ 1354357 h 2480145"/>
                  <a:gd name="connsiteX293" fmla="*/ 119997 w 1566319"/>
                  <a:gd name="connsiteY293" fmla="*/ 1330545 h 2480145"/>
                  <a:gd name="connsiteX294" fmla="*/ 123172 w 1566319"/>
                  <a:gd name="connsiteY294" fmla="*/ 1287682 h 2480145"/>
                  <a:gd name="connsiteX295" fmla="*/ 161272 w 1566319"/>
                  <a:gd name="connsiteY295" fmla="*/ 1262282 h 2480145"/>
                  <a:gd name="connsiteX296" fmla="*/ 242234 w 1566319"/>
                  <a:gd name="connsiteY296" fmla="*/ 1235295 h 2480145"/>
                  <a:gd name="connsiteX297" fmla="*/ 393047 w 1566319"/>
                  <a:gd name="connsiteY297" fmla="*/ 1144807 h 2480145"/>
                  <a:gd name="connsiteX298" fmla="*/ 558147 w 1566319"/>
                  <a:gd name="connsiteY298" fmla="*/ 1065432 h 2480145"/>
                  <a:gd name="connsiteX299" fmla="*/ 559734 w 1566319"/>
                  <a:gd name="connsiteY299" fmla="*/ 1076545 h 2480145"/>
                  <a:gd name="connsiteX300" fmla="*/ 574022 w 1566319"/>
                  <a:gd name="connsiteY300" fmla="*/ 1117820 h 2480145"/>
                  <a:gd name="connsiteX301" fmla="*/ 605772 w 1566319"/>
                  <a:gd name="connsiteY301" fmla="*/ 1197195 h 2480145"/>
                  <a:gd name="connsiteX302" fmla="*/ 645459 w 1566319"/>
                  <a:gd name="connsiteY302" fmla="*/ 1201957 h 2480145"/>
                  <a:gd name="connsiteX303" fmla="*/ 688322 w 1566319"/>
                  <a:gd name="connsiteY303" fmla="*/ 1179732 h 2480145"/>
                  <a:gd name="connsiteX304" fmla="*/ 689909 w 1566319"/>
                  <a:gd name="connsiteY304" fmla="*/ 1181320 h 2480145"/>
                  <a:gd name="connsiteX305" fmla="*/ 832784 w 1566319"/>
                  <a:gd name="connsiteY305" fmla="*/ 1225770 h 2480145"/>
                  <a:gd name="connsiteX306" fmla="*/ 929622 w 1566319"/>
                  <a:gd name="connsiteY306" fmla="*/ 1160682 h 2480145"/>
                  <a:gd name="connsiteX307" fmla="*/ 928034 w 1566319"/>
                  <a:gd name="connsiteY307" fmla="*/ 1149570 h 2480145"/>
                  <a:gd name="connsiteX308" fmla="*/ 985184 w 1566319"/>
                  <a:gd name="connsiteY308" fmla="*/ 1213070 h 2480145"/>
                  <a:gd name="connsiteX309" fmla="*/ 1002647 w 1566319"/>
                  <a:gd name="connsiteY309" fmla="*/ 1214657 h 2480145"/>
                  <a:gd name="connsiteX310" fmla="*/ 1096309 w 1566319"/>
                  <a:gd name="connsiteY310" fmla="*/ 1076545 h 2480145"/>
                  <a:gd name="connsiteX311" fmla="*/ 1105834 w 1566319"/>
                  <a:gd name="connsiteY311" fmla="*/ 1086070 h 2480145"/>
                  <a:gd name="connsiteX312" fmla="*/ 1120122 w 1566319"/>
                  <a:gd name="connsiteY312" fmla="*/ 1062257 h 2480145"/>
                  <a:gd name="connsiteX313" fmla="*/ 1239184 w 1566319"/>
                  <a:gd name="connsiteY313" fmla="*/ 1140045 h 2480145"/>
                  <a:gd name="connsiteX314" fmla="*/ 1386822 w 1566319"/>
                  <a:gd name="connsiteY314" fmla="*/ 1263870 h 2480145"/>
                  <a:gd name="connsiteX315" fmla="*/ 1474134 w 1566319"/>
                  <a:gd name="connsiteY315" fmla="*/ 1324195 h 2480145"/>
                  <a:gd name="connsiteX316" fmla="*/ 1443972 w 1566319"/>
                  <a:gd name="connsiteY316" fmla="*/ 1379757 h 2480145"/>
                  <a:gd name="connsiteX317" fmla="*/ 1545572 w 1566319"/>
                  <a:gd name="connsiteY317" fmla="*/ 1371820 h 2480145"/>
                  <a:gd name="connsiteX318" fmla="*/ 1532872 w 1566319"/>
                  <a:gd name="connsiteY318" fmla="*/ 1382932 h 2480145"/>
                  <a:gd name="connsiteX319" fmla="*/ 1540809 w 1566319"/>
                  <a:gd name="connsiteY319" fmla="*/ 1400395 h 2480145"/>
                  <a:gd name="connsiteX320" fmla="*/ 1536047 w 1566319"/>
                  <a:gd name="connsiteY320" fmla="*/ 1411507 h 2480145"/>
                  <a:gd name="connsiteX321" fmla="*/ 1524934 w 1566319"/>
                  <a:gd name="connsiteY321" fmla="*/ 1403570 h 2480145"/>
                  <a:gd name="connsiteX322" fmla="*/ 1510647 w 1566319"/>
                  <a:gd name="connsiteY322" fmla="*/ 1405157 h 2480145"/>
                  <a:gd name="connsiteX323" fmla="*/ 1494772 w 1566319"/>
                  <a:gd name="connsiteY323" fmla="*/ 1427382 h 2480145"/>
                  <a:gd name="connsiteX324" fmla="*/ 1485247 w 1566319"/>
                  <a:gd name="connsiteY324" fmla="*/ 1438495 h 2480145"/>
                  <a:gd name="connsiteX325" fmla="*/ 1480484 w 1566319"/>
                  <a:gd name="connsiteY325" fmla="*/ 1448020 h 2480145"/>
                  <a:gd name="connsiteX326" fmla="*/ 1466197 w 1566319"/>
                  <a:gd name="connsiteY326" fmla="*/ 1432145 h 2480145"/>
                  <a:gd name="connsiteX327" fmla="*/ 1458259 w 1566319"/>
                  <a:gd name="connsiteY327" fmla="*/ 1386107 h 2480145"/>
                  <a:gd name="connsiteX328" fmla="*/ 1478897 w 1566319"/>
                  <a:gd name="connsiteY328" fmla="*/ 1343245 h 2480145"/>
                  <a:gd name="connsiteX329" fmla="*/ 1529697 w 1566319"/>
                  <a:gd name="connsiteY329" fmla="*/ 1354357 h 2480145"/>
                  <a:gd name="connsiteX330" fmla="*/ 1550334 w 1566319"/>
                  <a:gd name="connsiteY330" fmla="*/ 1360707 h 2480145"/>
                  <a:gd name="connsiteX331" fmla="*/ 1553509 w 1566319"/>
                  <a:gd name="connsiteY331" fmla="*/ 1367057 h 2480145"/>
                  <a:gd name="connsiteX332" fmla="*/ 1545572 w 1566319"/>
                  <a:gd name="connsiteY332" fmla="*/ 1371820 h 2480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</a:cxnLst>
                <a:rect l="l" t="t" r="r" b="b"/>
                <a:pathLst>
                  <a:path w="1566319" h="2480145">
                    <a:moveTo>
                      <a:pt x="1547159" y="1386107"/>
                    </a:moveTo>
                    <a:cubicBezTo>
                      <a:pt x="1547159" y="1386107"/>
                      <a:pt x="1547159" y="1386107"/>
                      <a:pt x="1547159" y="1386107"/>
                    </a:cubicBezTo>
                    <a:cubicBezTo>
                      <a:pt x="1550334" y="1384520"/>
                      <a:pt x="1551922" y="1384520"/>
                      <a:pt x="1553509" y="1384520"/>
                    </a:cubicBezTo>
                    <a:cubicBezTo>
                      <a:pt x="1559859" y="1382932"/>
                      <a:pt x="1564622" y="1376582"/>
                      <a:pt x="1566209" y="1370232"/>
                    </a:cubicBezTo>
                    <a:cubicBezTo>
                      <a:pt x="1567797" y="1354357"/>
                      <a:pt x="1551922" y="1346420"/>
                      <a:pt x="1539222" y="1343245"/>
                    </a:cubicBezTo>
                    <a:cubicBezTo>
                      <a:pt x="1520172" y="1338482"/>
                      <a:pt x="1501122" y="1335307"/>
                      <a:pt x="1482072" y="1330545"/>
                    </a:cubicBezTo>
                    <a:cubicBezTo>
                      <a:pt x="1483659" y="1327370"/>
                      <a:pt x="1483659" y="1324195"/>
                      <a:pt x="1485247" y="1319432"/>
                    </a:cubicBezTo>
                    <a:cubicBezTo>
                      <a:pt x="1485247" y="1317845"/>
                      <a:pt x="1485247" y="1314670"/>
                      <a:pt x="1482072" y="1313082"/>
                    </a:cubicBezTo>
                    <a:cubicBezTo>
                      <a:pt x="1424922" y="1276570"/>
                      <a:pt x="1370947" y="1236882"/>
                      <a:pt x="1318559" y="1192432"/>
                    </a:cubicBezTo>
                    <a:cubicBezTo>
                      <a:pt x="1293159" y="1171795"/>
                      <a:pt x="1267759" y="1149570"/>
                      <a:pt x="1243947" y="1127345"/>
                    </a:cubicBezTo>
                    <a:cubicBezTo>
                      <a:pt x="1220134" y="1106707"/>
                      <a:pt x="1197909" y="1086070"/>
                      <a:pt x="1170922" y="1068607"/>
                    </a:cubicBezTo>
                    <a:cubicBezTo>
                      <a:pt x="1161397" y="1062257"/>
                      <a:pt x="1150284" y="1057495"/>
                      <a:pt x="1140759" y="1052732"/>
                    </a:cubicBezTo>
                    <a:cubicBezTo>
                      <a:pt x="1259822" y="1008282"/>
                      <a:pt x="1367772" y="908270"/>
                      <a:pt x="1428097" y="782857"/>
                    </a:cubicBezTo>
                    <a:cubicBezTo>
                      <a:pt x="1491597" y="651095"/>
                      <a:pt x="1497947" y="508220"/>
                      <a:pt x="1442384" y="392332"/>
                    </a:cubicBezTo>
                    <a:cubicBezTo>
                      <a:pt x="1328084" y="151032"/>
                      <a:pt x="1107422" y="25620"/>
                      <a:pt x="951847" y="11332"/>
                    </a:cubicBezTo>
                    <a:cubicBezTo>
                      <a:pt x="940734" y="8157"/>
                      <a:pt x="928034" y="6570"/>
                      <a:pt x="916922" y="4982"/>
                    </a:cubicBezTo>
                    <a:cubicBezTo>
                      <a:pt x="872472" y="-1368"/>
                      <a:pt x="832784" y="-1368"/>
                      <a:pt x="796272" y="3395"/>
                    </a:cubicBezTo>
                    <a:cubicBezTo>
                      <a:pt x="758172" y="220"/>
                      <a:pt x="726422" y="1807"/>
                      <a:pt x="697847" y="4982"/>
                    </a:cubicBezTo>
                    <a:cubicBezTo>
                      <a:pt x="666097" y="8157"/>
                      <a:pt x="635934" y="12920"/>
                      <a:pt x="604184" y="19270"/>
                    </a:cubicBezTo>
                    <a:cubicBezTo>
                      <a:pt x="507347" y="41495"/>
                      <a:pt x="407334" y="103407"/>
                      <a:pt x="337484" y="182782"/>
                    </a:cubicBezTo>
                    <a:cubicBezTo>
                      <a:pt x="310497" y="214532"/>
                      <a:pt x="286684" y="247870"/>
                      <a:pt x="267634" y="284382"/>
                    </a:cubicBezTo>
                    <a:cubicBezTo>
                      <a:pt x="210484" y="378045"/>
                      <a:pt x="183497" y="484407"/>
                      <a:pt x="183497" y="600295"/>
                    </a:cubicBezTo>
                    <a:cubicBezTo>
                      <a:pt x="185084" y="830482"/>
                      <a:pt x="335897" y="954307"/>
                      <a:pt x="526397" y="1038445"/>
                    </a:cubicBezTo>
                    <a:cubicBezTo>
                      <a:pt x="527984" y="1038445"/>
                      <a:pt x="531159" y="1038445"/>
                      <a:pt x="532747" y="1038445"/>
                    </a:cubicBezTo>
                    <a:cubicBezTo>
                      <a:pt x="532747" y="1038445"/>
                      <a:pt x="534334" y="1038445"/>
                      <a:pt x="534334" y="1038445"/>
                    </a:cubicBezTo>
                    <a:cubicBezTo>
                      <a:pt x="535922" y="1038445"/>
                      <a:pt x="537509" y="1038445"/>
                      <a:pt x="539097" y="1040032"/>
                    </a:cubicBezTo>
                    <a:cubicBezTo>
                      <a:pt x="539097" y="1040032"/>
                      <a:pt x="540684" y="1040032"/>
                      <a:pt x="540684" y="1041620"/>
                    </a:cubicBezTo>
                    <a:cubicBezTo>
                      <a:pt x="542272" y="1041620"/>
                      <a:pt x="543859" y="1043207"/>
                      <a:pt x="543859" y="1043207"/>
                    </a:cubicBezTo>
                    <a:cubicBezTo>
                      <a:pt x="543859" y="1043207"/>
                      <a:pt x="545447" y="1044795"/>
                      <a:pt x="545447" y="1044795"/>
                    </a:cubicBezTo>
                    <a:cubicBezTo>
                      <a:pt x="547034" y="1046382"/>
                      <a:pt x="547034" y="1046382"/>
                      <a:pt x="548622" y="1047970"/>
                    </a:cubicBezTo>
                    <a:cubicBezTo>
                      <a:pt x="548622" y="1047970"/>
                      <a:pt x="548622" y="1047970"/>
                      <a:pt x="548622" y="1047970"/>
                    </a:cubicBezTo>
                    <a:cubicBezTo>
                      <a:pt x="431147" y="1078132"/>
                      <a:pt x="342247" y="1167032"/>
                      <a:pt x="234297" y="1217832"/>
                    </a:cubicBezTo>
                    <a:cubicBezTo>
                      <a:pt x="220009" y="1224182"/>
                      <a:pt x="205722" y="1230532"/>
                      <a:pt x="191434" y="1235295"/>
                    </a:cubicBezTo>
                    <a:cubicBezTo>
                      <a:pt x="175559" y="1240057"/>
                      <a:pt x="159684" y="1243232"/>
                      <a:pt x="143809" y="1247995"/>
                    </a:cubicBezTo>
                    <a:cubicBezTo>
                      <a:pt x="121584" y="1254345"/>
                      <a:pt x="110472" y="1270220"/>
                      <a:pt x="105709" y="1289270"/>
                    </a:cubicBezTo>
                    <a:cubicBezTo>
                      <a:pt x="88247" y="1289270"/>
                      <a:pt x="80309" y="1265457"/>
                      <a:pt x="70784" y="1254345"/>
                    </a:cubicBezTo>
                    <a:cubicBezTo>
                      <a:pt x="61259" y="1244820"/>
                      <a:pt x="45384" y="1235295"/>
                      <a:pt x="31097" y="1240057"/>
                    </a:cubicBezTo>
                    <a:cubicBezTo>
                      <a:pt x="13634" y="1246407"/>
                      <a:pt x="15222" y="1263870"/>
                      <a:pt x="19984" y="1278157"/>
                    </a:cubicBezTo>
                    <a:cubicBezTo>
                      <a:pt x="21572" y="1287682"/>
                      <a:pt x="21572" y="1292445"/>
                      <a:pt x="15222" y="1298795"/>
                    </a:cubicBezTo>
                    <a:cubicBezTo>
                      <a:pt x="8872" y="1303557"/>
                      <a:pt x="2522" y="1308320"/>
                      <a:pt x="934" y="1314670"/>
                    </a:cubicBezTo>
                    <a:cubicBezTo>
                      <a:pt x="-3828" y="1330545"/>
                      <a:pt x="10459" y="1340070"/>
                      <a:pt x="24747" y="1343245"/>
                    </a:cubicBezTo>
                    <a:cubicBezTo>
                      <a:pt x="21572" y="1349595"/>
                      <a:pt x="19984" y="1354357"/>
                      <a:pt x="16809" y="1360707"/>
                    </a:cubicBezTo>
                    <a:cubicBezTo>
                      <a:pt x="15222" y="1363882"/>
                      <a:pt x="16809" y="1367057"/>
                      <a:pt x="18397" y="1368645"/>
                    </a:cubicBezTo>
                    <a:cubicBezTo>
                      <a:pt x="23159" y="1371820"/>
                      <a:pt x="26334" y="1374995"/>
                      <a:pt x="32684" y="1376582"/>
                    </a:cubicBezTo>
                    <a:cubicBezTo>
                      <a:pt x="27922" y="1392457"/>
                      <a:pt x="39034" y="1409920"/>
                      <a:pt x="56497" y="1411507"/>
                    </a:cubicBezTo>
                    <a:cubicBezTo>
                      <a:pt x="85072" y="1416270"/>
                      <a:pt x="100947" y="1389282"/>
                      <a:pt x="112059" y="1367057"/>
                    </a:cubicBezTo>
                    <a:cubicBezTo>
                      <a:pt x="116822" y="1359120"/>
                      <a:pt x="102534" y="1352770"/>
                      <a:pt x="99359" y="1360707"/>
                    </a:cubicBezTo>
                    <a:cubicBezTo>
                      <a:pt x="93009" y="1374995"/>
                      <a:pt x="85072" y="1392457"/>
                      <a:pt x="67609" y="1395632"/>
                    </a:cubicBezTo>
                    <a:cubicBezTo>
                      <a:pt x="61259" y="1397220"/>
                      <a:pt x="53322" y="1397220"/>
                      <a:pt x="50147" y="1390870"/>
                    </a:cubicBezTo>
                    <a:cubicBezTo>
                      <a:pt x="46972" y="1386107"/>
                      <a:pt x="45384" y="1379757"/>
                      <a:pt x="50147" y="1374995"/>
                    </a:cubicBezTo>
                    <a:cubicBezTo>
                      <a:pt x="54909" y="1370232"/>
                      <a:pt x="51734" y="1362295"/>
                      <a:pt x="45384" y="1362295"/>
                    </a:cubicBezTo>
                    <a:cubicBezTo>
                      <a:pt x="40622" y="1362295"/>
                      <a:pt x="37447" y="1360707"/>
                      <a:pt x="34272" y="1359120"/>
                    </a:cubicBezTo>
                    <a:cubicBezTo>
                      <a:pt x="37447" y="1352770"/>
                      <a:pt x="40622" y="1344832"/>
                      <a:pt x="43797" y="1338482"/>
                    </a:cubicBezTo>
                    <a:cubicBezTo>
                      <a:pt x="45384" y="1335307"/>
                      <a:pt x="43797" y="1328957"/>
                      <a:pt x="39034" y="1328957"/>
                    </a:cubicBezTo>
                    <a:cubicBezTo>
                      <a:pt x="34272" y="1328957"/>
                      <a:pt x="18397" y="1327370"/>
                      <a:pt x="16809" y="1321020"/>
                    </a:cubicBezTo>
                    <a:cubicBezTo>
                      <a:pt x="15222" y="1314670"/>
                      <a:pt x="27922" y="1308320"/>
                      <a:pt x="31097" y="1305145"/>
                    </a:cubicBezTo>
                    <a:cubicBezTo>
                      <a:pt x="37447" y="1298795"/>
                      <a:pt x="40622" y="1290857"/>
                      <a:pt x="39034" y="1282920"/>
                    </a:cubicBezTo>
                    <a:cubicBezTo>
                      <a:pt x="37447" y="1274982"/>
                      <a:pt x="32684" y="1263870"/>
                      <a:pt x="35859" y="1255932"/>
                    </a:cubicBezTo>
                    <a:cubicBezTo>
                      <a:pt x="39034" y="1249582"/>
                      <a:pt x="46972" y="1251170"/>
                      <a:pt x="51734" y="1252757"/>
                    </a:cubicBezTo>
                    <a:cubicBezTo>
                      <a:pt x="59672" y="1255932"/>
                      <a:pt x="64434" y="1260695"/>
                      <a:pt x="69197" y="1268632"/>
                    </a:cubicBezTo>
                    <a:cubicBezTo>
                      <a:pt x="78722" y="1282920"/>
                      <a:pt x="89834" y="1300382"/>
                      <a:pt x="108884" y="1301970"/>
                    </a:cubicBezTo>
                    <a:cubicBezTo>
                      <a:pt x="108884" y="1306732"/>
                      <a:pt x="108884" y="1313082"/>
                      <a:pt x="108884" y="1317845"/>
                    </a:cubicBezTo>
                    <a:cubicBezTo>
                      <a:pt x="110472" y="1333720"/>
                      <a:pt x="113647" y="1348007"/>
                      <a:pt x="118409" y="1362295"/>
                    </a:cubicBezTo>
                    <a:cubicBezTo>
                      <a:pt x="123172" y="1378170"/>
                      <a:pt x="135872" y="1382932"/>
                      <a:pt x="151747" y="1384520"/>
                    </a:cubicBezTo>
                    <a:cubicBezTo>
                      <a:pt x="186672" y="1389282"/>
                      <a:pt x="223184" y="1389282"/>
                      <a:pt x="258109" y="1386107"/>
                    </a:cubicBezTo>
                    <a:cubicBezTo>
                      <a:pt x="315259" y="1379757"/>
                      <a:pt x="372409" y="1363882"/>
                      <a:pt x="424797" y="1340070"/>
                    </a:cubicBezTo>
                    <a:cubicBezTo>
                      <a:pt x="413684" y="1446432"/>
                      <a:pt x="415272" y="1554382"/>
                      <a:pt x="429559" y="1660745"/>
                    </a:cubicBezTo>
                    <a:cubicBezTo>
                      <a:pt x="429559" y="1663920"/>
                      <a:pt x="432734" y="1667095"/>
                      <a:pt x="435909" y="1667095"/>
                    </a:cubicBezTo>
                    <a:cubicBezTo>
                      <a:pt x="437497" y="1681382"/>
                      <a:pt x="440672" y="1697257"/>
                      <a:pt x="442259" y="1711545"/>
                    </a:cubicBezTo>
                    <a:cubicBezTo>
                      <a:pt x="447022" y="1741707"/>
                      <a:pt x="451784" y="1778220"/>
                      <a:pt x="466072" y="1805207"/>
                    </a:cubicBezTo>
                    <a:cubicBezTo>
                      <a:pt x="474009" y="1819495"/>
                      <a:pt x="485122" y="1829020"/>
                      <a:pt x="496234" y="1836957"/>
                    </a:cubicBezTo>
                    <a:cubicBezTo>
                      <a:pt x="496234" y="1838545"/>
                      <a:pt x="496234" y="1838545"/>
                      <a:pt x="496234" y="1840132"/>
                    </a:cubicBezTo>
                    <a:cubicBezTo>
                      <a:pt x="500997" y="1882995"/>
                      <a:pt x="508934" y="1924270"/>
                      <a:pt x="520047" y="1965545"/>
                    </a:cubicBezTo>
                    <a:cubicBezTo>
                      <a:pt x="524809" y="1983007"/>
                      <a:pt x="527984" y="2005232"/>
                      <a:pt x="539097" y="2019520"/>
                    </a:cubicBezTo>
                    <a:cubicBezTo>
                      <a:pt x="548622" y="2032220"/>
                      <a:pt x="562909" y="2035395"/>
                      <a:pt x="577197" y="2035395"/>
                    </a:cubicBezTo>
                    <a:cubicBezTo>
                      <a:pt x="581959" y="2035395"/>
                      <a:pt x="585134" y="2035395"/>
                      <a:pt x="589897" y="2035395"/>
                    </a:cubicBezTo>
                    <a:lnTo>
                      <a:pt x="596247" y="2171920"/>
                    </a:lnTo>
                    <a:cubicBezTo>
                      <a:pt x="597834" y="2197320"/>
                      <a:pt x="597834" y="2221132"/>
                      <a:pt x="599422" y="2246533"/>
                    </a:cubicBezTo>
                    <a:cubicBezTo>
                      <a:pt x="599422" y="2257645"/>
                      <a:pt x="601009" y="2270345"/>
                      <a:pt x="601009" y="2281457"/>
                    </a:cubicBezTo>
                    <a:cubicBezTo>
                      <a:pt x="601009" y="2292570"/>
                      <a:pt x="601009" y="2302095"/>
                      <a:pt x="591484" y="2308445"/>
                    </a:cubicBezTo>
                    <a:cubicBezTo>
                      <a:pt x="575609" y="2317970"/>
                      <a:pt x="554972" y="2319557"/>
                      <a:pt x="537509" y="2324320"/>
                    </a:cubicBezTo>
                    <a:cubicBezTo>
                      <a:pt x="518459" y="2329082"/>
                      <a:pt x="499409" y="2337020"/>
                      <a:pt x="483534" y="2348132"/>
                    </a:cubicBezTo>
                    <a:cubicBezTo>
                      <a:pt x="458134" y="2367182"/>
                      <a:pt x="439084" y="2400520"/>
                      <a:pt x="448609" y="2433857"/>
                    </a:cubicBezTo>
                    <a:cubicBezTo>
                      <a:pt x="458134" y="2468783"/>
                      <a:pt x="496234" y="2478307"/>
                      <a:pt x="527984" y="2479895"/>
                    </a:cubicBezTo>
                    <a:cubicBezTo>
                      <a:pt x="575609" y="2481482"/>
                      <a:pt x="623234" y="2475132"/>
                      <a:pt x="670859" y="2471957"/>
                    </a:cubicBezTo>
                    <a:cubicBezTo>
                      <a:pt x="694672" y="2470370"/>
                      <a:pt x="718484" y="2467195"/>
                      <a:pt x="742297" y="2465607"/>
                    </a:cubicBezTo>
                    <a:cubicBezTo>
                      <a:pt x="759759" y="2464020"/>
                      <a:pt x="780397" y="2464020"/>
                      <a:pt x="789922" y="2446557"/>
                    </a:cubicBezTo>
                    <a:cubicBezTo>
                      <a:pt x="799447" y="2429095"/>
                      <a:pt x="802622" y="2405283"/>
                      <a:pt x="805797" y="2384645"/>
                    </a:cubicBezTo>
                    <a:cubicBezTo>
                      <a:pt x="808972" y="2362420"/>
                      <a:pt x="810559" y="2340195"/>
                      <a:pt x="812147" y="2317970"/>
                    </a:cubicBezTo>
                    <a:cubicBezTo>
                      <a:pt x="816909" y="2217957"/>
                      <a:pt x="802622" y="2116357"/>
                      <a:pt x="813734" y="2017932"/>
                    </a:cubicBezTo>
                    <a:cubicBezTo>
                      <a:pt x="815322" y="2016345"/>
                      <a:pt x="815322" y="2014757"/>
                      <a:pt x="816909" y="2013170"/>
                    </a:cubicBezTo>
                    <a:cubicBezTo>
                      <a:pt x="821672" y="2005232"/>
                      <a:pt x="821672" y="1994120"/>
                      <a:pt x="823259" y="1986182"/>
                    </a:cubicBezTo>
                    <a:cubicBezTo>
                      <a:pt x="824847" y="1973482"/>
                      <a:pt x="826434" y="1960782"/>
                      <a:pt x="828022" y="1949670"/>
                    </a:cubicBezTo>
                    <a:lnTo>
                      <a:pt x="831197" y="1922682"/>
                    </a:lnTo>
                    <a:cubicBezTo>
                      <a:pt x="832784" y="1935382"/>
                      <a:pt x="834372" y="1948082"/>
                      <a:pt x="835959" y="1960782"/>
                    </a:cubicBezTo>
                    <a:cubicBezTo>
                      <a:pt x="839134" y="1979832"/>
                      <a:pt x="839134" y="2006820"/>
                      <a:pt x="858184" y="2017932"/>
                    </a:cubicBezTo>
                    <a:cubicBezTo>
                      <a:pt x="867709" y="2022695"/>
                      <a:pt x="878822" y="2024282"/>
                      <a:pt x="889934" y="2024282"/>
                    </a:cubicBezTo>
                    <a:cubicBezTo>
                      <a:pt x="891522" y="2105245"/>
                      <a:pt x="893109" y="2186207"/>
                      <a:pt x="894697" y="2267170"/>
                    </a:cubicBezTo>
                    <a:cubicBezTo>
                      <a:pt x="894697" y="2278283"/>
                      <a:pt x="894697" y="2290982"/>
                      <a:pt x="902634" y="2297332"/>
                    </a:cubicBezTo>
                    <a:cubicBezTo>
                      <a:pt x="902634" y="2297332"/>
                      <a:pt x="902634" y="2298920"/>
                      <a:pt x="901047" y="2298920"/>
                    </a:cubicBezTo>
                    <a:cubicBezTo>
                      <a:pt x="896284" y="2327495"/>
                      <a:pt x="894697" y="2354482"/>
                      <a:pt x="897872" y="2383057"/>
                    </a:cubicBezTo>
                    <a:cubicBezTo>
                      <a:pt x="899459" y="2402107"/>
                      <a:pt x="901047" y="2432270"/>
                      <a:pt x="916922" y="2444970"/>
                    </a:cubicBezTo>
                    <a:cubicBezTo>
                      <a:pt x="924859" y="2451320"/>
                      <a:pt x="934384" y="2451320"/>
                      <a:pt x="943909" y="2451320"/>
                    </a:cubicBezTo>
                    <a:cubicBezTo>
                      <a:pt x="948672" y="2451320"/>
                      <a:pt x="953434" y="2451320"/>
                      <a:pt x="958197" y="2451320"/>
                    </a:cubicBezTo>
                    <a:cubicBezTo>
                      <a:pt x="970897" y="2452908"/>
                      <a:pt x="982009" y="2452908"/>
                      <a:pt x="994709" y="2451320"/>
                    </a:cubicBezTo>
                    <a:cubicBezTo>
                      <a:pt x="1001059" y="2451320"/>
                      <a:pt x="1008997" y="2449732"/>
                      <a:pt x="1015347" y="2449732"/>
                    </a:cubicBezTo>
                    <a:cubicBezTo>
                      <a:pt x="1035984" y="2449732"/>
                      <a:pt x="1056622" y="2448145"/>
                      <a:pt x="1077259" y="2448145"/>
                    </a:cubicBezTo>
                    <a:cubicBezTo>
                      <a:pt x="1107422" y="2446557"/>
                      <a:pt x="1137584" y="2446557"/>
                      <a:pt x="1167747" y="2444970"/>
                    </a:cubicBezTo>
                    <a:cubicBezTo>
                      <a:pt x="1188384" y="2444970"/>
                      <a:pt x="1212197" y="2446557"/>
                      <a:pt x="1229659" y="2433857"/>
                    </a:cubicBezTo>
                    <a:cubicBezTo>
                      <a:pt x="1237597" y="2427507"/>
                      <a:pt x="1242359" y="2421158"/>
                      <a:pt x="1242359" y="2413220"/>
                    </a:cubicBezTo>
                    <a:cubicBezTo>
                      <a:pt x="1259822" y="2395757"/>
                      <a:pt x="1262997" y="2367182"/>
                      <a:pt x="1253472" y="2344957"/>
                    </a:cubicBezTo>
                    <a:cubicBezTo>
                      <a:pt x="1239184" y="2310033"/>
                      <a:pt x="1202672" y="2297332"/>
                      <a:pt x="1167747" y="2295745"/>
                    </a:cubicBezTo>
                    <a:cubicBezTo>
                      <a:pt x="1143934" y="2294158"/>
                      <a:pt x="1118534" y="2297332"/>
                      <a:pt x="1097897" y="2289395"/>
                    </a:cubicBezTo>
                    <a:cubicBezTo>
                      <a:pt x="1093134" y="2284632"/>
                      <a:pt x="1088372" y="2278283"/>
                      <a:pt x="1083609" y="2271932"/>
                    </a:cubicBezTo>
                    <a:cubicBezTo>
                      <a:pt x="1086784" y="2189382"/>
                      <a:pt x="1093134" y="2108420"/>
                      <a:pt x="1104247" y="2025870"/>
                    </a:cubicBezTo>
                    <a:cubicBezTo>
                      <a:pt x="1104247" y="2024282"/>
                      <a:pt x="1104247" y="2024282"/>
                      <a:pt x="1104247" y="2022695"/>
                    </a:cubicBezTo>
                    <a:cubicBezTo>
                      <a:pt x="1120122" y="2022695"/>
                      <a:pt x="1135997" y="2021107"/>
                      <a:pt x="1145522" y="2005232"/>
                    </a:cubicBezTo>
                    <a:cubicBezTo>
                      <a:pt x="1151872" y="1995707"/>
                      <a:pt x="1153459" y="1984595"/>
                      <a:pt x="1155047" y="1975070"/>
                    </a:cubicBezTo>
                    <a:lnTo>
                      <a:pt x="1166159" y="1933795"/>
                    </a:lnTo>
                    <a:cubicBezTo>
                      <a:pt x="1172509" y="1906807"/>
                      <a:pt x="1180447" y="1878232"/>
                      <a:pt x="1186797" y="1851245"/>
                    </a:cubicBezTo>
                    <a:cubicBezTo>
                      <a:pt x="1188384" y="1851245"/>
                      <a:pt x="1189972" y="1851245"/>
                      <a:pt x="1193147" y="1849657"/>
                    </a:cubicBezTo>
                    <a:cubicBezTo>
                      <a:pt x="1216959" y="1843307"/>
                      <a:pt x="1248709" y="1829020"/>
                      <a:pt x="1247122" y="1800445"/>
                    </a:cubicBezTo>
                    <a:cubicBezTo>
                      <a:pt x="1251884" y="1800445"/>
                      <a:pt x="1258234" y="1797270"/>
                      <a:pt x="1258234" y="1789332"/>
                    </a:cubicBezTo>
                    <a:cubicBezTo>
                      <a:pt x="1262997" y="1713132"/>
                      <a:pt x="1261409" y="1635345"/>
                      <a:pt x="1251884" y="1559145"/>
                    </a:cubicBezTo>
                    <a:cubicBezTo>
                      <a:pt x="1248709" y="1548032"/>
                      <a:pt x="1247122" y="1538507"/>
                      <a:pt x="1243947" y="1528982"/>
                    </a:cubicBezTo>
                    <a:cubicBezTo>
                      <a:pt x="1243947" y="1528982"/>
                      <a:pt x="1243947" y="1528982"/>
                      <a:pt x="1243947" y="1527395"/>
                    </a:cubicBezTo>
                    <a:cubicBezTo>
                      <a:pt x="1239184" y="1517870"/>
                      <a:pt x="1236009" y="1508345"/>
                      <a:pt x="1231247" y="1498820"/>
                    </a:cubicBezTo>
                    <a:cubicBezTo>
                      <a:pt x="1229659" y="1489295"/>
                      <a:pt x="1228072" y="1481357"/>
                      <a:pt x="1226484" y="1471832"/>
                    </a:cubicBezTo>
                    <a:cubicBezTo>
                      <a:pt x="1226484" y="1470245"/>
                      <a:pt x="1228072" y="1468657"/>
                      <a:pt x="1229659" y="1467070"/>
                    </a:cubicBezTo>
                    <a:cubicBezTo>
                      <a:pt x="1228072" y="1463895"/>
                      <a:pt x="1226484" y="1459132"/>
                      <a:pt x="1224897" y="1455957"/>
                    </a:cubicBezTo>
                    <a:cubicBezTo>
                      <a:pt x="1216959" y="1411507"/>
                      <a:pt x="1205847" y="1367057"/>
                      <a:pt x="1191559" y="1322607"/>
                    </a:cubicBezTo>
                    <a:cubicBezTo>
                      <a:pt x="1275697" y="1355945"/>
                      <a:pt x="1356659" y="1403570"/>
                      <a:pt x="1448734" y="1403570"/>
                    </a:cubicBezTo>
                    <a:cubicBezTo>
                      <a:pt x="1450322" y="1403570"/>
                      <a:pt x="1451909" y="1403570"/>
                      <a:pt x="1453497" y="1401982"/>
                    </a:cubicBezTo>
                    <a:cubicBezTo>
                      <a:pt x="1455084" y="1409920"/>
                      <a:pt x="1455084" y="1416270"/>
                      <a:pt x="1455084" y="1424207"/>
                    </a:cubicBezTo>
                    <a:cubicBezTo>
                      <a:pt x="1456672" y="1436907"/>
                      <a:pt x="1459847" y="1449607"/>
                      <a:pt x="1470959" y="1455957"/>
                    </a:cubicBezTo>
                    <a:cubicBezTo>
                      <a:pt x="1480484" y="1462307"/>
                      <a:pt x="1491597" y="1463895"/>
                      <a:pt x="1501122" y="1454370"/>
                    </a:cubicBezTo>
                    <a:cubicBezTo>
                      <a:pt x="1504297" y="1451195"/>
                      <a:pt x="1507472" y="1444845"/>
                      <a:pt x="1507472" y="1440082"/>
                    </a:cubicBezTo>
                    <a:cubicBezTo>
                      <a:pt x="1512234" y="1438495"/>
                      <a:pt x="1516997" y="1436907"/>
                      <a:pt x="1520172" y="1433732"/>
                    </a:cubicBezTo>
                    <a:cubicBezTo>
                      <a:pt x="1523347" y="1430557"/>
                      <a:pt x="1526522" y="1425795"/>
                      <a:pt x="1528109" y="1421032"/>
                    </a:cubicBezTo>
                    <a:cubicBezTo>
                      <a:pt x="1534459" y="1424207"/>
                      <a:pt x="1542397" y="1425795"/>
                      <a:pt x="1548747" y="1422620"/>
                    </a:cubicBezTo>
                    <a:cubicBezTo>
                      <a:pt x="1561447" y="1416270"/>
                      <a:pt x="1566209" y="1400395"/>
                      <a:pt x="1558272" y="1389282"/>
                    </a:cubicBezTo>
                    <a:cubicBezTo>
                      <a:pt x="1550334" y="1390870"/>
                      <a:pt x="1548747" y="1387695"/>
                      <a:pt x="1547159" y="1386107"/>
                    </a:cubicBezTo>
                    <a:close/>
                    <a:moveTo>
                      <a:pt x="543859" y="1022570"/>
                    </a:moveTo>
                    <a:cubicBezTo>
                      <a:pt x="539097" y="1017807"/>
                      <a:pt x="534334" y="1019395"/>
                      <a:pt x="529572" y="1022570"/>
                    </a:cubicBezTo>
                    <a:cubicBezTo>
                      <a:pt x="345422" y="941607"/>
                      <a:pt x="200959" y="822545"/>
                      <a:pt x="199372" y="603470"/>
                    </a:cubicBezTo>
                    <a:cubicBezTo>
                      <a:pt x="197784" y="490757"/>
                      <a:pt x="226359" y="387570"/>
                      <a:pt x="280334" y="297082"/>
                    </a:cubicBezTo>
                    <a:cubicBezTo>
                      <a:pt x="299384" y="262157"/>
                      <a:pt x="321609" y="228820"/>
                      <a:pt x="347009" y="198657"/>
                    </a:cubicBezTo>
                    <a:cubicBezTo>
                      <a:pt x="413684" y="122457"/>
                      <a:pt x="508934" y="63720"/>
                      <a:pt x="602597" y="41495"/>
                    </a:cubicBezTo>
                    <a:cubicBezTo>
                      <a:pt x="632759" y="35145"/>
                      <a:pt x="662922" y="30382"/>
                      <a:pt x="694672" y="27207"/>
                    </a:cubicBezTo>
                    <a:cubicBezTo>
                      <a:pt x="723247" y="22445"/>
                      <a:pt x="754997" y="22445"/>
                      <a:pt x="791509" y="25620"/>
                    </a:cubicBezTo>
                    <a:lnTo>
                      <a:pt x="793097" y="25620"/>
                    </a:lnTo>
                    <a:lnTo>
                      <a:pt x="794684" y="25620"/>
                    </a:lnTo>
                    <a:cubicBezTo>
                      <a:pt x="831197" y="20857"/>
                      <a:pt x="869297" y="20857"/>
                      <a:pt x="910572" y="27207"/>
                    </a:cubicBezTo>
                    <a:cubicBezTo>
                      <a:pt x="921684" y="28795"/>
                      <a:pt x="932797" y="31970"/>
                      <a:pt x="945497" y="33557"/>
                    </a:cubicBezTo>
                    <a:cubicBezTo>
                      <a:pt x="1150284" y="52607"/>
                      <a:pt x="1339197" y="233582"/>
                      <a:pt x="1420159" y="401857"/>
                    </a:cubicBezTo>
                    <a:cubicBezTo>
                      <a:pt x="1472547" y="511395"/>
                      <a:pt x="1467784" y="647920"/>
                      <a:pt x="1405872" y="773332"/>
                    </a:cubicBezTo>
                    <a:cubicBezTo>
                      <a:pt x="1342372" y="903507"/>
                      <a:pt x="1228072" y="1005107"/>
                      <a:pt x="1101072" y="1041620"/>
                    </a:cubicBezTo>
                    <a:cubicBezTo>
                      <a:pt x="1093134" y="1040032"/>
                      <a:pt x="1083609" y="1040032"/>
                      <a:pt x="1075672" y="1040032"/>
                    </a:cubicBezTo>
                    <a:cubicBezTo>
                      <a:pt x="1069322" y="1040032"/>
                      <a:pt x="1067734" y="1046382"/>
                      <a:pt x="1070909" y="1049557"/>
                    </a:cubicBezTo>
                    <a:cubicBezTo>
                      <a:pt x="1064559" y="1051145"/>
                      <a:pt x="1059797" y="1051145"/>
                      <a:pt x="1051859" y="1052732"/>
                    </a:cubicBezTo>
                    <a:cubicBezTo>
                      <a:pt x="977247" y="1081307"/>
                      <a:pt x="893109" y="1092420"/>
                      <a:pt x="804209" y="1086070"/>
                    </a:cubicBezTo>
                    <a:lnTo>
                      <a:pt x="802622" y="1086070"/>
                    </a:lnTo>
                    <a:lnTo>
                      <a:pt x="801034" y="1086070"/>
                    </a:lnTo>
                    <a:cubicBezTo>
                      <a:pt x="761347" y="1092420"/>
                      <a:pt x="723247" y="1090832"/>
                      <a:pt x="689909" y="1079720"/>
                    </a:cubicBezTo>
                    <a:cubicBezTo>
                      <a:pt x="643872" y="1063845"/>
                      <a:pt x="597834" y="1047970"/>
                      <a:pt x="553384" y="1028920"/>
                    </a:cubicBezTo>
                    <a:cubicBezTo>
                      <a:pt x="550209" y="1028920"/>
                      <a:pt x="547034" y="1025745"/>
                      <a:pt x="543859" y="1022570"/>
                    </a:cubicBezTo>
                    <a:close/>
                    <a:moveTo>
                      <a:pt x="777222" y="1114645"/>
                    </a:moveTo>
                    <a:cubicBezTo>
                      <a:pt x="777222" y="1114645"/>
                      <a:pt x="777222" y="1114645"/>
                      <a:pt x="777222" y="1114645"/>
                    </a:cubicBezTo>
                    <a:cubicBezTo>
                      <a:pt x="786747" y="1113057"/>
                      <a:pt x="794684" y="1113057"/>
                      <a:pt x="804209" y="1111470"/>
                    </a:cubicBezTo>
                    <a:cubicBezTo>
                      <a:pt x="829609" y="1113057"/>
                      <a:pt x="855009" y="1113057"/>
                      <a:pt x="878822" y="1113057"/>
                    </a:cubicBezTo>
                    <a:cubicBezTo>
                      <a:pt x="880409" y="1114645"/>
                      <a:pt x="880409" y="1116232"/>
                      <a:pt x="881997" y="1116232"/>
                    </a:cubicBezTo>
                    <a:cubicBezTo>
                      <a:pt x="894697" y="1125757"/>
                      <a:pt x="907397" y="1135282"/>
                      <a:pt x="918509" y="1146395"/>
                    </a:cubicBezTo>
                    <a:cubicBezTo>
                      <a:pt x="913747" y="1143220"/>
                      <a:pt x="905809" y="1143220"/>
                      <a:pt x="904222" y="1149570"/>
                    </a:cubicBezTo>
                    <a:cubicBezTo>
                      <a:pt x="889934" y="1184495"/>
                      <a:pt x="855009" y="1201957"/>
                      <a:pt x="820084" y="1203545"/>
                    </a:cubicBezTo>
                    <a:cubicBezTo>
                      <a:pt x="778809" y="1205132"/>
                      <a:pt x="739122" y="1186082"/>
                      <a:pt x="704197" y="1165445"/>
                    </a:cubicBezTo>
                    <a:cubicBezTo>
                      <a:pt x="729597" y="1149570"/>
                      <a:pt x="753409" y="1133695"/>
                      <a:pt x="777222" y="1114645"/>
                    </a:cubicBezTo>
                    <a:close/>
                    <a:moveTo>
                      <a:pt x="686734" y="1151157"/>
                    </a:moveTo>
                    <a:cubicBezTo>
                      <a:pt x="672447" y="1159095"/>
                      <a:pt x="658159" y="1168620"/>
                      <a:pt x="642284" y="1174970"/>
                    </a:cubicBezTo>
                    <a:cubicBezTo>
                      <a:pt x="635934" y="1178145"/>
                      <a:pt x="626409" y="1184495"/>
                      <a:pt x="618472" y="1181320"/>
                    </a:cubicBezTo>
                    <a:cubicBezTo>
                      <a:pt x="612122" y="1178145"/>
                      <a:pt x="608947" y="1170207"/>
                      <a:pt x="605772" y="1165445"/>
                    </a:cubicBezTo>
                    <a:cubicBezTo>
                      <a:pt x="591484" y="1132107"/>
                      <a:pt x="586722" y="1094007"/>
                      <a:pt x="572434" y="1062257"/>
                    </a:cubicBezTo>
                    <a:cubicBezTo>
                      <a:pt x="608947" y="1076545"/>
                      <a:pt x="645459" y="1089245"/>
                      <a:pt x="683559" y="1101945"/>
                    </a:cubicBezTo>
                    <a:cubicBezTo>
                      <a:pt x="702609" y="1108295"/>
                      <a:pt x="721659" y="1111470"/>
                      <a:pt x="742297" y="1113057"/>
                    </a:cubicBezTo>
                    <a:cubicBezTo>
                      <a:pt x="723247" y="1127345"/>
                      <a:pt x="705784" y="1140045"/>
                      <a:pt x="686734" y="1151157"/>
                    </a:cubicBezTo>
                    <a:close/>
                    <a:moveTo>
                      <a:pt x="908984" y="1109882"/>
                    </a:moveTo>
                    <a:cubicBezTo>
                      <a:pt x="961372" y="1105120"/>
                      <a:pt x="1010584" y="1094007"/>
                      <a:pt x="1056622" y="1076545"/>
                    </a:cubicBezTo>
                    <a:cubicBezTo>
                      <a:pt x="1058209" y="1076545"/>
                      <a:pt x="1059797" y="1076545"/>
                      <a:pt x="1061384" y="1074957"/>
                    </a:cubicBezTo>
                    <a:cubicBezTo>
                      <a:pt x="1037572" y="1113057"/>
                      <a:pt x="1012172" y="1151157"/>
                      <a:pt x="985184" y="1187670"/>
                    </a:cubicBezTo>
                    <a:cubicBezTo>
                      <a:pt x="964547" y="1157507"/>
                      <a:pt x="939147" y="1132107"/>
                      <a:pt x="908984" y="1109882"/>
                    </a:cubicBezTo>
                    <a:close/>
                    <a:moveTo>
                      <a:pt x="586722" y="2014757"/>
                    </a:moveTo>
                    <a:cubicBezTo>
                      <a:pt x="583547" y="2014757"/>
                      <a:pt x="581959" y="2014757"/>
                      <a:pt x="578784" y="2014757"/>
                    </a:cubicBezTo>
                    <a:cubicBezTo>
                      <a:pt x="570847" y="2014757"/>
                      <a:pt x="559734" y="2016345"/>
                      <a:pt x="553384" y="2011582"/>
                    </a:cubicBezTo>
                    <a:cubicBezTo>
                      <a:pt x="545447" y="2005232"/>
                      <a:pt x="542272" y="1989357"/>
                      <a:pt x="540684" y="1979832"/>
                    </a:cubicBezTo>
                    <a:cubicBezTo>
                      <a:pt x="527984" y="1936970"/>
                      <a:pt x="518459" y="1892520"/>
                      <a:pt x="513697" y="1848070"/>
                    </a:cubicBezTo>
                    <a:cubicBezTo>
                      <a:pt x="547034" y="1859182"/>
                      <a:pt x="588309" y="1859182"/>
                      <a:pt x="620059" y="1862357"/>
                    </a:cubicBezTo>
                    <a:cubicBezTo>
                      <a:pt x="683559" y="1868707"/>
                      <a:pt x="745472" y="1873470"/>
                      <a:pt x="808972" y="1876645"/>
                    </a:cubicBezTo>
                    <a:cubicBezTo>
                      <a:pt x="805797" y="1898870"/>
                      <a:pt x="802622" y="1919507"/>
                      <a:pt x="801034" y="1941732"/>
                    </a:cubicBezTo>
                    <a:cubicBezTo>
                      <a:pt x="799447" y="1952845"/>
                      <a:pt x="797859" y="1962370"/>
                      <a:pt x="796272" y="1973482"/>
                    </a:cubicBezTo>
                    <a:cubicBezTo>
                      <a:pt x="796272" y="1978245"/>
                      <a:pt x="796272" y="1987770"/>
                      <a:pt x="794684" y="1994120"/>
                    </a:cubicBezTo>
                    <a:cubicBezTo>
                      <a:pt x="791509" y="1994120"/>
                      <a:pt x="788334" y="1997295"/>
                      <a:pt x="788334" y="2002057"/>
                    </a:cubicBezTo>
                    <a:cubicBezTo>
                      <a:pt x="788334" y="2003645"/>
                      <a:pt x="788334" y="2003645"/>
                      <a:pt x="788334" y="2005232"/>
                    </a:cubicBezTo>
                    <a:cubicBezTo>
                      <a:pt x="780397" y="2008407"/>
                      <a:pt x="766109" y="2006820"/>
                      <a:pt x="758172" y="2006820"/>
                    </a:cubicBezTo>
                    <a:cubicBezTo>
                      <a:pt x="747059" y="2006820"/>
                      <a:pt x="735947" y="2008407"/>
                      <a:pt x="723247" y="2008407"/>
                    </a:cubicBezTo>
                    <a:cubicBezTo>
                      <a:pt x="699434" y="2009995"/>
                      <a:pt x="675622" y="2009995"/>
                      <a:pt x="651809" y="2011582"/>
                    </a:cubicBezTo>
                    <a:cubicBezTo>
                      <a:pt x="634347" y="2011582"/>
                      <a:pt x="618472" y="2013170"/>
                      <a:pt x="601009" y="2013170"/>
                    </a:cubicBezTo>
                    <a:cubicBezTo>
                      <a:pt x="594659" y="2011582"/>
                      <a:pt x="589897" y="2013170"/>
                      <a:pt x="586722" y="2014757"/>
                    </a:cubicBezTo>
                    <a:close/>
                    <a:moveTo>
                      <a:pt x="781984" y="2256057"/>
                    </a:moveTo>
                    <a:cubicBezTo>
                      <a:pt x="781984" y="2262408"/>
                      <a:pt x="781984" y="2268757"/>
                      <a:pt x="781984" y="2275107"/>
                    </a:cubicBezTo>
                    <a:cubicBezTo>
                      <a:pt x="726422" y="2275107"/>
                      <a:pt x="670859" y="2278283"/>
                      <a:pt x="615297" y="2284632"/>
                    </a:cubicBezTo>
                    <a:cubicBezTo>
                      <a:pt x="615297" y="2273520"/>
                      <a:pt x="613709" y="2263995"/>
                      <a:pt x="613709" y="2254470"/>
                    </a:cubicBezTo>
                    <a:cubicBezTo>
                      <a:pt x="612122" y="2237007"/>
                      <a:pt x="612122" y="2217957"/>
                      <a:pt x="610534" y="2200495"/>
                    </a:cubicBezTo>
                    <a:cubicBezTo>
                      <a:pt x="661334" y="2205257"/>
                      <a:pt x="713722" y="2208432"/>
                      <a:pt x="764522" y="2213195"/>
                    </a:cubicBezTo>
                    <a:cubicBezTo>
                      <a:pt x="770872" y="2213195"/>
                      <a:pt x="775634" y="2206845"/>
                      <a:pt x="774047" y="2202082"/>
                    </a:cubicBezTo>
                    <a:cubicBezTo>
                      <a:pt x="774047" y="2195732"/>
                      <a:pt x="769284" y="2192557"/>
                      <a:pt x="762934" y="2192557"/>
                    </a:cubicBezTo>
                    <a:cubicBezTo>
                      <a:pt x="712134" y="2187795"/>
                      <a:pt x="659747" y="2184620"/>
                      <a:pt x="608947" y="2179857"/>
                    </a:cubicBezTo>
                    <a:cubicBezTo>
                      <a:pt x="608947" y="2179857"/>
                      <a:pt x="608947" y="2179857"/>
                      <a:pt x="608947" y="2178270"/>
                    </a:cubicBezTo>
                    <a:cubicBezTo>
                      <a:pt x="607359" y="2132232"/>
                      <a:pt x="604184" y="2086195"/>
                      <a:pt x="602597" y="2040157"/>
                    </a:cubicBezTo>
                    <a:cubicBezTo>
                      <a:pt x="602597" y="2040157"/>
                      <a:pt x="602597" y="2040157"/>
                      <a:pt x="602597" y="2040157"/>
                    </a:cubicBezTo>
                    <a:lnTo>
                      <a:pt x="602597" y="2038570"/>
                    </a:lnTo>
                    <a:cubicBezTo>
                      <a:pt x="635934" y="2036982"/>
                      <a:pt x="669272" y="2036982"/>
                      <a:pt x="701022" y="2035395"/>
                    </a:cubicBezTo>
                    <a:cubicBezTo>
                      <a:pt x="723247" y="2033807"/>
                      <a:pt x="745472" y="2033807"/>
                      <a:pt x="767697" y="2032220"/>
                    </a:cubicBezTo>
                    <a:cubicBezTo>
                      <a:pt x="772459" y="2032220"/>
                      <a:pt x="777222" y="2032220"/>
                      <a:pt x="781984" y="2030632"/>
                    </a:cubicBezTo>
                    <a:cubicBezTo>
                      <a:pt x="775634" y="2103658"/>
                      <a:pt x="781984" y="2179857"/>
                      <a:pt x="781984" y="2256057"/>
                    </a:cubicBezTo>
                    <a:close/>
                    <a:moveTo>
                      <a:pt x="905809" y="2171920"/>
                    </a:moveTo>
                    <a:cubicBezTo>
                      <a:pt x="904222" y="2122707"/>
                      <a:pt x="904222" y="2073495"/>
                      <a:pt x="902634" y="2025870"/>
                    </a:cubicBezTo>
                    <a:cubicBezTo>
                      <a:pt x="907397" y="2025870"/>
                      <a:pt x="910572" y="2025870"/>
                      <a:pt x="913747" y="2025870"/>
                    </a:cubicBezTo>
                    <a:cubicBezTo>
                      <a:pt x="942322" y="2025870"/>
                      <a:pt x="970897" y="2025870"/>
                      <a:pt x="997884" y="2025870"/>
                    </a:cubicBezTo>
                    <a:cubicBezTo>
                      <a:pt x="1023284" y="2025870"/>
                      <a:pt x="1047097" y="2025870"/>
                      <a:pt x="1072497" y="2025870"/>
                    </a:cubicBezTo>
                    <a:cubicBezTo>
                      <a:pt x="1066147" y="2075082"/>
                      <a:pt x="1062972" y="2122707"/>
                      <a:pt x="1058209" y="2171920"/>
                    </a:cubicBezTo>
                    <a:cubicBezTo>
                      <a:pt x="1008997" y="2171920"/>
                      <a:pt x="958197" y="2171920"/>
                      <a:pt x="905809" y="2171920"/>
                    </a:cubicBezTo>
                    <a:close/>
                    <a:moveTo>
                      <a:pt x="1045509" y="2259232"/>
                    </a:moveTo>
                    <a:cubicBezTo>
                      <a:pt x="1042334" y="2259232"/>
                      <a:pt x="1040747" y="2257645"/>
                      <a:pt x="1037572" y="2257645"/>
                    </a:cubicBezTo>
                    <a:cubicBezTo>
                      <a:pt x="1035984" y="2257645"/>
                      <a:pt x="1034397" y="2257645"/>
                      <a:pt x="1032809" y="2257645"/>
                    </a:cubicBezTo>
                    <a:cubicBezTo>
                      <a:pt x="1012172" y="2257645"/>
                      <a:pt x="991534" y="2259232"/>
                      <a:pt x="970897" y="2262408"/>
                    </a:cubicBezTo>
                    <a:cubicBezTo>
                      <a:pt x="953434" y="2265582"/>
                      <a:pt x="935972" y="2270345"/>
                      <a:pt x="920097" y="2276695"/>
                    </a:cubicBezTo>
                    <a:cubicBezTo>
                      <a:pt x="916922" y="2278283"/>
                      <a:pt x="913747" y="2279870"/>
                      <a:pt x="910572" y="2279870"/>
                    </a:cubicBezTo>
                    <a:cubicBezTo>
                      <a:pt x="907397" y="2278283"/>
                      <a:pt x="908984" y="2275107"/>
                      <a:pt x="908984" y="2271932"/>
                    </a:cubicBezTo>
                    <a:cubicBezTo>
                      <a:pt x="908984" y="2262408"/>
                      <a:pt x="908984" y="2252882"/>
                      <a:pt x="908984" y="2243357"/>
                    </a:cubicBezTo>
                    <a:lnTo>
                      <a:pt x="907397" y="2192557"/>
                    </a:lnTo>
                    <a:cubicBezTo>
                      <a:pt x="958197" y="2192557"/>
                      <a:pt x="1008997" y="2192557"/>
                      <a:pt x="1059797" y="2190970"/>
                    </a:cubicBezTo>
                    <a:cubicBezTo>
                      <a:pt x="1058209" y="2214783"/>
                      <a:pt x="1056622" y="2237007"/>
                      <a:pt x="1055034" y="2260820"/>
                    </a:cubicBezTo>
                    <a:cubicBezTo>
                      <a:pt x="1051859" y="2259232"/>
                      <a:pt x="1048684" y="2259232"/>
                      <a:pt x="1045509" y="2259232"/>
                    </a:cubicBezTo>
                    <a:close/>
                    <a:moveTo>
                      <a:pt x="1123297" y="1979832"/>
                    </a:moveTo>
                    <a:cubicBezTo>
                      <a:pt x="1120122" y="1990945"/>
                      <a:pt x="1118534" y="1998882"/>
                      <a:pt x="1105834" y="2000470"/>
                    </a:cubicBezTo>
                    <a:cubicBezTo>
                      <a:pt x="1094722" y="2002057"/>
                      <a:pt x="1083609" y="2000470"/>
                      <a:pt x="1072497" y="2000470"/>
                    </a:cubicBezTo>
                    <a:cubicBezTo>
                      <a:pt x="1050272" y="2000470"/>
                      <a:pt x="1026459" y="2000470"/>
                      <a:pt x="1004234" y="2000470"/>
                    </a:cubicBezTo>
                    <a:cubicBezTo>
                      <a:pt x="982009" y="2000470"/>
                      <a:pt x="958197" y="2000470"/>
                      <a:pt x="935972" y="2000470"/>
                    </a:cubicBezTo>
                    <a:cubicBezTo>
                      <a:pt x="924859" y="2000470"/>
                      <a:pt x="915334" y="2000470"/>
                      <a:pt x="904222" y="2000470"/>
                    </a:cubicBezTo>
                    <a:cubicBezTo>
                      <a:pt x="893109" y="2000470"/>
                      <a:pt x="880409" y="2002057"/>
                      <a:pt x="869297" y="2000470"/>
                    </a:cubicBezTo>
                    <a:cubicBezTo>
                      <a:pt x="847072" y="1995707"/>
                      <a:pt x="850247" y="1959195"/>
                      <a:pt x="848659" y="1943320"/>
                    </a:cubicBezTo>
                    <a:cubicBezTo>
                      <a:pt x="845484" y="1921095"/>
                      <a:pt x="843897" y="1900457"/>
                      <a:pt x="840722" y="1878232"/>
                    </a:cubicBezTo>
                    <a:cubicBezTo>
                      <a:pt x="915334" y="1881407"/>
                      <a:pt x="989947" y="1879820"/>
                      <a:pt x="1064559" y="1870295"/>
                    </a:cubicBezTo>
                    <a:cubicBezTo>
                      <a:pt x="1094722" y="1867120"/>
                      <a:pt x="1124884" y="1860770"/>
                      <a:pt x="1155047" y="1854420"/>
                    </a:cubicBezTo>
                    <a:cubicBezTo>
                      <a:pt x="1145522" y="1897282"/>
                      <a:pt x="1134409" y="1938557"/>
                      <a:pt x="1123297" y="1979832"/>
                    </a:cubicBezTo>
                    <a:close/>
                    <a:moveTo>
                      <a:pt x="1443972" y="1379757"/>
                    </a:moveTo>
                    <a:cubicBezTo>
                      <a:pt x="1442384" y="1381345"/>
                      <a:pt x="1439209" y="1382932"/>
                      <a:pt x="1439209" y="1386107"/>
                    </a:cubicBezTo>
                    <a:cubicBezTo>
                      <a:pt x="1437622" y="1387695"/>
                      <a:pt x="1437622" y="1387695"/>
                      <a:pt x="1437622" y="1389282"/>
                    </a:cubicBezTo>
                    <a:cubicBezTo>
                      <a:pt x="1437622" y="1390870"/>
                      <a:pt x="1436034" y="1390870"/>
                      <a:pt x="1436034" y="1392457"/>
                    </a:cubicBezTo>
                    <a:cubicBezTo>
                      <a:pt x="1347134" y="1390870"/>
                      <a:pt x="1267759" y="1343245"/>
                      <a:pt x="1188384" y="1311495"/>
                    </a:cubicBezTo>
                    <a:cubicBezTo>
                      <a:pt x="1185209" y="1309907"/>
                      <a:pt x="1183622" y="1311495"/>
                      <a:pt x="1180447" y="1313082"/>
                    </a:cubicBezTo>
                    <a:cubicBezTo>
                      <a:pt x="1178859" y="1308320"/>
                      <a:pt x="1177272" y="1303557"/>
                      <a:pt x="1175684" y="1298795"/>
                    </a:cubicBezTo>
                    <a:cubicBezTo>
                      <a:pt x="1172509" y="1289270"/>
                      <a:pt x="1159809" y="1295620"/>
                      <a:pt x="1161397" y="1303557"/>
                    </a:cubicBezTo>
                    <a:cubicBezTo>
                      <a:pt x="1177272" y="1351182"/>
                      <a:pt x="1189972" y="1400395"/>
                      <a:pt x="1199497" y="1449607"/>
                    </a:cubicBezTo>
                    <a:cubicBezTo>
                      <a:pt x="1199497" y="1449607"/>
                      <a:pt x="1197909" y="1449607"/>
                      <a:pt x="1197909" y="1451195"/>
                    </a:cubicBezTo>
                    <a:cubicBezTo>
                      <a:pt x="1202672" y="1463895"/>
                      <a:pt x="1207434" y="1478182"/>
                      <a:pt x="1210609" y="1492470"/>
                    </a:cubicBezTo>
                    <a:cubicBezTo>
                      <a:pt x="1215372" y="1503582"/>
                      <a:pt x="1218547" y="1514695"/>
                      <a:pt x="1220134" y="1525807"/>
                    </a:cubicBezTo>
                    <a:cubicBezTo>
                      <a:pt x="1221722" y="1535332"/>
                      <a:pt x="1223309" y="1546445"/>
                      <a:pt x="1224897" y="1555970"/>
                    </a:cubicBezTo>
                    <a:cubicBezTo>
                      <a:pt x="1226484" y="1562320"/>
                      <a:pt x="1226484" y="1567082"/>
                      <a:pt x="1226484" y="1573432"/>
                    </a:cubicBezTo>
                    <a:cubicBezTo>
                      <a:pt x="1226484" y="1578195"/>
                      <a:pt x="1228072" y="1584545"/>
                      <a:pt x="1228072" y="1589307"/>
                    </a:cubicBezTo>
                    <a:cubicBezTo>
                      <a:pt x="1231247" y="1636932"/>
                      <a:pt x="1239184" y="1687732"/>
                      <a:pt x="1231247" y="1735357"/>
                    </a:cubicBezTo>
                    <a:cubicBezTo>
                      <a:pt x="1231247" y="1752820"/>
                      <a:pt x="1229659" y="1771870"/>
                      <a:pt x="1229659" y="1789332"/>
                    </a:cubicBezTo>
                    <a:cubicBezTo>
                      <a:pt x="1223309" y="1787745"/>
                      <a:pt x="1216959" y="1792507"/>
                      <a:pt x="1218547" y="1800445"/>
                    </a:cubicBezTo>
                    <a:cubicBezTo>
                      <a:pt x="1223309" y="1827432"/>
                      <a:pt x="1172509" y="1832195"/>
                      <a:pt x="1156634" y="1836957"/>
                    </a:cubicBezTo>
                    <a:cubicBezTo>
                      <a:pt x="1123297" y="1844895"/>
                      <a:pt x="1089959" y="1849657"/>
                      <a:pt x="1056622" y="1852832"/>
                    </a:cubicBezTo>
                    <a:cubicBezTo>
                      <a:pt x="989947" y="1860770"/>
                      <a:pt x="923272" y="1862357"/>
                      <a:pt x="856597" y="1860770"/>
                    </a:cubicBezTo>
                    <a:cubicBezTo>
                      <a:pt x="789922" y="1859182"/>
                      <a:pt x="721659" y="1854420"/>
                      <a:pt x="654984" y="1848070"/>
                    </a:cubicBezTo>
                    <a:cubicBezTo>
                      <a:pt x="623234" y="1844895"/>
                      <a:pt x="589897" y="1843307"/>
                      <a:pt x="558147" y="1838545"/>
                    </a:cubicBezTo>
                    <a:cubicBezTo>
                      <a:pt x="534334" y="1835370"/>
                      <a:pt x="507347" y="1830607"/>
                      <a:pt x="489884" y="1814732"/>
                    </a:cubicBezTo>
                    <a:cubicBezTo>
                      <a:pt x="477184" y="1803620"/>
                      <a:pt x="472422" y="1787745"/>
                      <a:pt x="469247" y="1771870"/>
                    </a:cubicBezTo>
                    <a:cubicBezTo>
                      <a:pt x="467659" y="1763932"/>
                      <a:pt x="466072" y="1755995"/>
                      <a:pt x="464484" y="1748057"/>
                    </a:cubicBezTo>
                    <a:cubicBezTo>
                      <a:pt x="443847" y="1702020"/>
                      <a:pt x="431147" y="1649632"/>
                      <a:pt x="435909" y="1598832"/>
                    </a:cubicBezTo>
                    <a:cubicBezTo>
                      <a:pt x="434322" y="1598832"/>
                      <a:pt x="432734" y="1600420"/>
                      <a:pt x="431147" y="1600420"/>
                    </a:cubicBezTo>
                    <a:cubicBezTo>
                      <a:pt x="423209" y="1513107"/>
                      <a:pt x="424797" y="1425795"/>
                      <a:pt x="434322" y="1338482"/>
                    </a:cubicBezTo>
                    <a:cubicBezTo>
                      <a:pt x="434322" y="1338482"/>
                      <a:pt x="434322" y="1338482"/>
                      <a:pt x="434322" y="1338482"/>
                    </a:cubicBezTo>
                    <a:cubicBezTo>
                      <a:pt x="440672" y="1335307"/>
                      <a:pt x="448609" y="1330545"/>
                      <a:pt x="454959" y="1327370"/>
                    </a:cubicBezTo>
                    <a:cubicBezTo>
                      <a:pt x="456547" y="1327370"/>
                      <a:pt x="459722" y="1327370"/>
                      <a:pt x="461309" y="1325782"/>
                    </a:cubicBezTo>
                    <a:cubicBezTo>
                      <a:pt x="466072" y="1322607"/>
                      <a:pt x="470834" y="1317845"/>
                      <a:pt x="475597" y="1314670"/>
                    </a:cubicBezTo>
                    <a:cubicBezTo>
                      <a:pt x="483534" y="1308320"/>
                      <a:pt x="475597" y="1297207"/>
                      <a:pt x="467659" y="1303557"/>
                    </a:cubicBezTo>
                    <a:cubicBezTo>
                      <a:pt x="412097" y="1340070"/>
                      <a:pt x="348597" y="1363882"/>
                      <a:pt x="281922" y="1374995"/>
                    </a:cubicBezTo>
                    <a:cubicBezTo>
                      <a:pt x="248584" y="1379757"/>
                      <a:pt x="215247" y="1382932"/>
                      <a:pt x="181909" y="1379757"/>
                    </a:cubicBezTo>
                    <a:cubicBezTo>
                      <a:pt x="173972" y="1379757"/>
                      <a:pt x="167622" y="1378170"/>
                      <a:pt x="159684" y="1378170"/>
                    </a:cubicBezTo>
                    <a:cubicBezTo>
                      <a:pt x="151747" y="1378170"/>
                      <a:pt x="142222" y="1378170"/>
                      <a:pt x="135872" y="1373407"/>
                    </a:cubicBezTo>
                    <a:cubicBezTo>
                      <a:pt x="129522" y="1370232"/>
                      <a:pt x="127934" y="1362295"/>
                      <a:pt x="124759" y="1354357"/>
                    </a:cubicBezTo>
                    <a:cubicBezTo>
                      <a:pt x="123172" y="1346420"/>
                      <a:pt x="121584" y="1338482"/>
                      <a:pt x="119997" y="1330545"/>
                    </a:cubicBezTo>
                    <a:cubicBezTo>
                      <a:pt x="118409" y="1316257"/>
                      <a:pt x="116822" y="1300382"/>
                      <a:pt x="123172" y="1287682"/>
                    </a:cubicBezTo>
                    <a:cubicBezTo>
                      <a:pt x="131109" y="1271807"/>
                      <a:pt x="145397" y="1265457"/>
                      <a:pt x="161272" y="1262282"/>
                    </a:cubicBezTo>
                    <a:cubicBezTo>
                      <a:pt x="189847" y="1255932"/>
                      <a:pt x="215247" y="1246407"/>
                      <a:pt x="242234" y="1235295"/>
                    </a:cubicBezTo>
                    <a:cubicBezTo>
                      <a:pt x="294622" y="1209895"/>
                      <a:pt x="343834" y="1176557"/>
                      <a:pt x="393047" y="1144807"/>
                    </a:cubicBezTo>
                    <a:cubicBezTo>
                      <a:pt x="443847" y="1111470"/>
                      <a:pt x="497822" y="1079720"/>
                      <a:pt x="558147" y="1065432"/>
                    </a:cubicBezTo>
                    <a:cubicBezTo>
                      <a:pt x="559734" y="1068607"/>
                      <a:pt x="559734" y="1073370"/>
                      <a:pt x="559734" y="1076545"/>
                    </a:cubicBezTo>
                    <a:cubicBezTo>
                      <a:pt x="566084" y="1089245"/>
                      <a:pt x="569259" y="1105120"/>
                      <a:pt x="574022" y="1117820"/>
                    </a:cubicBezTo>
                    <a:cubicBezTo>
                      <a:pt x="580372" y="1143220"/>
                      <a:pt x="585134" y="1178145"/>
                      <a:pt x="605772" y="1197195"/>
                    </a:cubicBezTo>
                    <a:cubicBezTo>
                      <a:pt x="616884" y="1206720"/>
                      <a:pt x="631172" y="1206720"/>
                      <a:pt x="645459" y="1201957"/>
                    </a:cubicBezTo>
                    <a:cubicBezTo>
                      <a:pt x="659747" y="1195607"/>
                      <a:pt x="674034" y="1187670"/>
                      <a:pt x="688322" y="1179732"/>
                    </a:cubicBezTo>
                    <a:cubicBezTo>
                      <a:pt x="688322" y="1179732"/>
                      <a:pt x="688322" y="1179732"/>
                      <a:pt x="689909" y="1181320"/>
                    </a:cubicBezTo>
                    <a:cubicBezTo>
                      <a:pt x="732772" y="1206720"/>
                      <a:pt x="781984" y="1230532"/>
                      <a:pt x="832784" y="1225770"/>
                    </a:cubicBezTo>
                    <a:cubicBezTo>
                      <a:pt x="874059" y="1221007"/>
                      <a:pt x="913747" y="1198782"/>
                      <a:pt x="929622" y="1160682"/>
                    </a:cubicBezTo>
                    <a:cubicBezTo>
                      <a:pt x="931209" y="1155920"/>
                      <a:pt x="929622" y="1152745"/>
                      <a:pt x="928034" y="1149570"/>
                    </a:cubicBezTo>
                    <a:cubicBezTo>
                      <a:pt x="948672" y="1168620"/>
                      <a:pt x="967722" y="1190845"/>
                      <a:pt x="985184" y="1213070"/>
                    </a:cubicBezTo>
                    <a:cubicBezTo>
                      <a:pt x="988359" y="1217832"/>
                      <a:pt x="997884" y="1221007"/>
                      <a:pt x="1002647" y="1214657"/>
                    </a:cubicBezTo>
                    <a:cubicBezTo>
                      <a:pt x="1035984" y="1170207"/>
                      <a:pt x="1067734" y="1124170"/>
                      <a:pt x="1096309" y="1076545"/>
                    </a:cubicBezTo>
                    <a:cubicBezTo>
                      <a:pt x="1099484" y="1079720"/>
                      <a:pt x="1102659" y="1082895"/>
                      <a:pt x="1105834" y="1086070"/>
                    </a:cubicBezTo>
                    <a:cubicBezTo>
                      <a:pt x="1104247" y="1074957"/>
                      <a:pt x="1112184" y="1067020"/>
                      <a:pt x="1120122" y="1062257"/>
                    </a:cubicBezTo>
                    <a:cubicBezTo>
                      <a:pt x="1166159" y="1074957"/>
                      <a:pt x="1204259" y="1108295"/>
                      <a:pt x="1239184" y="1140045"/>
                    </a:cubicBezTo>
                    <a:cubicBezTo>
                      <a:pt x="1286809" y="1182907"/>
                      <a:pt x="1334434" y="1224182"/>
                      <a:pt x="1386822" y="1263870"/>
                    </a:cubicBezTo>
                    <a:cubicBezTo>
                      <a:pt x="1415397" y="1284507"/>
                      <a:pt x="1445559" y="1305145"/>
                      <a:pt x="1474134" y="1324195"/>
                    </a:cubicBezTo>
                    <a:cubicBezTo>
                      <a:pt x="1463022" y="1343245"/>
                      <a:pt x="1455084" y="1362295"/>
                      <a:pt x="1443972" y="1379757"/>
                    </a:cubicBezTo>
                    <a:close/>
                    <a:moveTo>
                      <a:pt x="1545572" y="1371820"/>
                    </a:moveTo>
                    <a:cubicBezTo>
                      <a:pt x="1539222" y="1373407"/>
                      <a:pt x="1532872" y="1376582"/>
                      <a:pt x="1532872" y="1382932"/>
                    </a:cubicBezTo>
                    <a:cubicBezTo>
                      <a:pt x="1531284" y="1390870"/>
                      <a:pt x="1537634" y="1394045"/>
                      <a:pt x="1540809" y="1400395"/>
                    </a:cubicBezTo>
                    <a:cubicBezTo>
                      <a:pt x="1542397" y="1405157"/>
                      <a:pt x="1540809" y="1409920"/>
                      <a:pt x="1536047" y="1411507"/>
                    </a:cubicBezTo>
                    <a:cubicBezTo>
                      <a:pt x="1531284" y="1413095"/>
                      <a:pt x="1524934" y="1409920"/>
                      <a:pt x="1524934" y="1403570"/>
                    </a:cubicBezTo>
                    <a:cubicBezTo>
                      <a:pt x="1523347" y="1395632"/>
                      <a:pt x="1512234" y="1398807"/>
                      <a:pt x="1510647" y="1405157"/>
                    </a:cubicBezTo>
                    <a:cubicBezTo>
                      <a:pt x="1509059" y="1413095"/>
                      <a:pt x="1505884" y="1432145"/>
                      <a:pt x="1494772" y="1427382"/>
                    </a:cubicBezTo>
                    <a:cubicBezTo>
                      <a:pt x="1488422" y="1424207"/>
                      <a:pt x="1480484" y="1432145"/>
                      <a:pt x="1485247" y="1438495"/>
                    </a:cubicBezTo>
                    <a:cubicBezTo>
                      <a:pt x="1488422" y="1441670"/>
                      <a:pt x="1483659" y="1448020"/>
                      <a:pt x="1480484" y="1448020"/>
                    </a:cubicBezTo>
                    <a:cubicBezTo>
                      <a:pt x="1472547" y="1448020"/>
                      <a:pt x="1467784" y="1438495"/>
                      <a:pt x="1466197" y="1432145"/>
                    </a:cubicBezTo>
                    <a:cubicBezTo>
                      <a:pt x="1463022" y="1416270"/>
                      <a:pt x="1466197" y="1400395"/>
                      <a:pt x="1458259" y="1386107"/>
                    </a:cubicBezTo>
                    <a:cubicBezTo>
                      <a:pt x="1466197" y="1373407"/>
                      <a:pt x="1474134" y="1359120"/>
                      <a:pt x="1478897" y="1343245"/>
                    </a:cubicBezTo>
                    <a:cubicBezTo>
                      <a:pt x="1496359" y="1346420"/>
                      <a:pt x="1512234" y="1349595"/>
                      <a:pt x="1529697" y="1354357"/>
                    </a:cubicBezTo>
                    <a:cubicBezTo>
                      <a:pt x="1536047" y="1355945"/>
                      <a:pt x="1545572" y="1355945"/>
                      <a:pt x="1550334" y="1360707"/>
                    </a:cubicBezTo>
                    <a:cubicBezTo>
                      <a:pt x="1551922" y="1362295"/>
                      <a:pt x="1553509" y="1365470"/>
                      <a:pt x="1553509" y="1367057"/>
                    </a:cubicBezTo>
                    <a:cubicBezTo>
                      <a:pt x="1548747" y="1370232"/>
                      <a:pt x="1547159" y="1370232"/>
                      <a:pt x="1545572" y="13718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รูปแบบอิสระ: รูปร่าง 51">
                <a:extLst>
                  <a:ext uri="{FF2B5EF4-FFF2-40B4-BE49-F238E27FC236}">
                    <a16:creationId xmlns:a16="http://schemas.microsoft.com/office/drawing/2014/main" id="{B19F2E3C-64CB-44DC-B34B-369BBB684B02}"/>
                  </a:ext>
                </a:extLst>
              </p:cNvPr>
              <p:cNvSpPr/>
              <p:nvPr/>
            </p:nvSpPr>
            <p:spPr>
              <a:xfrm>
                <a:off x="5207056" y="2992615"/>
                <a:ext cx="104959" cy="139125"/>
              </a:xfrm>
              <a:custGeom>
                <a:avLst/>
                <a:gdLst>
                  <a:gd name="connsiteX0" fmla="*/ 88843 w 104959"/>
                  <a:gd name="connsiteY0" fmla="*/ 15697 h 139125"/>
                  <a:gd name="connsiteX1" fmla="*/ 57093 w 104959"/>
                  <a:gd name="connsiteY1" fmla="*/ 1410 h 139125"/>
                  <a:gd name="connsiteX2" fmla="*/ 26931 w 104959"/>
                  <a:gd name="connsiteY2" fmla="*/ 22047 h 139125"/>
                  <a:gd name="connsiteX3" fmla="*/ 1531 w 104959"/>
                  <a:gd name="connsiteY3" fmla="*/ 85547 h 139125"/>
                  <a:gd name="connsiteX4" fmla="*/ 20581 w 104959"/>
                  <a:gd name="connsiteY4" fmla="*/ 133172 h 139125"/>
                  <a:gd name="connsiteX5" fmla="*/ 71381 w 104959"/>
                  <a:gd name="connsiteY5" fmla="*/ 133172 h 139125"/>
                  <a:gd name="connsiteX6" fmla="*/ 104718 w 104959"/>
                  <a:gd name="connsiteY6" fmla="*/ 83960 h 139125"/>
                  <a:gd name="connsiteX7" fmla="*/ 88843 w 104959"/>
                  <a:gd name="connsiteY7" fmla="*/ 15697 h 13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959" h="139125">
                    <a:moveTo>
                      <a:pt x="88843" y="15697"/>
                    </a:moveTo>
                    <a:cubicBezTo>
                      <a:pt x="82494" y="4585"/>
                      <a:pt x="71381" y="-3353"/>
                      <a:pt x="57093" y="1410"/>
                    </a:cubicBezTo>
                    <a:cubicBezTo>
                      <a:pt x="45981" y="4585"/>
                      <a:pt x="34869" y="14110"/>
                      <a:pt x="26931" y="22047"/>
                    </a:cubicBezTo>
                    <a:cubicBezTo>
                      <a:pt x="9468" y="37922"/>
                      <a:pt x="-3232" y="61735"/>
                      <a:pt x="1531" y="85547"/>
                    </a:cubicBezTo>
                    <a:cubicBezTo>
                      <a:pt x="-3232" y="104598"/>
                      <a:pt x="3119" y="123647"/>
                      <a:pt x="20581" y="133172"/>
                    </a:cubicBezTo>
                    <a:cubicBezTo>
                      <a:pt x="34869" y="141110"/>
                      <a:pt x="55506" y="141110"/>
                      <a:pt x="71381" y="133172"/>
                    </a:cubicBezTo>
                    <a:cubicBezTo>
                      <a:pt x="90431" y="123647"/>
                      <a:pt x="103131" y="104598"/>
                      <a:pt x="104718" y="83960"/>
                    </a:cubicBezTo>
                    <a:cubicBezTo>
                      <a:pt x="106306" y="61735"/>
                      <a:pt x="99956" y="37922"/>
                      <a:pt x="88843" y="156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รูปแบบอิสระ: รูปร่าง 52">
                <a:extLst>
                  <a:ext uri="{FF2B5EF4-FFF2-40B4-BE49-F238E27FC236}">
                    <a16:creationId xmlns:a16="http://schemas.microsoft.com/office/drawing/2014/main" id="{4050B948-F462-45B1-873B-474E31184B87}"/>
                  </a:ext>
                </a:extLst>
              </p:cNvPr>
              <p:cNvSpPr/>
              <p:nvPr/>
            </p:nvSpPr>
            <p:spPr>
              <a:xfrm>
                <a:off x="4500619" y="2940227"/>
                <a:ext cx="104959" cy="139125"/>
              </a:xfrm>
              <a:custGeom>
                <a:avLst/>
                <a:gdLst>
                  <a:gd name="connsiteX0" fmla="*/ 88843 w 104959"/>
                  <a:gd name="connsiteY0" fmla="*/ 15697 h 139125"/>
                  <a:gd name="connsiteX1" fmla="*/ 57093 w 104959"/>
                  <a:gd name="connsiteY1" fmla="*/ 1410 h 139125"/>
                  <a:gd name="connsiteX2" fmla="*/ 26931 w 104959"/>
                  <a:gd name="connsiteY2" fmla="*/ 22048 h 139125"/>
                  <a:gd name="connsiteX3" fmla="*/ 1531 w 104959"/>
                  <a:gd name="connsiteY3" fmla="*/ 85548 h 139125"/>
                  <a:gd name="connsiteX4" fmla="*/ 20581 w 104959"/>
                  <a:gd name="connsiteY4" fmla="*/ 133173 h 139125"/>
                  <a:gd name="connsiteX5" fmla="*/ 71381 w 104959"/>
                  <a:gd name="connsiteY5" fmla="*/ 133173 h 139125"/>
                  <a:gd name="connsiteX6" fmla="*/ 104718 w 104959"/>
                  <a:gd name="connsiteY6" fmla="*/ 83960 h 139125"/>
                  <a:gd name="connsiteX7" fmla="*/ 88843 w 104959"/>
                  <a:gd name="connsiteY7" fmla="*/ 15697 h 13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959" h="139125">
                    <a:moveTo>
                      <a:pt x="88843" y="15697"/>
                    </a:moveTo>
                    <a:cubicBezTo>
                      <a:pt x="82494" y="4585"/>
                      <a:pt x="71381" y="-3353"/>
                      <a:pt x="57093" y="1410"/>
                    </a:cubicBezTo>
                    <a:cubicBezTo>
                      <a:pt x="45981" y="4585"/>
                      <a:pt x="34869" y="14110"/>
                      <a:pt x="26931" y="22048"/>
                    </a:cubicBezTo>
                    <a:cubicBezTo>
                      <a:pt x="9468" y="37923"/>
                      <a:pt x="-3232" y="61735"/>
                      <a:pt x="1531" y="85548"/>
                    </a:cubicBezTo>
                    <a:cubicBezTo>
                      <a:pt x="-3232" y="104598"/>
                      <a:pt x="3119" y="123647"/>
                      <a:pt x="20581" y="133173"/>
                    </a:cubicBezTo>
                    <a:cubicBezTo>
                      <a:pt x="34869" y="141110"/>
                      <a:pt x="55506" y="141110"/>
                      <a:pt x="71381" y="133173"/>
                    </a:cubicBezTo>
                    <a:cubicBezTo>
                      <a:pt x="90431" y="123647"/>
                      <a:pt x="103131" y="104598"/>
                      <a:pt x="104718" y="83960"/>
                    </a:cubicBezTo>
                    <a:cubicBezTo>
                      <a:pt x="106306" y="61735"/>
                      <a:pt x="99956" y="36335"/>
                      <a:pt x="88843" y="156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รูปแบบอิสระ: รูปร่าง 53">
                <a:extLst>
                  <a:ext uri="{FF2B5EF4-FFF2-40B4-BE49-F238E27FC236}">
                    <a16:creationId xmlns:a16="http://schemas.microsoft.com/office/drawing/2014/main" id="{0F53AFF4-9A96-4D45-9E0A-59981D6407B1}"/>
                  </a:ext>
                </a:extLst>
              </p:cNvPr>
              <p:cNvSpPr/>
              <p:nvPr/>
            </p:nvSpPr>
            <p:spPr>
              <a:xfrm>
                <a:off x="4860860" y="3051110"/>
                <a:ext cx="121290" cy="51309"/>
              </a:xfrm>
              <a:custGeom>
                <a:avLst/>
                <a:gdLst>
                  <a:gd name="connsiteX0" fmla="*/ 103252 w 121290"/>
                  <a:gd name="connsiteY0" fmla="*/ 14352 h 51309"/>
                  <a:gd name="connsiteX1" fmla="*/ 19114 w 121290"/>
                  <a:gd name="connsiteY1" fmla="*/ 4827 h 51309"/>
                  <a:gd name="connsiteX2" fmla="*/ 4827 w 121290"/>
                  <a:gd name="connsiteY2" fmla="*/ 1652 h 51309"/>
                  <a:gd name="connsiteX3" fmla="*/ 1652 w 121290"/>
                  <a:gd name="connsiteY3" fmla="*/ 15939 h 51309"/>
                  <a:gd name="connsiteX4" fmla="*/ 119127 w 121290"/>
                  <a:gd name="connsiteY4" fmla="*/ 28639 h 51309"/>
                  <a:gd name="connsiteX5" fmla="*/ 103252 w 121290"/>
                  <a:gd name="connsiteY5" fmla="*/ 14352 h 51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290" h="51309">
                    <a:moveTo>
                      <a:pt x="103252" y="14352"/>
                    </a:moveTo>
                    <a:cubicBezTo>
                      <a:pt x="81027" y="39752"/>
                      <a:pt x="34989" y="33402"/>
                      <a:pt x="19114" y="4827"/>
                    </a:cubicBezTo>
                    <a:cubicBezTo>
                      <a:pt x="15939" y="64"/>
                      <a:pt x="8002" y="-1523"/>
                      <a:pt x="4827" y="1652"/>
                    </a:cubicBezTo>
                    <a:cubicBezTo>
                      <a:pt x="64" y="4827"/>
                      <a:pt x="-1523" y="11177"/>
                      <a:pt x="1652" y="15939"/>
                    </a:cubicBezTo>
                    <a:cubicBezTo>
                      <a:pt x="23877" y="57214"/>
                      <a:pt x="88964" y="63564"/>
                      <a:pt x="119127" y="28639"/>
                    </a:cubicBezTo>
                    <a:cubicBezTo>
                      <a:pt x="127064" y="19114"/>
                      <a:pt x="111189" y="4827"/>
                      <a:pt x="103252" y="143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รูปแบบอิสระ: รูปร่าง 54">
                <a:extLst>
                  <a:ext uri="{FF2B5EF4-FFF2-40B4-BE49-F238E27FC236}">
                    <a16:creationId xmlns:a16="http://schemas.microsoft.com/office/drawing/2014/main" id="{30B3215F-74C3-4A45-BD76-A9345E35B769}"/>
                  </a:ext>
                </a:extLst>
              </p:cNvPr>
              <p:cNvSpPr/>
              <p:nvPr/>
            </p:nvSpPr>
            <p:spPr>
              <a:xfrm>
                <a:off x="4498974" y="3821509"/>
                <a:ext cx="133989" cy="279052"/>
              </a:xfrm>
              <a:custGeom>
                <a:avLst/>
                <a:gdLst>
                  <a:gd name="connsiteX0" fmla="*/ 123825 w 133989"/>
                  <a:gd name="connsiteY0" fmla="*/ 36116 h 279052"/>
                  <a:gd name="connsiteX1" fmla="*/ 109537 w 133989"/>
                  <a:gd name="connsiteY1" fmla="*/ 37703 h 279052"/>
                  <a:gd name="connsiteX2" fmla="*/ 106363 w 133989"/>
                  <a:gd name="connsiteY2" fmla="*/ 67866 h 279052"/>
                  <a:gd name="connsiteX3" fmla="*/ 104775 w 133989"/>
                  <a:gd name="connsiteY3" fmla="*/ 64691 h 279052"/>
                  <a:gd name="connsiteX4" fmla="*/ 101600 w 133989"/>
                  <a:gd name="connsiteY4" fmla="*/ 5953 h 279052"/>
                  <a:gd name="connsiteX5" fmla="*/ 87313 w 133989"/>
                  <a:gd name="connsiteY5" fmla="*/ 5953 h 279052"/>
                  <a:gd name="connsiteX6" fmla="*/ 87313 w 133989"/>
                  <a:gd name="connsiteY6" fmla="*/ 20241 h 279052"/>
                  <a:gd name="connsiteX7" fmla="*/ 77787 w 133989"/>
                  <a:gd name="connsiteY7" fmla="*/ 23415 h 279052"/>
                  <a:gd name="connsiteX8" fmla="*/ 66675 w 133989"/>
                  <a:gd name="connsiteY8" fmla="*/ 26590 h 279052"/>
                  <a:gd name="connsiteX9" fmla="*/ 55563 w 133989"/>
                  <a:gd name="connsiteY9" fmla="*/ 31353 h 279052"/>
                  <a:gd name="connsiteX10" fmla="*/ 55563 w 133989"/>
                  <a:gd name="connsiteY10" fmla="*/ 39290 h 279052"/>
                  <a:gd name="connsiteX11" fmla="*/ 53975 w 133989"/>
                  <a:gd name="connsiteY11" fmla="*/ 44053 h 279052"/>
                  <a:gd name="connsiteX12" fmla="*/ 46037 w 133989"/>
                  <a:gd name="connsiteY12" fmla="*/ 139303 h 279052"/>
                  <a:gd name="connsiteX13" fmla="*/ 39688 w 133989"/>
                  <a:gd name="connsiteY13" fmla="*/ 101203 h 279052"/>
                  <a:gd name="connsiteX14" fmla="*/ 25400 w 133989"/>
                  <a:gd name="connsiteY14" fmla="*/ 102790 h 279052"/>
                  <a:gd name="connsiteX15" fmla="*/ 26988 w 133989"/>
                  <a:gd name="connsiteY15" fmla="*/ 134540 h 279052"/>
                  <a:gd name="connsiteX16" fmla="*/ 19050 w 133989"/>
                  <a:gd name="connsiteY16" fmla="*/ 134540 h 279052"/>
                  <a:gd name="connsiteX17" fmla="*/ 6350 w 133989"/>
                  <a:gd name="connsiteY17" fmla="*/ 137715 h 279052"/>
                  <a:gd name="connsiteX18" fmla="*/ 4763 w 133989"/>
                  <a:gd name="connsiteY18" fmla="*/ 175816 h 279052"/>
                  <a:gd name="connsiteX19" fmla="*/ 1588 w 133989"/>
                  <a:gd name="connsiteY19" fmla="*/ 198040 h 279052"/>
                  <a:gd name="connsiteX20" fmla="*/ 0 w 133989"/>
                  <a:gd name="connsiteY20" fmla="*/ 204391 h 279052"/>
                  <a:gd name="connsiteX21" fmla="*/ 0 w 133989"/>
                  <a:gd name="connsiteY21" fmla="*/ 205978 h 279052"/>
                  <a:gd name="connsiteX22" fmla="*/ 7938 w 133989"/>
                  <a:gd name="connsiteY22" fmla="*/ 252016 h 279052"/>
                  <a:gd name="connsiteX23" fmla="*/ 15875 w 133989"/>
                  <a:gd name="connsiteY23" fmla="*/ 256778 h 279052"/>
                  <a:gd name="connsiteX24" fmla="*/ 17463 w 133989"/>
                  <a:gd name="connsiteY24" fmla="*/ 269478 h 279052"/>
                  <a:gd name="connsiteX25" fmla="*/ 31750 w 133989"/>
                  <a:gd name="connsiteY25" fmla="*/ 269478 h 279052"/>
                  <a:gd name="connsiteX26" fmla="*/ 31750 w 133989"/>
                  <a:gd name="connsiteY26" fmla="*/ 267891 h 279052"/>
                  <a:gd name="connsiteX27" fmla="*/ 31750 w 133989"/>
                  <a:gd name="connsiteY27" fmla="*/ 267891 h 279052"/>
                  <a:gd name="connsiteX28" fmla="*/ 31750 w 133989"/>
                  <a:gd name="connsiteY28" fmla="*/ 267891 h 279052"/>
                  <a:gd name="connsiteX29" fmla="*/ 31750 w 133989"/>
                  <a:gd name="connsiteY29" fmla="*/ 255190 h 279052"/>
                  <a:gd name="connsiteX30" fmla="*/ 33338 w 133989"/>
                  <a:gd name="connsiteY30" fmla="*/ 261541 h 279052"/>
                  <a:gd name="connsiteX31" fmla="*/ 34925 w 133989"/>
                  <a:gd name="connsiteY31" fmla="*/ 264715 h 279052"/>
                  <a:gd name="connsiteX32" fmla="*/ 34925 w 133989"/>
                  <a:gd name="connsiteY32" fmla="*/ 271065 h 279052"/>
                  <a:gd name="connsiteX33" fmla="*/ 49213 w 133989"/>
                  <a:gd name="connsiteY33" fmla="*/ 272653 h 279052"/>
                  <a:gd name="connsiteX34" fmla="*/ 50800 w 133989"/>
                  <a:gd name="connsiteY34" fmla="*/ 261541 h 279052"/>
                  <a:gd name="connsiteX35" fmla="*/ 63500 w 133989"/>
                  <a:gd name="connsiteY35" fmla="*/ 258366 h 279052"/>
                  <a:gd name="connsiteX36" fmla="*/ 66675 w 133989"/>
                  <a:gd name="connsiteY36" fmla="*/ 220266 h 279052"/>
                  <a:gd name="connsiteX37" fmla="*/ 68263 w 133989"/>
                  <a:gd name="connsiteY37" fmla="*/ 229790 h 279052"/>
                  <a:gd name="connsiteX38" fmla="*/ 82550 w 133989"/>
                  <a:gd name="connsiteY38" fmla="*/ 229790 h 279052"/>
                  <a:gd name="connsiteX39" fmla="*/ 87313 w 133989"/>
                  <a:gd name="connsiteY39" fmla="*/ 183753 h 279052"/>
                  <a:gd name="connsiteX40" fmla="*/ 98425 w 133989"/>
                  <a:gd name="connsiteY40" fmla="*/ 186928 h 279052"/>
                  <a:gd name="connsiteX41" fmla="*/ 100013 w 133989"/>
                  <a:gd name="connsiteY41" fmla="*/ 198040 h 279052"/>
                  <a:gd name="connsiteX42" fmla="*/ 100013 w 133989"/>
                  <a:gd name="connsiteY42" fmla="*/ 248840 h 279052"/>
                  <a:gd name="connsiteX43" fmla="*/ 114300 w 133989"/>
                  <a:gd name="connsiteY43" fmla="*/ 248840 h 279052"/>
                  <a:gd name="connsiteX44" fmla="*/ 117475 w 133989"/>
                  <a:gd name="connsiteY44" fmla="*/ 199628 h 279052"/>
                  <a:gd name="connsiteX45" fmla="*/ 123825 w 133989"/>
                  <a:gd name="connsiteY45" fmla="*/ 36116 h 279052"/>
                  <a:gd name="connsiteX46" fmla="*/ 119063 w 133989"/>
                  <a:gd name="connsiteY46" fmla="*/ 91678 h 279052"/>
                  <a:gd name="connsiteX47" fmla="*/ 117475 w 133989"/>
                  <a:gd name="connsiteY47" fmla="*/ 145653 h 279052"/>
                  <a:gd name="connsiteX48" fmla="*/ 117475 w 133989"/>
                  <a:gd name="connsiteY48" fmla="*/ 132953 h 279052"/>
                  <a:gd name="connsiteX49" fmla="*/ 119063 w 133989"/>
                  <a:gd name="connsiteY49" fmla="*/ 91678 h 27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3989" h="279052">
                    <a:moveTo>
                      <a:pt x="123825" y="36116"/>
                    </a:moveTo>
                    <a:cubicBezTo>
                      <a:pt x="122238" y="29766"/>
                      <a:pt x="111125" y="31353"/>
                      <a:pt x="109537" y="37703"/>
                    </a:cubicBezTo>
                    <a:cubicBezTo>
                      <a:pt x="107950" y="47228"/>
                      <a:pt x="107950" y="58340"/>
                      <a:pt x="106363" y="67866"/>
                    </a:cubicBezTo>
                    <a:cubicBezTo>
                      <a:pt x="106363" y="66278"/>
                      <a:pt x="106363" y="66278"/>
                      <a:pt x="104775" y="64691"/>
                    </a:cubicBezTo>
                    <a:cubicBezTo>
                      <a:pt x="104775" y="45641"/>
                      <a:pt x="103188" y="26590"/>
                      <a:pt x="101600" y="5953"/>
                    </a:cubicBezTo>
                    <a:cubicBezTo>
                      <a:pt x="100013" y="-1984"/>
                      <a:pt x="87313" y="-1984"/>
                      <a:pt x="87313" y="5953"/>
                    </a:cubicBezTo>
                    <a:cubicBezTo>
                      <a:pt x="87313" y="10715"/>
                      <a:pt x="87313" y="15478"/>
                      <a:pt x="87313" y="20241"/>
                    </a:cubicBezTo>
                    <a:cubicBezTo>
                      <a:pt x="84138" y="18653"/>
                      <a:pt x="79375" y="20241"/>
                      <a:pt x="77787" y="23415"/>
                    </a:cubicBezTo>
                    <a:cubicBezTo>
                      <a:pt x="74613" y="20241"/>
                      <a:pt x="68263" y="21828"/>
                      <a:pt x="66675" y="26590"/>
                    </a:cubicBezTo>
                    <a:cubicBezTo>
                      <a:pt x="61912" y="25003"/>
                      <a:pt x="55563" y="26590"/>
                      <a:pt x="55563" y="31353"/>
                    </a:cubicBezTo>
                    <a:cubicBezTo>
                      <a:pt x="55563" y="34528"/>
                      <a:pt x="55563" y="36116"/>
                      <a:pt x="55563" y="39290"/>
                    </a:cubicBezTo>
                    <a:cubicBezTo>
                      <a:pt x="53975" y="40878"/>
                      <a:pt x="53975" y="40878"/>
                      <a:pt x="53975" y="44053"/>
                    </a:cubicBezTo>
                    <a:cubicBezTo>
                      <a:pt x="50800" y="75803"/>
                      <a:pt x="49213" y="107553"/>
                      <a:pt x="46037" y="139303"/>
                    </a:cubicBezTo>
                    <a:cubicBezTo>
                      <a:pt x="44450" y="126603"/>
                      <a:pt x="42863" y="113903"/>
                      <a:pt x="39688" y="101203"/>
                    </a:cubicBezTo>
                    <a:cubicBezTo>
                      <a:pt x="38100" y="91678"/>
                      <a:pt x="25400" y="93266"/>
                      <a:pt x="25400" y="102790"/>
                    </a:cubicBezTo>
                    <a:cubicBezTo>
                      <a:pt x="25400" y="113903"/>
                      <a:pt x="26988" y="123428"/>
                      <a:pt x="26988" y="134540"/>
                    </a:cubicBezTo>
                    <a:cubicBezTo>
                      <a:pt x="23813" y="132953"/>
                      <a:pt x="22225" y="132953"/>
                      <a:pt x="19050" y="134540"/>
                    </a:cubicBezTo>
                    <a:cubicBezTo>
                      <a:pt x="15875" y="131366"/>
                      <a:pt x="7938" y="131366"/>
                      <a:pt x="6350" y="137715"/>
                    </a:cubicBezTo>
                    <a:cubicBezTo>
                      <a:pt x="4763" y="150415"/>
                      <a:pt x="4763" y="163116"/>
                      <a:pt x="4763" y="175816"/>
                    </a:cubicBezTo>
                    <a:cubicBezTo>
                      <a:pt x="3175" y="183753"/>
                      <a:pt x="1588" y="190103"/>
                      <a:pt x="1588" y="198040"/>
                    </a:cubicBezTo>
                    <a:cubicBezTo>
                      <a:pt x="0" y="199628"/>
                      <a:pt x="0" y="201215"/>
                      <a:pt x="0" y="204391"/>
                    </a:cubicBezTo>
                    <a:cubicBezTo>
                      <a:pt x="0" y="204391"/>
                      <a:pt x="0" y="205978"/>
                      <a:pt x="0" y="205978"/>
                    </a:cubicBezTo>
                    <a:cubicBezTo>
                      <a:pt x="0" y="221853"/>
                      <a:pt x="1588" y="236141"/>
                      <a:pt x="7938" y="252016"/>
                    </a:cubicBezTo>
                    <a:cubicBezTo>
                      <a:pt x="9525" y="255190"/>
                      <a:pt x="12700" y="256778"/>
                      <a:pt x="15875" y="256778"/>
                    </a:cubicBezTo>
                    <a:cubicBezTo>
                      <a:pt x="15875" y="261541"/>
                      <a:pt x="15875" y="266303"/>
                      <a:pt x="17463" y="269478"/>
                    </a:cubicBezTo>
                    <a:cubicBezTo>
                      <a:pt x="19050" y="277416"/>
                      <a:pt x="31750" y="277416"/>
                      <a:pt x="31750" y="269478"/>
                    </a:cubicBezTo>
                    <a:cubicBezTo>
                      <a:pt x="31750" y="269478"/>
                      <a:pt x="31750" y="267891"/>
                      <a:pt x="31750" y="267891"/>
                    </a:cubicBezTo>
                    <a:cubicBezTo>
                      <a:pt x="31750" y="267891"/>
                      <a:pt x="31750" y="267891"/>
                      <a:pt x="31750" y="267891"/>
                    </a:cubicBezTo>
                    <a:cubicBezTo>
                      <a:pt x="31750" y="267891"/>
                      <a:pt x="31750" y="267891"/>
                      <a:pt x="31750" y="267891"/>
                    </a:cubicBezTo>
                    <a:cubicBezTo>
                      <a:pt x="31750" y="263128"/>
                      <a:pt x="31750" y="259953"/>
                      <a:pt x="31750" y="255190"/>
                    </a:cubicBezTo>
                    <a:cubicBezTo>
                      <a:pt x="31750" y="256778"/>
                      <a:pt x="33338" y="259953"/>
                      <a:pt x="33338" y="261541"/>
                    </a:cubicBezTo>
                    <a:cubicBezTo>
                      <a:pt x="33338" y="263128"/>
                      <a:pt x="33338" y="263128"/>
                      <a:pt x="34925" y="264715"/>
                    </a:cubicBezTo>
                    <a:cubicBezTo>
                      <a:pt x="34925" y="266303"/>
                      <a:pt x="34925" y="269478"/>
                      <a:pt x="34925" y="271065"/>
                    </a:cubicBezTo>
                    <a:cubicBezTo>
                      <a:pt x="34925" y="280590"/>
                      <a:pt x="49213" y="282178"/>
                      <a:pt x="49213" y="272653"/>
                    </a:cubicBezTo>
                    <a:cubicBezTo>
                      <a:pt x="49213" y="269478"/>
                      <a:pt x="49213" y="264715"/>
                      <a:pt x="50800" y="261541"/>
                    </a:cubicBezTo>
                    <a:cubicBezTo>
                      <a:pt x="53975" y="266303"/>
                      <a:pt x="63500" y="266303"/>
                      <a:pt x="63500" y="258366"/>
                    </a:cubicBezTo>
                    <a:cubicBezTo>
                      <a:pt x="65088" y="245666"/>
                      <a:pt x="65088" y="232965"/>
                      <a:pt x="66675" y="220266"/>
                    </a:cubicBezTo>
                    <a:cubicBezTo>
                      <a:pt x="66675" y="223441"/>
                      <a:pt x="66675" y="226616"/>
                      <a:pt x="68263" y="229790"/>
                    </a:cubicBezTo>
                    <a:cubicBezTo>
                      <a:pt x="69850" y="237728"/>
                      <a:pt x="82550" y="239316"/>
                      <a:pt x="82550" y="229790"/>
                    </a:cubicBezTo>
                    <a:lnTo>
                      <a:pt x="87313" y="183753"/>
                    </a:lnTo>
                    <a:cubicBezTo>
                      <a:pt x="88900" y="188516"/>
                      <a:pt x="95250" y="188516"/>
                      <a:pt x="98425" y="186928"/>
                    </a:cubicBezTo>
                    <a:cubicBezTo>
                      <a:pt x="98425" y="190103"/>
                      <a:pt x="100013" y="194866"/>
                      <a:pt x="100013" y="198040"/>
                    </a:cubicBezTo>
                    <a:cubicBezTo>
                      <a:pt x="100013" y="215503"/>
                      <a:pt x="100013" y="231378"/>
                      <a:pt x="100013" y="248840"/>
                    </a:cubicBezTo>
                    <a:cubicBezTo>
                      <a:pt x="100013" y="256778"/>
                      <a:pt x="114300" y="256778"/>
                      <a:pt x="114300" y="248840"/>
                    </a:cubicBezTo>
                    <a:cubicBezTo>
                      <a:pt x="115888" y="232965"/>
                      <a:pt x="115888" y="217090"/>
                      <a:pt x="117475" y="199628"/>
                    </a:cubicBezTo>
                    <a:cubicBezTo>
                      <a:pt x="136525" y="148828"/>
                      <a:pt x="139700" y="91678"/>
                      <a:pt x="123825" y="36116"/>
                    </a:cubicBezTo>
                    <a:close/>
                    <a:moveTo>
                      <a:pt x="119063" y="91678"/>
                    </a:moveTo>
                    <a:cubicBezTo>
                      <a:pt x="120650" y="109141"/>
                      <a:pt x="119063" y="128191"/>
                      <a:pt x="117475" y="145653"/>
                    </a:cubicBezTo>
                    <a:cubicBezTo>
                      <a:pt x="117475" y="140891"/>
                      <a:pt x="117475" y="137715"/>
                      <a:pt x="117475" y="132953"/>
                    </a:cubicBezTo>
                    <a:cubicBezTo>
                      <a:pt x="115888" y="118665"/>
                      <a:pt x="117475" y="105965"/>
                      <a:pt x="119063" y="91678"/>
                    </a:cubicBezTo>
                    <a:close/>
                  </a:path>
                </a:pathLst>
              </a:custGeom>
              <a:solidFill>
                <a:srgbClr val="0F408C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รูปแบบอิสระ: รูปร่าง 55">
                <a:extLst>
                  <a:ext uri="{FF2B5EF4-FFF2-40B4-BE49-F238E27FC236}">
                    <a16:creationId xmlns:a16="http://schemas.microsoft.com/office/drawing/2014/main" id="{7C71BA71-BB81-43D2-B9FE-1F5252176A48}"/>
                  </a:ext>
                </a:extLst>
              </p:cNvPr>
              <p:cNvSpPr/>
              <p:nvPr/>
            </p:nvSpPr>
            <p:spPr>
              <a:xfrm>
                <a:off x="5149785" y="3529202"/>
                <a:ext cx="397125" cy="344297"/>
              </a:xfrm>
              <a:custGeom>
                <a:avLst/>
                <a:gdLst>
                  <a:gd name="connsiteX0" fmla="*/ 389002 w 397125"/>
                  <a:gd name="connsiteY0" fmla="*/ 253810 h 344297"/>
                  <a:gd name="connsiteX1" fmla="*/ 362015 w 397125"/>
                  <a:gd name="connsiteY1" fmla="*/ 237935 h 344297"/>
                  <a:gd name="connsiteX2" fmla="*/ 331852 w 397125"/>
                  <a:gd name="connsiteY2" fmla="*/ 220473 h 344297"/>
                  <a:gd name="connsiteX3" fmla="*/ 277877 w 397125"/>
                  <a:gd name="connsiteY3" fmla="*/ 188723 h 344297"/>
                  <a:gd name="connsiteX4" fmla="*/ 276289 w 397125"/>
                  <a:gd name="connsiteY4" fmla="*/ 183960 h 344297"/>
                  <a:gd name="connsiteX5" fmla="*/ 141352 w 397125"/>
                  <a:gd name="connsiteY5" fmla="*/ 58548 h 344297"/>
                  <a:gd name="connsiteX6" fmla="*/ 131827 w 397125"/>
                  <a:gd name="connsiteY6" fmla="*/ 60135 h 344297"/>
                  <a:gd name="connsiteX7" fmla="*/ 115952 w 397125"/>
                  <a:gd name="connsiteY7" fmla="*/ 45848 h 344297"/>
                  <a:gd name="connsiteX8" fmla="*/ 109602 w 397125"/>
                  <a:gd name="connsiteY8" fmla="*/ 41085 h 344297"/>
                  <a:gd name="connsiteX9" fmla="*/ 108015 w 397125"/>
                  <a:gd name="connsiteY9" fmla="*/ 39498 h 344297"/>
                  <a:gd name="connsiteX10" fmla="*/ 104839 w 397125"/>
                  <a:gd name="connsiteY10" fmla="*/ 37910 h 344297"/>
                  <a:gd name="connsiteX11" fmla="*/ 69914 w 397125"/>
                  <a:gd name="connsiteY11" fmla="*/ 15685 h 344297"/>
                  <a:gd name="connsiteX12" fmla="*/ 66740 w 397125"/>
                  <a:gd name="connsiteY12" fmla="*/ 15685 h 344297"/>
                  <a:gd name="connsiteX13" fmla="*/ 61977 w 397125"/>
                  <a:gd name="connsiteY13" fmla="*/ 10923 h 344297"/>
                  <a:gd name="connsiteX14" fmla="*/ 47689 w 397125"/>
                  <a:gd name="connsiteY14" fmla="*/ 9335 h 344297"/>
                  <a:gd name="connsiteX15" fmla="*/ 1652 w 397125"/>
                  <a:gd name="connsiteY15" fmla="*/ 10923 h 344297"/>
                  <a:gd name="connsiteX16" fmla="*/ 4827 w 397125"/>
                  <a:gd name="connsiteY16" fmla="*/ 22035 h 344297"/>
                  <a:gd name="connsiteX17" fmla="*/ 19115 w 397125"/>
                  <a:gd name="connsiteY17" fmla="*/ 26798 h 344297"/>
                  <a:gd name="connsiteX18" fmla="*/ 17527 w 397125"/>
                  <a:gd name="connsiteY18" fmla="*/ 39498 h 344297"/>
                  <a:gd name="connsiteX19" fmla="*/ 19115 w 397125"/>
                  <a:gd name="connsiteY19" fmla="*/ 41085 h 344297"/>
                  <a:gd name="connsiteX20" fmla="*/ 14352 w 397125"/>
                  <a:gd name="connsiteY20" fmla="*/ 52198 h 344297"/>
                  <a:gd name="connsiteX21" fmla="*/ 82615 w 397125"/>
                  <a:gd name="connsiteY21" fmla="*/ 112523 h 344297"/>
                  <a:gd name="connsiteX22" fmla="*/ 79439 w 397125"/>
                  <a:gd name="connsiteY22" fmla="*/ 120460 h 344297"/>
                  <a:gd name="connsiteX23" fmla="*/ 79439 w 397125"/>
                  <a:gd name="connsiteY23" fmla="*/ 131573 h 344297"/>
                  <a:gd name="connsiteX24" fmla="*/ 149289 w 397125"/>
                  <a:gd name="connsiteY24" fmla="*/ 176023 h 344297"/>
                  <a:gd name="connsiteX25" fmla="*/ 157227 w 397125"/>
                  <a:gd name="connsiteY25" fmla="*/ 182373 h 344297"/>
                  <a:gd name="connsiteX26" fmla="*/ 114365 w 397125"/>
                  <a:gd name="connsiteY26" fmla="*/ 161735 h 344297"/>
                  <a:gd name="connsiteX27" fmla="*/ 108015 w 397125"/>
                  <a:gd name="connsiteY27" fmla="*/ 174435 h 344297"/>
                  <a:gd name="connsiteX28" fmla="*/ 109602 w 397125"/>
                  <a:gd name="connsiteY28" fmla="*/ 174435 h 344297"/>
                  <a:gd name="connsiteX29" fmla="*/ 108015 w 397125"/>
                  <a:gd name="connsiteY29" fmla="*/ 187135 h 344297"/>
                  <a:gd name="connsiteX30" fmla="*/ 171515 w 397125"/>
                  <a:gd name="connsiteY30" fmla="*/ 217298 h 344297"/>
                  <a:gd name="connsiteX31" fmla="*/ 163577 w 397125"/>
                  <a:gd name="connsiteY31" fmla="*/ 217298 h 344297"/>
                  <a:gd name="connsiteX32" fmla="*/ 158814 w 397125"/>
                  <a:gd name="connsiteY32" fmla="*/ 231585 h 344297"/>
                  <a:gd name="connsiteX33" fmla="*/ 176277 w 397125"/>
                  <a:gd name="connsiteY33" fmla="*/ 239523 h 344297"/>
                  <a:gd name="connsiteX34" fmla="*/ 154052 w 397125"/>
                  <a:gd name="connsiteY34" fmla="*/ 233173 h 344297"/>
                  <a:gd name="connsiteX35" fmla="*/ 149289 w 397125"/>
                  <a:gd name="connsiteY35" fmla="*/ 247460 h 344297"/>
                  <a:gd name="connsiteX36" fmla="*/ 190564 w 397125"/>
                  <a:gd name="connsiteY36" fmla="*/ 261748 h 344297"/>
                  <a:gd name="connsiteX37" fmla="*/ 187390 w 397125"/>
                  <a:gd name="connsiteY37" fmla="*/ 271273 h 344297"/>
                  <a:gd name="connsiteX38" fmla="*/ 190564 w 397125"/>
                  <a:gd name="connsiteY38" fmla="*/ 282385 h 344297"/>
                  <a:gd name="connsiteX39" fmla="*/ 212789 w 397125"/>
                  <a:gd name="connsiteY39" fmla="*/ 291910 h 344297"/>
                  <a:gd name="connsiteX40" fmla="*/ 214377 w 397125"/>
                  <a:gd name="connsiteY40" fmla="*/ 304610 h 344297"/>
                  <a:gd name="connsiteX41" fmla="*/ 344552 w 397125"/>
                  <a:gd name="connsiteY41" fmla="*/ 342710 h 344297"/>
                  <a:gd name="connsiteX42" fmla="*/ 350902 w 397125"/>
                  <a:gd name="connsiteY42" fmla="*/ 342710 h 344297"/>
                  <a:gd name="connsiteX43" fmla="*/ 363602 w 397125"/>
                  <a:gd name="connsiteY43" fmla="*/ 344298 h 344297"/>
                  <a:gd name="connsiteX44" fmla="*/ 366777 w 397125"/>
                  <a:gd name="connsiteY44" fmla="*/ 330010 h 344297"/>
                  <a:gd name="connsiteX45" fmla="*/ 366777 w 397125"/>
                  <a:gd name="connsiteY45" fmla="*/ 330010 h 344297"/>
                  <a:gd name="connsiteX46" fmla="*/ 373127 w 397125"/>
                  <a:gd name="connsiteY46" fmla="*/ 331598 h 344297"/>
                  <a:gd name="connsiteX47" fmla="*/ 390589 w 397125"/>
                  <a:gd name="connsiteY47" fmla="*/ 298260 h 344297"/>
                  <a:gd name="connsiteX48" fmla="*/ 389002 w 397125"/>
                  <a:gd name="connsiteY48" fmla="*/ 253810 h 344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97125" h="344297">
                    <a:moveTo>
                      <a:pt x="389002" y="253810"/>
                    </a:moveTo>
                    <a:cubicBezTo>
                      <a:pt x="381064" y="247460"/>
                      <a:pt x="371539" y="242698"/>
                      <a:pt x="362015" y="237935"/>
                    </a:cubicBezTo>
                    <a:cubicBezTo>
                      <a:pt x="352490" y="231585"/>
                      <a:pt x="342964" y="226823"/>
                      <a:pt x="331852" y="220473"/>
                    </a:cubicBezTo>
                    <a:cubicBezTo>
                      <a:pt x="314390" y="209360"/>
                      <a:pt x="295339" y="199835"/>
                      <a:pt x="277877" y="188723"/>
                    </a:cubicBezTo>
                    <a:cubicBezTo>
                      <a:pt x="277877" y="187135"/>
                      <a:pt x="276289" y="185548"/>
                      <a:pt x="276289" y="183960"/>
                    </a:cubicBezTo>
                    <a:cubicBezTo>
                      <a:pt x="231839" y="142685"/>
                      <a:pt x="185802" y="101410"/>
                      <a:pt x="141352" y="58548"/>
                    </a:cubicBezTo>
                    <a:cubicBezTo>
                      <a:pt x="138177" y="55373"/>
                      <a:pt x="133414" y="56960"/>
                      <a:pt x="131827" y="60135"/>
                    </a:cubicBezTo>
                    <a:cubicBezTo>
                      <a:pt x="127064" y="55373"/>
                      <a:pt x="122302" y="50610"/>
                      <a:pt x="115952" y="45848"/>
                    </a:cubicBezTo>
                    <a:cubicBezTo>
                      <a:pt x="114365" y="44260"/>
                      <a:pt x="111189" y="42673"/>
                      <a:pt x="109602" y="41085"/>
                    </a:cubicBezTo>
                    <a:cubicBezTo>
                      <a:pt x="109602" y="41085"/>
                      <a:pt x="108015" y="39498"/>
                      <a:pt x="108015" y="39498"/>
                    </a:cubicBezTo>
                    <a:cubicBezTo>
                      <a:pt x="106427" y="39498"/>
                      <a:pt x="106427" y="37910"/>
                      <a:pt x="104839" y="37910"/>
                    </a:cubicBezTo>
                    <a:cubicBezTo>
                      <a:pt x="93727" y="29973"/>
                      <a:pt x="82615" y="22035"/>
                      <a:pt x="69914" y="15685"/>
                    </a:cubicBezTo>
                    <a:cubicBezTo>
                      <a:pt x="68327" y="15685"/>
                      <a:pt x="68327" y="15685"/>
                      <a:pt x="66740" y="15685"/>
                    </a:cubicBezTo>
                    <a:cubicBezTo>
                      <a:pt x="65152" y="14098"/>
                      <a:pt x="63564" y="12510"/>
                      <a:pt x="61977" y="10923"/>
                    </a:cubicBezTo>
                    <a:cubicBezTo>
                      <a:pt x="57214" y="10923"/>
                      <a:pt x="52452" y="10923"/>
                      <a:pt x="47689" y="9335"/>
                    </a:cubicBezTo>
                    <a:cubicBezTo>
                      <a:pt x="34990" y="-3365"/>
                      <a:pt x="14352" y="-3365"/>
                      <a:pt x="1652" y="10923"/>
                    </a:cubicBezTo>
                    <a:cubicBezTo>
                      <a:pt x="-1523" y="14098"/>
                      <a:pt x="64" y="20448"/>
                      <a:pt x="4827" y="22035"/>
                    </a:cubicBezTo>
                    <a:cubicBezTo>
                      <a:pt x="9589" y="23623"/>
                      <a:pt x="14352" y="25210"/>
                      <a:pt x="19115" y="26798"/>
                    </a:cubicBezTo>
                    <a:cubicBezTo>
                      <a:pt x="14352" y="28385"/>
                      <a:pt x="12765" y="36323"/>
                      <a:pt x="17527" y="39498"/>
                    </a:cubicBezTo>
                    <a:cubicBezTo>
                      <a:pt x="17527" y="39498"/>
                      <a:pt x="17527" y="39498"/>
                      <a:pt x="19115" y="41085"/>
                    </a:cubicBezTo>
                    <a:cubicBezTo>
                      <a:pt x="14352" y="42673"/>
                      <a:pt x="11177" y="47435"/>
                      <a:pt x="14352" y="52198"/>
                    </a:cubicBezTo>
                    <a:cubicBezTo>
                      <a:pt x="34990" y="74423"/>
                      <a:pt x="57214" y="95060"/>
                      <a:pt x="82615" y="112523"/>
                    </a:cubicBezTo>
                    <a:cubicBezTo>
                      <a:pt x="79439" y="114110"/>
                      <a:pt x="77852" y="117285"/>
                      <a:pt x="79439" y="120460"/>
                    </a:cubicBezTo>
                    <a:cubicBezTo>
                      <a:pt x="76265" y="123635"/>
                      <a:pt x="74677" y="128398"/>
                      <a:pt x="79439" y="131573"/>
                    </a:cubicBezTo>
                    <a:cubicBezTo>
                      <a:pt x="103252" y="145860"/>
                      <a:pt x="127064" y="161735"/>
                      <a:pt x="149289" y="176023"/>
                    </a:cubicBezTo>
                    <a:cubicBezTo>
                      <a:pt x="152464" y="177610"/>
                      <a:pt x="154052" y="179198"/>
                      <a:pt x="157227" y="182373"/>
                    </a:cubicBezTo>
                    <a:cubicBezTo>
                      <a:pt x="142939" y="176023"/>
                      <a:pt x="128652" y="168085"/>
                      <a:pt x="114365" y="161735"/>
                    </a:cubicBezTo>
                    <a:cubicBezTo>
                      <a:pt x="106427" y="156973"/>
                      <a:pt x="100077" y="171260"/>
                      <a:pt x="108015" y="174435"/>
                    </a:cubicBezTo>
                    <a:cubicBezTo>
                      <a:pt x="108015" y="174435"/>
                      <a:pt x="109602" y="174435"/>
                      <a:pt x="109602" y="174435"/>
                    </a:cubicBezTo>
                    <a:cubicBezTo>
                      <a:pt x="103252" y="176023"/>
                      <a:pt x="100077" y="183960"/>
                      <a:pt x="108015" y="187135"/>
                    </a:cubicBezTo>
                    <a:cubicBezTo>
                      <a:pt x="128652" y="196660"/>
                      <a:pt x="150877" y="207773"/>
                      <a:pt x="171515" y="217298"/>
                    </a:cubicBezTo>
                    <a:cubicBezTo>
                      <a:pt x="168339" y="217298"/>
                      <a:pt x="166752" y="217298"/>
                      <a:pt x="163577" y="217298"/>
                    </a:cubicBezTo>
                    <a:cubicBezTo>
                      <a:pt x="155640" y="217298"/>
                      <a:pt x="150877" y="226823"/>
                      <a:pt x="158814" y="231585"/>
                    </a:cubicBezTo>
                    <a:cubicBezTo>
                      <a:pt x="165164" y="234760"/>
                      <a:pt x="171515" y="236348"/>
                      <a:pt x="176277" y="239523"/>
                    </a:cubicBezTo>
                    <a:cubicBezTo>
                      <a:pt x="168339" y="237935"/>
                      <a:pt x="161990" y="234760"/>
                      <a:pt x="154052" y="233173"/>
                    </a:cubicBezTo>
                    <a:cubicBezTo>
                      <a:pt x="146115" y="231585"/>
                      <a:pt x="142939" y="244285"/>
                      <a:pt x="149289" y="247460"/>
                    </a:cubicBezTo>
                    <a:cubicBezTo>
                      <a:pt x="163577" y="252223"/>
                      <a:pt x="176277" y="256985"/>
                      <a:pt x="190564" y="261748"/>
                    </a:cubicBezTo>
                    <a:cubicBezTo>
                      <a:pt x="187390" y="263335"/>
                      <a:pt x="185802" y="268098"/>
                      <a:pt x="187390" y="271273"/>
                    </a:cubicBezTo>
                    <a:cubicBezTo>
                      <a:pt x="185802" y="274448"/>
                      <a:pt x="185802" y="280798"/>
                      <a:pt x="190564" y="282385"/>
                    </a:cubicBezTo>
                    <a:cubicBezTo>
                      <a:pt x="196914" y="285560"/>
                      <a:pt x="204852" y="288735"/>
                      <a:pt x="212789" y="291910"/>
                    </a:cubicBezTo>
                    <a:cubicBezTo>
                      <a:pt x="209615" y="295085"/>
                      <a:pt x="208027" y="301435"/>
                      <a:pt x="214377" y="304610"/>
                    </a:cubicBezTo>
                    <a:cubicBezTo>
                      <a:pt x="255652" y="323660"/>
                      <a:pt x="298515" y="336360"/>
                      <a:pt x="344552" y="342710"/>
                    </a:cubicBezTo>
                    <a:cubicBezTo>
                      <a:pt x="346140" y="344298"/>
                      <a:pt x="349314" y="344298"/>
                      <a:pt x="350902" y="342710"/>
                    </a:cubicBezTo>
                    <a:cubicBezTo>
                      <a:pt x="355664" y="342710"/>
                      <a:pt x="358839" y="344298"/>
                      <a:pt x="363602" y="344298"/>
                    </a:cubicBezTo>
                    <a:cubicBezTo>
                      <a:pt x="373127" y="344298"/>
                      <a:pt x="374714" y="333185"/>
                      <a:pt x="366777" y="330010"/>
                    </a:cubicBezTo>
                    <a:cubicBezTo>
                      <a:pt x="366777" y="330010"/>
                      <a:pt x="366777" y="330010"/>
                      <a:pt x="366777" y="330010"/>
                    </a:cubicBezTo>
                    <a:cubicBezTo>
                      <a:pt x="368365" y="331598"/>
                      <a:pt x="371539" y="331598"/>
                      <a:pt x="373127" y="331598"/>
                    </a:cubicBezTo>
                    <a:cubicBezTo>
                      <a:pt x="385827" y="326835"/>
                      <a:pt x="393765" y="312548"/>
                      <a:pt x="390589" y="298260"/>
                    </a:cubicBezTo>
                    <a:cubicBezTo>
                      <a:pt x="395352" y="283973"/>
                      <a:pt x="403289" y="266510"/>
                      <a:pt x="389002" y="253810"/>
                    </a:cubicBezTo>
                    <a:close/>
                  </a:path>
                </a:pathLst>
              </a:custGeom>
              <a:solidFill>
                <a:srgbClr val="0F408C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รูปแบบอิสระ: รูปร่าง 56">
              <a:extLst>
                <a:ext uri="{FF2B5EF4-FFF2-40B4-BE49-F238E27FC236}">
                  <a16:creationId xmlns:a16="http://schemas.microsoft.com/office/drawing/2014/main" id="{71965EAC-F25D-4888-816D-CCEE72CDF84D}"/>
                </a:ext>
              </a:extLst>
            </p:cNvPr>
            <p:cNvSpPr/>
            <p:nvPr/>
          </p:nvSpPr>
          <p:spPr>
            <a:xfrm>
              <a:off x="4800076" y="3258316"/>
              <a:ext cx="245496" cy="169487"/>
            </a:xfrm>
            <a:custGeom>
              <a:avLst/>
              <a:gdLst>
                <a:gd name="connsiteX0" fmla="*/ 241823 w 245496"/>
                <a:gd name="connsiteY0" fmla="*/ 15108 h 169487"/>
                <a:gd name="connsiteX1" fmla="*/ 214836 w 245496"/>
                <a:gd name="connsiteY1" fmla="*/ 24633 h 169487"/>
                <a:gd name="connsiteX2" fmla="*/ 195786 w 245496"/>
                <a:gd name="connsiteY2" fmla="*/ 105596 h 169487"/>
                <a:gd name="connsiteX3" fmla="*/ 117998 w 245496"/>
                <a:gd name="connsiteY3" fmla="*/ 140521 h 169487"/>
                <a:gd name="connsiteX4" fmla="*/ 33861 w 245496"/>
                <a:gd name="connsiteY4" fmla="*/ 16696 h 169487"/>
                <a:gd name="connsiteX5" fmla="*/ 5286 w 245496"/>
                <a:gd name="connsiteY5" fmla="*/ 10346 h 169487"/>
                <a:gd name="connsiteX6" fmla="*/ 68786 w 245496"/>
                <a:gd name="connsiteY6" fmla="*/ 157983 h 169487"/>
                <a:gd name="connsiteX7" fmla="*/ 225948 w 245496"/>
                <a:gd name="connsiteY7" fmla="*/ 113533 h 169487"/>
                <a:gd name="connsiteX8" fmla="*/ 241823 w 245496"/>
                <a:gd name="connsiteY8" fmla="*/ 15108 h 16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496" h="169487">
                  <a:moveTo>
                    <a:pt x="241823" y="15108"/>
                  </a:moveTo>
                  <a:cubicBezTo>
                    <a:pt x="237061" y="-2354"/>
                    <a:pt x="210073" y="5583"/>
                    <a:pt x="214836" y="24633"/>
                  </a:cubicBezTo>
                  <a:cubicBezTo>
                    <a:pt x="221186" y="53208"/>
                    <a:pt x="213248" y="83371"/>
                    <a:pt x="195786" y="105596"/>
                  </a:cubicBezTo>
                  <a:cubicBezTo>
                    <a:pt x="176736" y="129408"/>
                    <a:pt x="148161" y="140521"/>
                    <a:pt x="117998" y="140521"/>
                  </a:cubicBezTo>
                  <a:cubicBezTo>
                    <a:pt x="56086" y="137346"/>
                    <a:pt x="14811" y="75433"/>
                    <a:pt x="33861" y="16696"/>
                  </a:cubicBezTo>
                  <a:cubicBezTo>
                    <a:pt x="40211" y="-767"/>
                    <a:pt x="11636" y="-7117"/>
                    <a:pt x="5286" y="10346"/>
                  </a:cubicBezTo>
                  <a:cubicBezTo>
                    <a:pt x="-12177" y="67496"/>
                    <a:pt x="14811" y="134171"/>
                    <a:pt x="68786" y="157983"/>
                  </a:cubicBezTo>
                  <a:cubicBezTo>
                    <a:pt x="124348" y="183383"/>
                    <a:pt x="192611" y="165921"/>
                    <a:pt x="225948" y="113533"/>
                  </a:cubicBezTo>
                  <a:cubicBezTo>
                    <a:pt x="244998" y="83371"/>
                    <a:pt x="249761" y="48446"/>
                    <a:pt x="241823" y="15108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" name="กราฟิก 2">
            <a:extLst>
              <a:ext uri="{FF2B5EF4-FFF2-40B4-BE49-F238E27FC236}">
                <a16:creationId xmlns:a16="http://schemas.microsoft.com/office/drawing/2014/main" id="{0589C675-7CB8-437E-B799-2F1936BE0A0A}"/>
              </a:ext>
            </a:extLst>
          </p:cNvPr>
          <p:cNvGrpSpPr/>
          <p:nvPr/>
        </p:nvGrpSpPr>
        <p:grpSpPr>
          <a:xfrm>
            <a:off x="5589849" y="2304989"/>
            <a:ext cx="1487225" cy="2411472"/>
            <a:chOff x="5589849" y="2304989"/>
            <a:chExt cx="1487225" cy="2411472"/>
          </a:xfrm>
        </p:grpSpPr>
        <p:sp>
          <p:nvSpPr>
            <p:cNvPr id="59" name="รูปแบบอิสระ: รูปร่าง 58">
              <a:extLst>
                <a:ext uri="{FF2B5EF4-FFF2-40B4-BE49-F238E27FC236}">
                  <a16:creationId xmlns:a16="http://schemas.microsoft.com/office/drawing/2014/main" id="{995BFB95-8907-4D98-93EF-98F87DA28B8B}"/>
                </a:ext>
              </a:extLst>
            </p:cNvPr>
            <p:cNvSpPr/>
            <p:nvPr/>
          </p:nvSpPr>
          <p:spPr>
            <a:xfrm>
              <a:off x="6203626" y="4233280"/>
              <a:ext cx="203920" cy="400262"/>
            </a:xfrm>
            <a:custGeom>
              <a:avLst/>
              <a:gdLst>
                <a:gd name="connsiteX0" fmla="*/ 186061 w 203920"/>
                <a:gd name="connsiteY0" fmla="*/ 89482 h 400262"/>
                <a:gd name="connsiteX1" fmla="*/ 130498 w 203920"/>
                <a:gd name="connsiteY1" fmla="*/ 32332 h 400262"/>
                <a:gd name="connsiteX2" fmla="*/ 117799 w 203920"/>
                <a:gd name="connsiteY2" fmla="*/ 24395 h 400262"/>
                <a:gd name="connsiteX3" fmla="*/ 323 w 203920"/>
                <a:gd name="connsiteY3" fmla="*/ 67257 h 400262"/>
                <a:gd name="connsiteX4" fmla="*/ 17786 w 203920"/>
                <a:gd name="connsiteY4" fmla="*/ 248232 h 400262"/>
                <a:gd name="connsiteX5" fmla="*/ 63823 w 203920"/>
                <a:gd name="connsiteY5" fmla="*/ 384757 h 400262"/>
                <a:gd name="connsiteX6" fmla="*/ 143198 w 203920"/>
                <a:gd name="connsiteY6" fmla="*/ 389520 h 400262"/>
                <a:gd name="connsiteX7" fmla="*/ 186061 w 203920"/>
                <a:gd name="connsiteY7" fmla="*/ 89482 h 40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920" h="400262">
                  <a:moveTo>
                    <a:pt x="186061" y="89482"/>
                  </a:moveTo>
                  <a:cubicBezTo>
                    <a:pt x="182886" y="57732"/>
                    <a:pt x="157486" y="37095"/>
                    <a:pt x="130498" y="32332"/>
                  </a:cubicBezTo>
                  <a:cubicBezTo>
                    <a:pt x="127323" y="29157"/>
                    <a:pt x="122561" y="25982"/>
                    <a:pt x="117799" y="24395"/>
                  </a:cubicBezTo>
                  <a:cubicBezTo>
                    <a:pt x="82873" y="-20056"/>
                    <a:pt x="-6027" y="-2593"/>
                    <a:pt x="323" y="67257"/>
                  </a:cubicBezTo>
                  <a:cubicBezTo>
                    <a:pt x="6674" y="127582"/>
                    <a:pt x="13024" y="187907"/>
                    <a:pt x="17786" y="248232"/>
                  </a:cubicBezTo>
                  <a:cubicBezTo>
                    <a:pt x="22549" y="300620"/>
                    <a:pt x="24136" y="346657"/>
                    <a:pt x="63823" y="384757"/>
                  </a:cubicBezTo>
                  <a:cubicBezTo>
                    <a:pt x="84461" y="405395"/>
                    <a:pt x="119386" y="403807"/>
                    <a:pt x="143198" y="389520"/>
                  </a:cubicBezTo>
                  <a:cubicBezTo>
                    <a:pt x="238448" y="327607"/>
                    <a:pt x="195586" y="181557"/>
                    <a:pt x="186061" y="89482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รูปแบบอิสระ: รูปร่าง 59">
              <a:extLst>
                <a:ext uri="{FF2B5EF4-FFF2-40B4-BE49-F238E27FC236}">
                  <a16:creationId xmlns:a16="http://schemas.microsoft.com/office/drawing/2014/main" id="{E3028612-7696-4CFF-B29E-5E015108EE55}"/>
                </a:ext>
              </a:extLst>
            </p:cNvPr>
            <p:cNvSpPr/>
            <p:nvPr/>
          </p:nvSpPr>
          <p:spPr>
            <a:xfrm>
              <a:off x="6466976" y="4209683"/>
              <a:ext cx="184930" cy="373813"/>
            </a:xfrm>
            <a:custGeom>
              <a:avLst/>
              <a:gdLst>
                <a:gd name="connsiteX0" fmla="*/ 57648 w 184930"/>
                <a:gd name="connsiteY0" fmla="*/ 25766 h 373813"/>
                <a:gd name="connsiteX1" fmla="*/ 498 w 184930"/>
                <a:gd name="connsiteY1" fmla="*/ 94029 h 373813"/>
                <a:gd name="connsiteX2" fmla="*/ 19548 w 184930"/>
                <a:gd name="connsiteY2" fmla="*/ 281354 h 373813"/>
                <a:gd name="connsiteX3" fmla="*/ 122736 w 184930"/>
                <a:gd name="connsiteY3" fmla="*/ 371842 h 373813"/>
                <a:gd name="connsiteX4" fmla="*/ 184648 w 184930"/>
                <a:gd name="connsiteY4" fmla="*/ 254367 h 373813"/>
                <a:gd name="connsiteX5" fmla="*/ 175123 w 184930"/>
                <a:gd name="connsiteY5" fmla="*/ 59104 h 373813"/>
                <a:gd name="connsiteX6" fmla="*/ 57648 w 184930"/>
                <a:gd name="connsiteY6" fmla="*/ 25766 h 37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930" h="373813">
                  <a:moveTo>
                    <a:pt x="57648" y="25766"/>
                  </a:moveTo>
                  <a:cubicBezTo>
                    <a:pt x="25898" y="28942"/>
                    <a:pt x="-4264" y="51167"/>
                    <a:pt x="498" y="94029"/>
                  </a:cubicBezTo>
                  <a:cubicBezTo>
                    <a:pt x="6848" y="155942"/>
                    <a:pt x="11611" y="219442"/>
                    <a:pt x="19548" y="281354"/>
                  </a:cubicBezTo>
                  <a:cubicBezTo>
                    <a:pt x="27486" y="333742"/>
                    <a:pt x="62411" y="384542"/>
                    <a:pt x="122736" y="371842"/>
                  </a:cubicBezTo>
                  <a:cubicBezTo>
                    <a:pt x="183061" y="360729"/>
                    <a:pt x="186236" y="303579"/>
                    <a:pt x="184648" y="254367"/>
                  </a:cubicBezTo>
                  <a:cubicBezTo>
                    <a:pt x="181473" y="189279"/>
                    <a:pt x="178298" y="124192"/>
                    <a:pt x="175123" y="59104"/>
                  </a:cubicBezTo>
                  <a:cubicBezTo>
                    <a:pt x="171948" y="-9158"/>
                    <a:pt x="89398" y="-15508"/>
                    <a:pt x="57648" y="25766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รูปแบบอิสระ: รูปร่าง 60">
              <a:extLst>
                <a:ext uri="{FF2B5EF4-FFF2-40B4-BE49-F238E27FC236}">
                  <a16:creationId xmlns:a16="http://schemas.microsoft.com/office/drawing/2014/main" id="{A0C86FDF-06DC-4CD0-918B-AA4454286EFD}"/>
                </a:ext>
              </a:extLst>
            </p:cNvPr>
            <p:cNvSpPr/>
            <p:nvPr/>
          </p:nvSpPr>
          <p:spPr>
            <a:xfrm>
              <a:off x="5743914" y="2647986"/>
              <a:ext cx="1120465" cy="958221"/>
            </a:xfrm>
            <a:custGeom>
              <a:avLst/>
              <a:gdLst>
                <a:gd name="connsiteX0" fmla="*/ 1031536 w 1120465"/>
                <a:gd name="connsiteY0" fmla="*/ 225388 h 958221"/>
                <a:gd name="connsiteX1" fmla="*/ 998199 w 1120465"/>
                <a:gd name="connsiteY1" fmla="*/ 199988 h 958221"/>
                <a:gd name="connsiteX2" fmla="*/ 941049 w 1120465"/>
                <a:gd name="connsiteY2" fmla="*/ 74576 h 958221"/>
                <a:gd name="connsiteX3" fmla="*/ 664824 w 1120465"/>
                <a:gd name="connsiteY3" fmla="*/ 60288 h 958221"/>
                <a:gd name="connsiteX4" fmla="*/ 661648 w 1120465"/>
                <a:gd name="connsiteY4" fmla="*/ 65051 h 958221"/>
                <a:gd name="connsiteX5" fmla="*/ 585449 w 1120465"/>
                <a:gd name="connsiteY5" fmla="*/ 74576 h 958221"/>
                <a:gd name="connsiteX6" fmla="*/ 540998 w 1120465"/>
                <a:gd name="connsiteY6" fmla="*/ 42826 h 958221"/>
                <a:gd name="connsiteX7" fmla="*/ 410824 w 1120465"/>
                <a:gd name="connsiteY7" fmla="*/ 34888 h 958221"/>
                <a:gd name="connsiteX8" fmla="*/ 171111 w 1120465"/>
                <a:gd name="connsiteY8" fmla="*/ 109501 h 958221"/>
                <a:gd name="connsiteX9" fmla="*/ 126661 w 1120465"/>
                <a:gd name="connsiteY9" fmla="*/ 206338 h 958221"/>
                <a:gd name="connsiteX10" fmla="*/ 112373 w 1120465"/>
                <a:gd name="connsiteY10" fmla="*/ 263488 h 958221"/>
                <a:gd name="connsiteX11" fmla="*/ 12361 w 1120465"/>
                <a:gd name="connsiteY11" fmla="*/ 484151 h 958221"/>
                <a:gd name="connsiteX12" fmla="*/ 206036 w 1120465"/>
                <a:gd name="connsiteY12" fmla="*/ 671476 h 958221"/>
                <a:gd name="connsiteX13" fmla="*/ 228261 w 1120465"/>
                <a:gd name="connsiteY13" fmla="*/ 687351 h 958221"/>
                <a:gd name="connsiteX14" fmla="*/ 382248 w 1120465"/>
                <a:gd name="connsiteY14" fmla="*/ 744501 h 958221"/>
                <a:gd name="connsiteX15" fmla="*/ 404473 w 1120465"/>
                <a:gd name="connsiteY15" fmla="*/ 752438 h 958221"/>
                <a:gd name="connsiteX16" fmla="*/ 404473 w 1120465"/>
                <a:gd name="connsiteY16" fmla="*/ 769901 h 958221"/>
                <a:gd name="connsiteX17" fmla="*/ 587036 w 1120465"/>
                <a:gd name="connsiteY17" fmla="*/ 954051 h 958221"/>
                <a:gd name="connsiteX18" fmla="*/ 679111 w 1120465"/>
                <a:gd name="connsiteY18" fmla="*/ 947701 h 958221"/>
                <a:gd name="connsiteX19" fmla="*/ 790236 w 1120465"/>
                <a:gd name="connsiteY19" fmla="*/ 777838 h 958221"/>
                <a:gd name="connsiteX20" fmla="*/ 1031536 w 1120465"/>
                <a:gd name="connsiteY20" fmla="*/ 225388 h 958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20465" h="958221">
                  <a:moveTo>
                    <a:pt x="1031536" y="225388"/>
                  </a:moveTo>
                  <a:cubicBezTo>
                    <a:pt x="1020424" y="214276"/>
                    <a:pt x="1009311" y="206338"/>
                    <a:pt x="998199" y="199988"/>
                  </a:cubicBezTo>
                  <a:cubicBezTo>
                    <a:pt x="988674" y="155538"/>
                    <a:pt x="969623" y="112676"/>
                    <a:pt x="941049" y="74576"/>
                  </a:cubicBezTo>
                  <a:cubicBezTo>
                    <a:pt x="877549" y="-9562"/>
                    <a:pt x="736261" y="-33374"/>
                    <a:pt x="664824" y="60288"/>
                  </a:cubicBezTo>
                  <a:cubicBezTo>
                    <a:pt x="663236" y="61876"/>
                    <a:pt x="663236" y="63463"/>
                    <a:pt x="661648" y="65051"/>
                  </a:cubicBezTo>
                  <a:cubicBezTo>
                    <a:pt x="634661" y="61876"/>
                    <a:pt x="609261" y="66638"/>
                    <a:pt x="585449" y="74576"/>
                  </a:cubicBezTo>
                  <a:cubicBezTo>
                    <a:pt x="572748" y="61876"/>
                    <a:pt x="558461" y="52351"/>
                    <a:pt x="540998" y="42826"/>
                  </a:cubicBezTo>
                  <a:cubicBezTo>
                    <a:pt x="501311" y="23776"/>
                    <a:pt x="453686" y="22188"/>
                    <a:pt x="410824" y="34888"/>
                  </a:cubicBezTo>
                  <a:cubicBezTo>
                    <a:pt x="328273" y="-4799"/>
                    <a:pt x="213973" y="14251"/>
                    <a:pt x="171111" y="109501"/>
                  </a:cubicBezTo>
                  <a:cubicBezTo>
                    <a:pt x="156824" y="141251"/>
                    <a:pt x="142536" y="173001"/>
                    <a:pt x="126661" y="206338"/>
                  </a:cubicBezTo>
                  <a:cubicBezTo>
                    <a:pt x="118723" y="223801"/>
                    <a:pt x="113961" y="242851"/>
                    <a:pt x="112373" y="263488"/>
                  </a:cubicBezTo>
                  <a:cubicBezTo>
                    <a:pt x="34586" y="295238"/>
                    <a:pt x="-27326" y="401601"/>
                    <a:pt x="12361" y="484151"/>
                  </a:cubicBezTo>
                  <a:cubicBezTo>
                    <a:pt x="58398" y="577813"/>
                    <a:pt x="123486" y="631788"/>
                    <a:pt x="206036" y="671476"/>
                  </a:cubicBezTo>
                  <a:cubicBezTo>
                    <a:pt x="212386" y="676238"/>
                    <a:pt x="220324" y="682588"/>
                    <a:pt x="228261" y="687351"/>
                  </a:cubicBezTo>
                  <a:cubicBezTo>
                    <a:pt x="274299" y="715926"/>
                    <a:pt x="328273" y="733388"/>
                    <a:pt x="382248" y="744501"/>
                  </a:cubicBezTo>
                  <a:cubicBezTo>
                    <a:pt x="390186" y="747676"/>
                    <a:pt x="396536" y="750851"/>
                    <a:pt x="404473" y="752438"/>
                  </a:cubicBezTo>
                  <a:cubicBezTo>
                    <a:pt x="404473" y="758788"/>
                    <a:pt x="404473" y="763551"/>
                    <a:pt x="404473" y="769901"/>
                  </a:cubicBezTo>
                  <a:cubicBezTo>
                    <a:pt x="404473" y="868326"/>
                    <a:pt x="491786" y="947701"/>
                    <a:pt x="587036" y="954051"/>
                  </a:cubicBezTo>
                  <a:cubicBezTo>
                    <a:pt x="617199" y="960401"/>
                    <a:pt x="648949" y="960401"/>
                    <a:pt x="679111" y="947701"/>
                  </a:cubicBezTo>
                  <a:cubicBezTo>
                    <a:pt x="752136" y="919126"/>
                    <a:pt x="790236" y="850863"/>
                    <a:pt x="790236" y="777838"/>
                  </a:cubicBezTo>
                  <a:cubicBezTo>
                    <a:pt x="1020424" y="693701"/>
                    <a:pt x="1252199" y="439701"/>
                    <a:pt x="1031536" y="225388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2" name="กราฟิก 2">
              <a:extLst>
                <a:ext uri="{FF2B5EF4-FFF2-40B4-BE49-F238E27FC236}">
                  <a16:creationId xmlns:a16="http://schemas.microsoft.com/office/drawing/2014/main" id="{12537126-B905-4CA6-BC96-EFD933DB882F}"/>
                </a:ext>
              </a:extLst>
            </p:cNvPr>
            <p:cNvGrpSpPr/>
            <p:nvPr/>
          </p:nvGrpSpPr>
          <p:grpSpPr>
            <a:xfrm>
              <a:off x="5589849" y="2304989"/>
              <a:ext cx="1487225" cy="2411472"/>
              <a:chOff x="5589849" y="2304989"/>
              <a:chExt cx="1487225" cy="2411472"/>
            </a:xfrm>
          </p:grpSpPr>
          <p:sp>
            <p:nvSpPr>
              <p:cNvPr id="63" name="รูปแบบอิสระ: รูปร่าง 62">
                <a:extLst>
                  <a:ext uri="{FF2B5EF4-FFF2-40B4-BE49-F238E27FC236}">
                    <a16:creationId xmlns:a16="http://schemas.microsoft.com/office/drawing/2014/main" id="{5AEDF91D-7278-4AD7-AA2C-085169C57496}"/>
                  </a:ext>
                </a:extLst>
              </p:cNvPr>
              <p:cNvSpPr/>
              <p:nvPr/>
            </p:nvSpPr>
            <p:spPr>
              <a:xfrm>
                <a:off x="5705331" y="3350952"/>
                <a:ext cx="1289542" cy="981753"/>
              </a:xfrm>
              <a:custGeom>
                <a:avLst/>
                <a:gdLst>
                  <a:gd name="connsiteX0" fmla="*/ 1289193 w 1289542"/>
                  <a:gd name="connsiteY0" fmla="*/ 462223 h 981753"/>
                  <a:gd name="connsiteX1" fmla="*/ 1270143 w 1289542"/>
                  <a:gd name="connsiteY1" fmla="*/ 390785 h 981753"/>
                  <a:gd name="connsiteX2" fmla="*/ 1224106 w 1289542"/>
                  <a:gd name="connsiteY2" fmla="*/ 260610 h 981753"/>
                  <a:gd name="connsiteX3" fmla="*/ 1124094 w 1289542"/>
                  <a:gd name="connsiteY3" fmla="*/ 119323 h 981753"/>
                  <a:gd name="connsiteX4" fmla="*/ 1078056 w 1289542"/>
                  <a:gd name="connsiteY4" fmla="*/ 54235 h 981753"/>
                  <a:gd name="connsiteX5" fmla="*/ 1014556 w 1289542"/>
                  <a:gd name="connsiteY5" fmla="*/ 1848 h 981753"/>
                  <a:gd name="connsiteX6" fmla="*/ 935181 w 1289542"/>
                  <a:gd name="connsiteY6" fmla="*/ 32011 h 981753"/>
                  <a:gd name="connsiteX7" fmla="*/ 866918 w 1289542"/>
                  <a:gd name="connsiteY7" fmla="*/ 60585 h 981753"/>
                  <a:gd name="connsiteX8" fmla="*/ 862156 w 1289542"/>
                  <a:gd name="connsiteY8" fmla="*/ 63761 h 981753"/>
                  <a:gd name="connsiteX9" fmla="*/ 843106 w 1289542"/>
                  <a:gd name="connsiteY9" fmla="*/ 76460 h 981753"/>
                  <a:gd name="connsiteX10" fmla="*/ 811356 w 1289542"/>
                  <a:gd name="connsiteY10" fmla="*/ 108210 h 981753"/>
                  <a:gd name="connsiteX11" fmla="*/ 803418 w 1289542"/>
                  <a:gd name="connsiteY11" fmla="*/ 168535 h 981753"/>
                  <a:gd name="connsiteX12" fmla="*/ 789131 w 1289542"/>
                  <a:gd name="connsiteY12" fmla="*/ 193936 h 981753"/>
                  <a:gd name="connsiteX13" fmla="*/ 714518 w 1289542"/>
                  <a:gd name="connsiteY13" fmla="*/ 236798 h 981753"/>
                  <a:gd name="connsiteX14" fmla="*/ 611331 w 1289542"/>
                  <a:gd name="connsiteY14" fmla="*/ 262198 h 981753"/>
                  <a:gd name="connsiteX15" fmla="*/ 604981 w 1289542"/>
                  <a:gd name="connsiteY15" fmla="*/ 259023 h 981753"/>
                  <a:gd name="connsiteX16" fmla="*/ 595456 w 1289542"/>
                  <a:gd name="connsiteY16" fmla="*/ 251085 h 981753"/>
                  <a:gd name="connsiteX17" fmla="*/ 485918 w 1289542"/>
                  <a:gd name="connsiteY17" fmla="*/ 154248 h 981753"/>
                  <a:gd name="connsiteX18" fmla="*/ 476393 w 1289542"/>
                  <a:gd name="connsiteY18" fmla="*/ 117735 h 981753"/>
                  <a:gd name="connsiteX19" fmla="*/ 477981 w 1289542"/>
                  <a:gd name="connsiteY19" fmla="*/ 98686 h 981753"/>
                  <a:gd name="connsiteX20" fmla="*/ 462106 w 1289542"/>
                  <a:gd name="connsiteY20" fmla="*/ 78048 h 981753"/>
                  <a:gd name="connsiteX21" fmla="*/ 354156 w 1289542"/>
                  <a:gd name="connsiteY21" fmla="*/ 28835 h 981753"/>
                  <a:gd name="connsiteX22" fmla="*/ 319231 w 1289542"/>
                  <a:gd name="connsiteY22" fmla="*/ 35186 h 981753"/>
                  <a:gd name="connsiteX23" fmla="*/ 314468 w 1289542"/>
                  <a:gd name="connsiteY23" fmla="*/ 36773 h 981753"/>
                  <a:gd name="connsiteX24" fmla="*/ 281131 w 1289542"/>
                  <a:gd name="connsiteY24" fmla="*/ 52648 h 981753"/>
                  <a:gd name="connsiteX25" fmla="*/ 260493 w 1289542"/>
                  <a:gd name="connsiteY25" fmla="*/ 87573 h 981753"/>
                  <a:gd name="connsiteX26" fmla="*/ 208106 w 1289542"/>
                  <a:gd name="connsiteY26" fmla="*/ 149485 h 981753"/>
                  <a:gd name="connsiteX27" fmla="*/ 152543 w 1289542"/>
                  <a:gd name="connsiteY27" fmla="*/ 247910 h 981753"/>
                  <a:gd name="connsiteX28" fmla="*/ 95393 w 1289542"/>
                  <a:gd name="connsiteY28" fmla="*/ 386023 h 981753"/>
                  <a:gd name="connsiteX29" fmla="*/ 89043 w 1289542"/>
                  <a:gd name="connsiteY29" fmla="*/ 387610 h 981753"/>
                  <a:gd name="connsiteX30" fmla="*/ 84281 w 1289542"/>
                  <a:gd name="connsiteY30" fmla="*/ 392373 h 981753"/>
                  <a:gd name="connsiteX31" fmla="*/ 74756 w 1289542"/>
                  <a:gd name="connsiteY31" fmla="*/ 386023 h 981753"/>
                  <a:gd name="connsiteX32" fmla="*/ 20781 w 1289542"/>
                  <a:gd name="connsiteY32" fmla="*/ 436823 h 981753"/>
                  <a:gd name="connsiteX33" fmla="*/ 3318 w 1289542"/>
                  <a:gd name="connsiteY33" fmla="*/ 454285 h 981753"/>
                  <a:gd name="connsiteX34" fmla="*/ 1731 w 1289542"/>
                  <a:gd name="connsiteY34" fmla="*/ 463811 h 981753"/>
                  <a:gd name="connsiteX35" fmla="*/ 11256 w 1289542"/>
                  <a:gd name="connsiteY35" fmla="*/ 465398 h 981753"/>
                  <a:gd name="connsiteX36" fmla="*/ 11256 w 1289542"/>
                  <a:gd name="connsiteY36" fmla="*/ 465398 h 981753"/>
                  <a:gd name="connsiteX37" fmla="*/ 20781 w 1289542"/>
                  <a:gd name="connsiteY37" fmla="*/ 468573 h 981753"/>
                  <a:gd name="connsiteX38" fmla="*/ 30306 w 1289542"/>
                  <a:gd name="connsiteY38" fmla="*/ 463811 h 981753"/>
                  <a:gd name="connsiteX39" fmla="*/ 27131 w 1289542"/>
                  <a:gd name="connsiteY39" fmla="*/ 466985 h 981753"/>
                  <a:gd name="connsiteX40" fmla="*/ 28718 w 1289542"/>
                  <a:gd name="connsiteY40" fmla="*/ 476511 h 981753"/>
                  <a:gd name="connsiteX41" fmla="*/ 28718 w 1289542"/>
                  <a:gd name="connsiteY41" fmla="*/ 478098 h 981753"/>
                  <a:gd name="connsiteX42" fmla="*/ 38243 w 1289542"/>
                  <a:gd name="connsiteY42" fmla="*/ 487623 h 981753"/>
                  <a:gd name="connsiteX43" fmla="*/ 73168 w 1289542"/>
                  <a:gd name="connsiteY43" fmla="*/ 463811 h 981753"/>
                  <a:gd name="connsiteX44" fmla="*/ 66818 w 1289542"/>
                  <a:gd name="connsiteY44" fmla="*/ 489210 h 981753"/>
                  <a:gd name="connsiteX45" fmla="*/ 69993 w 1289542"/>
                  <a:gd name="connsiteY45" fmla="*/ 509848 h 981753"/>
                  <a:gd name="connsiteX46" fmla="*/ 57293 w 1289542"/>
                  <a:gd name="connsiteY46" fmla="*/ 563823 h 981753"/>
                  <a:gd name="connsiteX47" fmla="*/ 74756 w 1289542"/>
                  <a:gd name="connsiteY47" fmla="*/ 597160 h 981753"/>
                  <a:gd name="connsiteX48" fmla="*/ 150956 w 1289542"/>
                  <a:gd name="connsiteY48" fmla="*/ 552710 h 981753"/>
                  <a:gd name="connsiteX49" fmla="*/ 228743 w 1289542"/>
                  <a:gd name="connsiteY49" fmla="*/ 506673 h 981753"/>
                  <a:gd name="connsiteX50" fmla="*/ 265256 w 1289542"/>
                  <a:gd name="connsiteY50" fmla="*/ 487623 h 981753"/>
                  <a:gd name="connsiteX51" fmla="*/ 268431 w 1289542"/>
                  <a:gd name="connsiteY51" fmla="*/ 481273 h 981753"/>
                  <a:gd name="connsiteX52" fmla="*/ 270018 w 1289542"/>
                  <a:gd name="connsiteY52" fmla="*/ 479686 h 981753"/>
                  <a:gd name="connsiteX53" fmla="*/ 282718 w 1289542"/>
                  <a:gd name="connsiteY53" fmla="*/ 470160 h 981753"/>
                  <a:gd name="connsiteX54" fmla="*/ 289068 w 1289542"/>
                  <a:gd name="connsiteY54" fmla="*/ 468573 h 981753"/>
                  <a:gd name="connsiteX55" fmla="*/ 289068 w 1289542"/>
                  <a:gd name="connsiteY55" fmla="*/ 468573 h 981753"/>
                  <a:gd name="connsiteX56" fmla="*/ 303356 w 1289542"/>
                  <a:gd name="connsiteY56" fmla="*/ 470160 h 981753"/>
                  <a:gd name="connsiteX57" fmla="*/ 306531 w 1289542"/>
                  <a:gd name="connsiteY57" fmla="*/ 471748 h 981753"/>
                  <a:gd name="connsiteX58" fmla="*/ 306531 w 1289542"/>
                  <a:gd name="connsiteY58" fmla="*/ 470160 h 981753"/>
                  <a:gd name="connsiteX59" fmla="*/ 306531 w 1289542"/>
                  <a:gd name="connsiteY59" fmla="*/ 471748 h 981753"/>
                  <a:gd name="connsiteX60" fmla="*/ 314468 w 1289542"/>
                  <a:gd name="connsiteY60" fmla="*/ 478098 h 981753"/>
                  <a:gd name="connsiteX61" fmla="*/ 319231 w 1289542"/>
                  <a:gd name="connsiteY61" fmla="*/ 492386 h 981753"/>
                  <a:gd name="connsiteX62" fmla="*/ 319231 w 1289542"/>
                  <a:gd name="connsiteY62" fmla="*/ 503498 h 981753"/>
                  <a:gd name="connsiteX63" fmla="*/ 316056 w 1289542"/>
                  <a:gd name="connsiteY63" fmla="*/ 511436 h 981753"/>
                  <a:gd name="connsiteX64" fmla="*/ 314468 w 1289542"/>
                  <a:gd name="connsiteY64" fmla="*/ 576523 h 981753"/>
                  <a:gd name="connsiteX65" fmla="*/ 301768 w 1289542"/>
                  <a:gd name="connsiteY65" fmla="*/ 589223 h 981753"/>
                  <a:gd name="connsiteX66" fmla="*/ 289068 w 1289542"/>
                  <a:gd name="connsiteY66" fmla="*/ 914661 h 981753"/>
                  <a:gd name="connsiteX67" fmla="*/ 314468 w 1289542"/>
                  <a:gd name="connsiteY67" fmla="*/ 941648 h 981753"/>
                  <a:gd name="connsiteX68" fmla="*/ 327168 w 1289542"/>
                  <a:gd name="connsiteY68" fmla="*/ 943235 h 981753"/>
                  <a:gd name="connsiteX69" fmla="*/ 349393 w 1289542"/>
                  <a:gd name="connsiteY69" fmla="*/ 943235 h 981753"/>
                  <a:gd name="connsiteX70" fmla="*/ 790718 w 1289542"/>
                  <a:gd name="connsiteY70" fmla="*/ 954348 h 981753"/>
                  <a:gd name="connsiteX71" fmla="*/ 809768 w 1289542"/>
                  <a:gd name="connsiteY71" fmla="*/ 952761 h 981753"/>
                  <a:gd name="connsiteX72" fmla="*/ 878031 w 1289542"/>
                  <a:gd name="connsiteY72" fmla="*/ 943235 h 981753"/>
                  <a:gd name="connsiteX73" fmla="*/ 879618 w 1289542"/>
                  <a:gd name="connsiteY73" fmla="*/ 943235 h 981753"/>
                  <a:gd name="connsiteX74" fmla="*/ 1008206 w 1289542"/>
                  <a:gd name="connsiteY74" fmla="*/ 917835 h 981753"/>
                  <a:gd name="connsiteX75" fmla="*/ 1128856 w 1289542"/>
                  <a:gd name="connsiteY75" fmla="*/ 874973 h 981753"/>
                  <a:gd name="connsiteX76" fmla="*/ 1130443 w 1289542"/>
                  <a:gd name="connsiteY76" fmla="*/ 874973 h 981753"/>
                  <a:gd name="connsiteX77" fmla="*/ 1141556 w 1289542"/>
                  <a:gd name="connsiteY77" fmla="*/ 874973 h 981753"/>
                  <a:gd name="connsiteX78" fmla="*/ 1168543 w 1289542"/>
                  <a:gd name="connsiteY78" fmla="*/ 833698 h 981753"/>
                  <a:gd name="connsiteX79" fmla="*/ 1130443 w 1289542"/>
                  <a:gd name="connsiteY79" fmla="*/ 678123 h 981753"/>
                  <a:gd name="connsiteX80" fmla="*/ 1125681 w 1289542"/>
                  <a:gd name="connsiteY80" fmla="*/ 668598 h 981753"/>
                  <a:gd name="connsiteX81" fmla="*/ 1097106 w 1289542"/>
                  <a:gd name="connsiteY81" fmla="*/ 449523 h 981753"/>
                  <a:gd name="connsiteX82" fmla="*/ 1190768 w 1289542"/>
                  <a:gd name="connsiteY82" fmla="*/ 528898 h 981753"/>
                  <a:gd name="connsiteX83" fmla="*/ 1232043 w 1289542"/>
                  <a:gd name="connsiteY83" fmla="*/ 513023 h 981753"/>
                  <a:gd name="connsiteX84" fmla="*/ 1236806 w 1289542"/>
                  <a:gd name="connsiteY84" fmla="*/ 511436 h 981753"/>
                  <a:gd name="connsiteX85" fmla="*/ 1255856 w 1289542"/>
                  <a:gd name="connsiteY85" fmla="*/ 498735 h 981753"/>
                  <a:gd name="connsiteX86" fmla="*/ 1289193 w 1289542"/>
                  <a:gd name="connsiteY86" fmla="*/ 462223 h 981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1289542" h="981753">
                    <a:moveTo>
                      <a:pt x="1289193" y="462223"/>
                    </a:moveTo>
                    <a:cubicBezTo>
                      <a:pt x="1287606" y="436823"/>
                      <a:pt x="1281256" y="413011"/>
                      <a:pt x="1270143" y="390785"/>
                    </a:cubicBezTo>
                    <a:cubicBezTo>
                      <a:pt x="1257443" y="346335"/>
                      <a:pt x="1243156" y="303473"/>
                      <a:pt x="1224106" y="260610"/>
                    </a:cubicBezTo>
                    <a:cubicBezTo>
                      <a:pt x="1200293" y="206636"/>
                      <a:pt x="1170131" y="155835"/>
                      <a:pt x="1124094" y="119323"/>
                    </a:cubicBezTo>
                    <a:cubicBezTo>
                      <a:pt x="1111393" y="95511"/>
                      <a:pt x="1095518" y="74873"/>
                      <a:pt x="1078056" y="54235"/>
                    </a:cubicBezTo>
                    <a:cubicBezTo>
                      <a:pt x="1060594" y="35186"/>
                      <a:pt x="1039956" y="8198"/>
                      <a:pt x="1014556" y="1848"/>
                    </a:cubicBezTo>
                    <a:cubicBezTo>
                      <a:pt x="984393" y="-6090"/>
                      <a:pt x="958993" y="12960"/>
                      <a:pt x="935181" y="32011"/>
                    </a:cubicBezTo>
                    <a:cubicBezTo>
                      <a:pt x="912956" y="41535"/>
                      <a:pt x="889143" y="51061"/>
                      <a:pt x="866918" y="60585"/>
                    </a:cubicBezTo>
                    <a:cubicBezTo>
                      <a:pt x="865331" y="60585"/>
                      <a:pt x="863743" y="62173"/>
                      <a:pt x="862156" y="63761"/>
                    </a:cubicBezTo>
                    <a:cubicBezTo>
                      <a:pt x="854218" y="66936"/>
                      <a:pt x="847868" y="71698"/>
                      <a:pt x="843106" y="76460"/>
                    </a:cubicBezTo>
                    <a:cubicBezTo>
                      <a:pt x="827231" y="74873"/>
                      <a:pt x="809768" y="85985"/>
                      <a:pt x="811356" y="108210"/>
                    </a:cubicBezTo>
                    <a:cubicBezTo>
                      <a:pt x="812943" y="128848"/>
                      <a:pt x="809768" y="149485"/>
                      <a:pt x="803418" y="168535"/>
                    </a:cubicBezTo>
                    <a:cubicBezTo>
                      <a:pt x="798656" y="178061"/>
                      <a:pt x="795481" y="185998"/>
                      <a:pt x="789131" y="193936"/>
                    </a:cubicBezTo>
                    <a:cubicBezTo>
                      <a:pt x="770081" y="217748"/>
                      <a:pt x="744681" y="228860"/>
                      <a:pt x="714518" y="236798"/>
                    </a:cubicBezTo>
                    <a:cubicBezTo>
                      <a:pt x="679593" y="246323"/>
                      <a:pt x="646256" y="254261"/>
                      <a:pt x="611331" y="262198"/>
                    </a:cubicBezTo>
                    <a:cubicBezTo>
                      <a:pt x="609743" y="260610"/>
                      <a:pt x="606568" y="259023"/>
                      <a:pt x="604981" y="259023"/>
                    </a:cubicBezTo>
                    <a:cubicBezTo>
                      <a:pt x="601806" y="255848"/>
                      <a:pt x="600218" y="254261"/>
                      <a:pt x="595456" y="251085"/>
                    </a:cubicBezTo>
                    <a:cubicBezTo>
                      <a:pt x="552593" y="227273"/>
                      <a:pt x="516081" y="193936"/>
                      <a:pt x="485918" y="154248"/>
                    </a:cubicBezTo>
                    <a:cubicBezTo>
                      <a:pt x="485918" y="141548"/>
                      <a:pt x="482743" y="128848"/>
                      <a:pt x="476393" y="117735"/>
                    </a:cubicBezTo>
                    <a:cubicBezTo>
                      <a:pt x="479568" y="111386"/>
                      <a:pt x="479568" y="106623"/>
                      <a:pt x="477981" y="98686"/>
                    </a:cubicBezTo>
                    <a:cubicBezTo>
                      <a:pt x="476393" y="89160"/>
                      <a:pt x="470043" y="81223"/>
                      <a:pt x="462106" y="78048"/>
                    </a:cubicBezTo>
                    <a:cubicBezTo>
                      <a:pt x="425593" y="62173"/>
                      <a:pt x="390668" y="46298"/>
                      <a:pt x="354156" y="28835"/>
                    </a:cubicBezTo>
                    <a:cubicBezTo>
                      <a:pt x="343043" y="22485"/>
                      <a:pt x="327168" y="25660"/>
                      <a:pt x="319231" y="35186"/>
                    </a:cubicBezTo>
                    <a:cubicBezTo>
                      <a:pt x="317643" y="35186"/>
                      <a:pt x="316056" y="36773"/>
                      <a:pt x="314468" y="36773"/>
                    </a:cubicBezTo>
                    <a:cubicBezTo>
                      <a:pt x="301768" y="35186"/>
                      <a:pt x="287481" y="41535"/>
                      <a:pt x="281131" y="52648"/>
                    </a:cubicBezTo>
                    <a:cubicBezTo>
                      <a:pt x="274781" y="63761"/>
                      <a:pt x="268431" y="74873"/>
                      <a:pt x="260493" y="87573"/>
                    </a:cubicBezTo>
                    <a:cubicBezTo>
                      <a:pt x="238268" y="103448"/>
                      <a:pt x="222393" y="125673"/>
                      <a:pt x="208106" y="149485"/>
                    </a:cubicBezTo>
                    <a:cubicBezTo>
                      <a:pt x="187468" y="181235"/>
                      <a:pt x="168418" y="212985"/>
                      <a:pt x="152543" y="247910"/>
                    </a:cubicBezTo>
                    <a:cubicBezTo>
                      <a:pt x="130318" y="292360"/>
                      <a:pt x="111268" y="338398"/>
                      <a:pt x="95393" y="386023"/>
                    </a:cubicBezTo>
                    <a:cubicBezTo>
                      <a:pt x="93806" y="386023"/>
                      <a:pt x="90631" y="386023"/>
                      <a:pt x="89043" y="387610"/>
                    </a:cubicBezTo>
                    <a:cubicBezTo>
                      <a:pt x="87456" y="389198"/>
                      <a:pt x="85868" y="390785"/>
                      <a:pt x="84281" y="392373"/>
                    </a:cubicBezTo>
                    <a:cubicBezTo>
                      <a:pt x="84281" y="387610"/>
                      <a:pt x="79518" y="384436"/>
                      <a:pt x="74756" y="386023"/>
                    </a:cubicBezTo>
                    <a:cubicBezTo>
                      <a:pt x="50943" y="397136"/>
                      <a:pt x="31893" y="414598"/>
                      <a:pt x="20781" y="436823"/>
                    </a:cubicBezTo>
                    <a:cubicBezTo>
                      <a:pt x="14431" y="443173"/>
                      <a:pt x="9668" y="447936"/>
                      <a:pt x="3318" y="454285"/>
                    </a:cubicBezTo>
                    <a:cubicBezTo>
                      <a:pt x="143" y="457460"/>
                      <a:pt x="-1444" y="460636"/>
                      <a:pt x="1731" y="463811"/>
                    </a:cubicBezTo>
                    <a:cubicBezTo>
                      <a:pt x="3318" y="466985"/>
                      <a:pt x="8081" y="468573"/>
                      <a:pt x="11256" y="465398"/>
                    </a:cubicBezTo>
                    <a:cubicBezTo>
                      <a:pt x="11256" y="465398"/>
                      <a:pt x="11256" y="465398"/>
                      <a:pt x="11256" y="465398"/>
                    </a:cubicBezTo>
                    <a:cubicBezTo>
                      <a:pt x="12843" y="468573"/>
                      <a:pt x="16018" y="470160"/>
                      <a:pt x="20781" y="468573"/>
                    </a:cubicBezTo>
                    <a:cubicBezTo>
                      <a:pt x="23956" y="466985"/>
                      <a:pt x="27131" y="465398"/>
                      <a:pt x="30306" y="463811"/>
                    </a:cubicBezTo>
                    <a:lnTo>
                      <a:pt x="27131" y="466985"/>
                    </a:lnTo>
                    <a:cubicBezTo>
                      <a:pt x="23956" y="470160"/>
                      <a:pt x="25543" y="474923"/>
                      <a:pt x="28718" y="476511"/>
                    </a:cubicBezTo>
                    <a:cubicBezTo>
                      <a:pt x="28718" y="476511"/>
                      <a:pt x="28718" y="476511"/>
                      <a:pt x="28718" y="478098"/>
                    </a:cubicBezTo>
                    <a:cubicBezTo>
                      <a:pt x="27131" y="482860"/>
                      <a:pt x="31893" y="490798"/>
                      <a:pt x="38243" y="487623"/>
                    </a:cubicBezTo>
                    <a:cubicBezTo>
                      <a:pt x="50943" y="481273"/>
                      <a:pt x="62056" y="473335"/>
                      <a:pt x="73168" y="463811"/>
                    </a:cubicBezTo>
                    <a:cubicBezTo>
                      <a:pt x="71581" y="471748"/>
                      <a:pt x="68406" y="479686"/>
                      <a:pt x="66818" y="489210"/>
                    </a:cubicBezTo>
                    <a:cubicBezTo>
                      <a:pt x="65231" y="497148"/>
                      <a:pt x="66818" y="503498"/>
                      <a:pt x="69993" y="509848"/>
                    </a:cubicBezTo>
                    <a:cubicBezTo>
                      <a:pt x="65231" y="527311"/>
                      <a:pt x="62056" y="544773"/>
                      <a:pt x="57293" y="563823"/>
                    </a:cubicBezTo>
                    <a:cubicBezTo>
                      <a:pt x="54118" y="578110"/>
                      <a:pt x="62056" y="590811"/>
                      <a:pt x="74756" y="597160"/>
                    </a:cubicBezTo>
                    <a:cubicBezTo>
                      <a:pt x="98568" y="579698"/>
                      <a:pt x="122381" y="565410"/>
                      <a:pt x="150956" y="552710"/>
                    </a:cubicBezTo>
                    <a:cubicBezTo>
                      <a:pt x="177943" y="540011"/>
                      <a:pt x="209693" y="528898"/>
                      <a:pt x="228743" y="506673"/>
                    </a:cubicBezTo>
                    <a:cubicBezTo>
                      <a:pt x="239856" y="493973"/>
                      <a:pt x="252556" y="487623"/>
                      <a:pt x="265256" y="487623"/>
                    </a:cubicBezTo>
                    <a:cubicBezTo>
                      <a:pt x="266843" y="486035"/>
                      <a:pt x="268431" y="482860"/>
                      <a:pt x="268431" y="481273"/>
                    </a:cubicBezTo>
                    <a:cubicBezTo>
                      <a:pt x="268431" y="481273"/>
                      <a:pt x="270018" y="479686"/>
                      <a:pt x="270018" y="479686"/>
                    </a:cubicBezTo>
                    <a:cubicBezTo>
                      <a:pt x="273193" y="476511"/>
                      <a:pt x="277956" y="471748"/>
                      <a:pt x="282718" y="470160"/>
                    </a:cubicBezTo>
                    <a:cubicBezTo>
                      <a:pt x="282718" y="470160"/>
                      <a:pt x="289068" y="468573"/>
                      <a:pt x="289068" y="468573"/>
                    </a:cubicBezTo>
                    <a:cubicBezTo>
                      <a:pt x="289068" y="468573"/>
                      <a:pt x="289068" y="468573"/>
                      <a:pt x="289068" y="468573"/>
                    </a:cubicBezTo>
                    <a:cubicBezTo>
                      <a:pt x="293831" y="468573"/>
                      <a:pt x="298593" y="468573"/>
                      <a:pt x="303356" y="470160"/>
                    </a:cubicBezTo>
                    <a:cubicBezTo>
                      <a:pt x="304943" y="470160"/>
                      <a:pt x="304943" y="471748"/>
                      <a:pt x="306531" y="471748"/>
                    </a:cubicBezTo>
                    <a:cubicBezTo>
                      <a:pt x="306531" y="471748"/>
                      <a:pt x="306531" y="470160"/>
                      <a:pt x="306531" y="470160"/>
                    </a:cubicBezTo>
                    <a:cubicBezTo>
                      <a:pt x="306531" y="470160"/>
                      <a:pt x="306531" y="471748"/>
                      <a:pt x="306531" y="471748"/>
                    </a:cubicBezTo>
                    <a:cubicBezTo>
                      <a:pt x="309706" y="473335"/>
                      <a:pt x="311293" y="474923"/>
                      <a:pt x="314468" y="478098"/>
                    </a:cubicBezTo>
                    <a:cubicBezTo>
                      <a:pt x="317643" y="481273"/>
                      <a:pt x="319231" y="487623"/>
                      <a:pt x="319231" y="492386"/>
                    </a:cubicBezTo>
                    <a:cubicBezTo>
                      <a:pt x="319231" y="495561"/>
                      <a:pt x="319231" y="498735"/>
                      <a:pt x="319231" y="503498"/>
                    </a:cubicBezTo>
                    <a:cubicBezTo>
                      <a:pt x="319231" y="506673"/>
                      <a:pt x="317643" y="508261"/>
                      <a:pt x="316056" y="511436"/>
                    </a:cubicBezTo>
                    <a:cubicBezTo>
                      <a:pt x="330343" y="528898"/>
                      <a:pt x="333518" y="554298"/>
                      <a:pt x="314468" y="576523"/>
                    </a:cubicBezTo>
                    <a:cubicBezTo>
                      <a:pt x="311293" y="581285"/>
                      <a:pt x="306531" y="584460"/>
                      <a:pt x="301768" y="589223"/>
                    </a:cubicBezTo>
                    <a:cubicBezTo>
                      <a:pt x="297006" y="697173"/>
                      <a:pt x="293831" y="806710"/>
                      <a:pt x="289068" y="914661"/>
                    </a:cubicBezTo>
                    <a:cubicBezTo>
                      <a:pt x="289068" y="932123"/>
                      <a:pt x="300181" y="940060"/>
                      <a:pt x="314468" y="941648"/>
                    </a:cubicBezTo>
                    <a:cubicBezTo>
                      <a:pt x="317643" y="943235"/>
                      <a:pt x="322406" y="943235"/>
                      <a:pt x="327168" y="943235"/>
                    </a:cubicBezTo>
                    <a:cubicBezTo>
                      <a:pt x="335106" y="943235"/>
                      <a:pt x="341456" y="943235"/>
                      <a:pt x="349393" y="943235"/>
                    </a:cubicBezTo>
                    <a:cubicBezTo>
                      <a:pt x="492268" y="990860"/>
                      <a:pt x="646256" y="994036"/>
                      <a:pt x="790718" y="954348"/>
                    </a:cubicBezTo>
                    <a:cubicBezTo>
                      <a:pt x="797068" y="954348"/>
                      <a:pt x="803418" y="954348"/>
                      <a:pt x="809768" y="952761"/>
                    </a:cubicBezTo>
                    <a:cubicBezTo>
                      <a:pt x="831993" y="951173"/>
                      <a:pt x="854218" y="947998"/>
                      <a:pt x="878031" y="943235"/>
                    </a:cubicBezTo>
                    <a:cubicBezTo>
                      <a:pt x="878031" y="943235"/>
                      <a:pt x="879618" y="943235"/>
                      <a:pt x="879618" y="943235"/>
                    </a:cubicBezTo>
                    <a:cubicBezTo>
                      <a:pt x="925656" y="946411"/>
                      <a:pt x="966931" y="935298"/>
                      <a:pt x="1008206" y="917835"/>
                    </a:cubicBezTo>
                    <a:cubicBezTo>
                      <a:pt x="1047893" y="901960"/>
                      <a:pt x="1085993" y="881323"/>
                      <a:pt x="1128856" y="874973"/>
                    </a:cubicBezTo>
                    <a:cubicBezTo>
                      <a:pt x="1128856" y="874973"/>
                      <a:pt x="1128856" y="874973"/>
                      <a:pt x="1130443" y="874973"/>
                    </a:cubicBezTo>
                    <a:cubicBezTo>
                      <a:pt x="1133618" y="874973"/>
                      <a:pt x="1138381" y="874973"/>
                      <a:pt x="1141556" y="874973"/>
                    </a:cubicBezTo>
                    <a:cubicBezTo>
                      <a:pt x="1163781" y="874973"/>
                      <a:pt x="1171719" y="851161"/>
                      <a:pt x="1168543" y="833698"/>
                    </a:cubicBezTo>
                    <a:cubicBezTo>
                      <a:pt x="1155844" y="781310"/>
                      <a:pt x="1143143" y="728923"/>
                      <a:pt x="1130443" y="678123"/>
                    </a:cubicBezTo>
                    <a:cubicBezTo>
                      <a:pt x="1128856" y="674948"/>
                      <a:pt x="1127268" y="671773"/>
                      <a:pt x="1125681" y="668598"/>
                    </a:cubicBezTo>
                    <a:cubicBezTo>
                      <a:pt x="1111393" y="597160"/>
                      <a:pt x="1103456" y="524136"/>
                      <a:pt x="1097106" y="449523"/>
                    </a:cubicBezTo>
                    <a:cubicBezTo>
                      <a:pt x="1122506" y="481273"/>
                      <a:pt x="1155844" y="508261"/>
                      <a:pt x="1190768" y="528898"/>
                    </a:cubicBezTo>
                    <a:cubicBezTo>
                      <a:pt x="1206643" y="538423"/>
                      <a:pt x="1224106" y="527311"/>
                      <a:pt x="1232043" y="513023"/>
                    </a:cubicBezTo>
                    <a:cubicBezTo>
                      <a:pt x="1233631" y="513023"/>
                      <a:pt x="1235219" y="513023"/>
                      <a:pt x="1236806" y="511436"/>
                    </a:cubicBezTo>
                    <a:cubicBezTo>
                      <a:pt x="1244743" y="508261"/>
                      <a:pt x="1251094" y="503498"/>
                      <a:pt x="1255856" y="498735"/>
                    </a:cubicBezTo>
                    <a:cubicBezTo>
                      <a:pt x="1273318" y="495561"/>
                      <a:pt x="1292368" y="482860"/>
                      <a:pt x="1289193" y="462223"/>
                    </a:cubicBezTo>
                    <a:close/>
                  </a:path>
                </a:pathLst>
              </a:custGeom>
              <a:solidFill>
                <a:srgbClr val="319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รูปแบบอิสระ: รูปร่าง 63">
                <a:extLst>
                  <a:ext uri="{FF2B5EF4-FFF2-40B4-BE49-F238E27FC236}">
                    <a16:creationId xmlns:a16="http://schemas.microsoft.com/office/drawing/2014/main" id="{E101CA4B-D676-4DE8-8BDA-33137707CCFF}"/>
                  </a:ext>
                </a:extLst>
              </p:cNvPr>
              <p:cNvSpPr/>
              <p:nvPr/>
            </p:nvSpPr>
            <p:spPr>
              <a:xfrm>
                <a:off x="6067212" y="4580952"/>
                <a:ext cx="333807" cy="129582"/>
              </a:xfrm>
              <a:custGeom>
                <a:avLst/>
                <a:gdLst>
                  <a:gd name="connsiteX0" fmla="*/ 281199 w 333807"/>
                  <a:gd name="connsiteY0" fmla="*/ 13272 h 129582"/>
                  <a:gd name="connsiteX1" fmla="*/ 278025 w 333807"/>
                  <a:gd name="connsiteY1" fmla="*/ 14860 h 129582"/>
                  <a:gd name="connsiteX2" fmla="*/ 276437 w 333807"/>
                  <a:gd name="connsiteY2" fmla="*/ 14860 h 129582"/>
                  <a:gd name="connsiteX3" fmla="*/ 276437 w 333807"/>
                  <a:gd name="connsiteY3" fmla="*/ 14860 h 129582"/>
                  <a:gd name="connsiteX4" fmla="*/ 271674 w 333807"/>
                  <a:gd name="connsiteY4" fmla="*/ 14860 h 129582"/>
                  <a:gd name="connsiteX5" fmla="*/ 265324 w 333807"/>
                  <a:gd name="connsiteY5" fmla="*/ 14860 h 129582"/>
                  <a:gd name="connsiteX6" fmla="*/ 231987 w 333807"/>
                  <a:gd name="connsiteY6" fmla="*/ 6923 h 129582"/>
                  <a:gd name="connsiteX7" fmla="*/ 163725 w 333807"/>
                  <a:gd name="connsiteY7" fmla="*/ 573 h 129582"/>
                  <a:gd name="connsiteX8" fmla="*/ 44662 w 333807"/>
                  <a:gd name="connsiteY8" fmla="*/ 65660 h 129582"/>
                  <a:gd name="connsiteX9" fmla="*/ 39900 w 333807"/>
                  <a:gd name="connsiteY9" fmla="*/ 73598 h 129582"/>
                  <a:gd name="connsiteX10" fmla="*/ 9737 w 333807"/>
                  <a:gd name="connsiteY10" fmla="*/ 91060 h 129582"/>
                  <a:gd name="connsiteX11" fmla="*/ 4975 w 333807"/>
                  <a:gd name="connsiteY11" fmla="*/ 98997 h 129582"/>
                  <a:gd name="connsiteX12" fmla="*/ 8150 w 333807"/>
                  <a:gd name="connsiteY12" fmla="*/ 118048 h 129582"/>
                  <a:gd name="connsiteX13" fmla="*/ 12912 w 333807"/>
                  <a:gd name="connsiteY13" fmla="*/ 118048 h 129582"/>
                  <a:gd name="connsiteX14" fmla="*/ 20850 w 333807"/>
                  <a:gd name="connsiteY14" fmla="*/ 121223 h 129582"/>
                  <a:gd name="connsiteX15" fmla="*/ 27199 w 333807"/>
                  <a:gd name="connsiteY15" fmla="*/ 119635 h 129582"/>
                  <a:gd name="connsiteX16" fmla="*/ 30375 w 333807"/>
                  <a:gd name="connsiteY16" fmla="*/ 119635 h 129582"/>
                  <a:gd name="connsiteX17" fmla="*/ 38312 w 333807"/>
                  <a:gd name="connsiteY17" fmla="*/ 121223 h 129582"/>
                  <a:gd name="connsiteX18" fmla="*/ 41487 w 333807"/>
                  <a:gd name="connsiteY18" fmla="*/ 119635 h 129582"/>
                  <a:gd name="connsiteX19" fmla="*/ 106574 w 333807"/>
                  <a:gd name="connsiteY19" fmla="*/ 124397 h 129582"/>
                  <a:gd name="connsiteX20" fmla="*/ 127212 w 333807"/>
                  <a:gd name="connsiteY20" fmla="*/ 129160 h 129582"/>
                  <a:gd name="connsiteX21" fmla="*/ 157375 w 333807"/>
                  <a:gd name="connsiteY21" fmla="*/ 125985 h 129582"/>
                  <a:gd name="connsiteX22" fmla="*/ 265324 w 333807"/>
                  <a:gd name="connsiteY22" fmla="*/ 125985 h 129582"/>
                  <a:gd name="connsiteX23" fmla="*/ 271674 w 333807"/>
                  <a:gd name="connsiteY23" fmla="*/ 124397 h 129582"/>
                  <a:gd name="connsiteX24" fmla="*/ 282787 w 333807"/>
                  <a:gd name="connsiteY24" fmla="*/ 125985 h 129582"/>
                  <a:gd name="connsiteX25" fmla="*/ 320887 w 333807"/>
                  <a:gd name="connsiteY25" fmla="*/ 95823 h 129582"/>
                  <a:gd name="connsiteX26" fmla="*/ 325650 w 333807"/>
                  <a:gd name="connsiteY26" fmla="*/ 83122 h 129582"/>
                  <a:gd name="connsiteX27" fmla="*/ 333587 w 333807"/>
                  <a:gd name="connsiteY27" fmla="*/ 45022 h 129582"/>
                  <a:gd name="connsiteX28" fmla="*/ 281199 w 333807"/>
                  <a:gd name="connsiteY28" fmla="*/ 13272 h 129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33807" h="129582">
                    <a:moveTo>
                      <a:pt x="281199" y="13272"/>
                    </a:moveTo>
                    <a:cubicBezTo>
                      <a:pt x="278025" y="16448"/>
                      <a:pt x="279612" y="14860"/>
                      <a:pt x="278025" y="14860"/>
                    </a:cubicBezTo>
                    <a:cubicBezTo>
                      <a:pt x="278025" y="14860"/>
                      <a:pt x="278025" y="14860"/>
                      <a:pt x="276437" y="14860"/>
                    </a:cubicBezTo>
                    <a:cubicBezTo>
                      <a:pt x="276437" y="14860"/>
                      <a:pt x="276437" y="14860"/>
                      <a:pt x="276437" y="14860"/>
                    </a:cubicBezTo>
                    <a:cubicBezTo>
                      <a:pt x="276437" y="14860"/>
                      <a:pt x="271674" y="14860"/>
                      <a:pt x="271674" y="14860"/>
                    </a:cubicBezTo>
                    <a:cubicBezTo>
                      <a:pt x="270087" y="14860"/>
                      <a:pt x="266912" y="14860"/>
                      <a:pt x="265324" y="14860"/>
                    </a:cubicBezTo>
                    <a:cubicBezTo>
                      <a:pt x="254212" y="13272"/>
                      <a:pt x="243100" y="10098"/>
                      <a:pt x="231987" y="6923"/>
                    </a:cubicBezTo>
                    <a:cubicBezTo>
                      <a:pt x="209762" y="573"/>
                      <a:pt x="187537" y="-1015"/>
                      <a:pt x="163725" y="573"/>
                    </a:cubicBezTo>
                    <a:cubicBezTo>
                      <a:pt x="117687" y="5335"/>
                      <a:pt x="73237" y="29147"/>
                      <a:pt x="44662" y="65660"/>
                    </a:cubicBezTo>
                    <a:cubicBezTo>
                      <a:pt x="43074" y="67247"/>
                      <a:pt x="41487" y="70423"/>
                      <a:pt x="39900" y="73598"/>
                    </a:cubicBezTo>
                    <a:cubicBezTo>
                      <a:pt x="30375" y="79948"/>
                      <a:pt x="19262" y="84710"/>
                      <a:pt x="9737" y="91060"/>
                    </a:cubicBezTo>
                    <a:cubicBezTo>
                      <a:pt x="6562" y="92647"/>
                      <a:pt x="4975" y="95823"/>
                      <a:pt x="4975" y="98997"/>
                    </a:cubicBezTo>
                    <a:cubicBezTo>
                      <a:pt x="-1375" y="103760"/>
                      <a:pt x="-2963" y="116460"/>
                      <a:pt x="8150" y="118048"/>
                    </a:cubicBezTo>
                    <a:cubicBezTo>
                      <a:pt x="9737" y="118048"/>
                      <a:pt x="11324" y="118048"/>
                      <a:pt x="12912" y="118048"/>
                    </a:cubicBezTo>
                    <a:cubicBezTo>
                      <a:pt x="14500" y="119635"/>
                      <a:pt x="17674" y="121223"/>
                      <a:pt x="20850" y="121223"/>
                    </a:cubicBezTo>
                    <a:cubicBezTo>
                      <a:pt x="22437" y="121223"/>
                      <a:pt x="25612" y="121223"/>
                      <a:pt x="27199" y="119635"/>
                    </a:cubicBezTo>
                    <a:cubicBezTo>
                      <a:pt x="28787" y="119635"/>
                      <a:pt x="28787" y="119635"/>
                      <a:pt x="30375" y="119635"/>
                    </a:cubicBezTo>
                    <a:cubicBezTo>
                      <a:pt x="31962" y="121223"/>
                      <a:pt x="35137" y="122810"/>
                      <a:pt x="38312" y="121223"/>
                    </a:cubicBezTo>
                    <a:cubicBezTo>
                      <a:pt x="39900" y="121223"/>
                      <a:pt x="39900" y="121223"/>
                      <a:pt x="41487" y="119635"/>
                    </a:cubicBezTo>
                    <a:cubicBezTo>
                      <a:pt x="63712" y="121223"/>
                      <a:pt x="84350" y="122810"/>
                      <a:pt x="106574" y="124397"/>
                    </a:cubicBezTo>
                    <a:cubicBezTo>
                      <a:pt x="112924" y="127573"/>
                      <a:pt x="119275" y="130747"/>
                      <a:pt x="127212" y="129160"/>
                    </a:cubicBezTo>
                    <a:cubicBezTo>
                      <a:pt x="136737" y="127573"/>
                      <a:pt x="147850" y="127573"/>
                      <a:pt x="157375" y="125985"/>
                    </a:cubicBezTo>
                    <a:cubicBezTo>
                      <a:pt x="193887" y="127573"/>
                      <a:pt x="228812" y="127573"/>
                      <a:pt x="265324" y="125985"/>
                    </a:cubicBezTo>
                    <a:cubicBezTo>
                      <a:pt x="268500" y="125985"/>
                      <a:pt x="270087" y="124397"/>
                      <a:pt x="271674" y="124397"/>
                    </a:cubicBezTo>
                    <a:cubicBezTo>
                      <a:pt x="274850" y="124397"/>
                      <a:pt x="279612" y="125985"/>
                      <a:pt x="282787" y="125985"/>
                    </a:cubicBezTo>
                    <a:cubicBezTo>
                      <a:pt x="301837" y="127573"/>
                      <a:pt x="320887" y="116460"/>
                      <a:pt x="320887" y="95823"/>
                    </a:cubicBezTo>
                    <a:cubicBezTo>
                      <a:pt x="324062" y="92647"/>
                      <a:pt x="325650" y="87885"/>
                      <a:pt x="325650" y="83122"/>
                    </a:cubicBezTo>
                    <a:cubicBezTo>
                      <a:pt x="328824" y="70423"/>
                      <a:pt x="330412" y="57723"/>
                      <a:pt x="333587" y="45022"/>
                    </a:cubicBezTo>
                    <a:cubicBezTo>
                      <a:pt x="336762" y="18035"/>
                      <a:pt x="305012" y="-2603"/>
                      <a:pt x="281199" y="13272"/>
                    </a:cubicBezTo>
                    <a:close/>
                  </a:path>
                </a:pathLst>
              </a:custGeom>
              <a:solidFill>
                <a:srgbClr val="319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รูปแบบอิสระ: รูปร่าง 64">
                <a:extLst>
                  <a:ext uri="{FF2B5EF4-FFF2-40B4-BE49-F238E27FC236}">
                    <a16:creationId xmlns:a16="http://schemas.microsoft.com/office/drawing/2014/main" id="{D0FF8DCB-7777-4F58-87F3-4A4AB2B87E2D}"/>
                  </a:ext>
                </a:extLst>
              </p:cNvPr>
              <p:cNvSpPr/>
              <p:nvPr/>
            </p:nvSpPr>
            <p:spPr>
              <a:xfrm>
                <a:off x="6490244" y="4541837"/>
                <a:ext cx="356099" cy="140710"/>
              </a:xfrm>
              <a:custGeom>
                <a:avLst/>
                <a:gdLst>
                  <a:gd name="connsiteX0" fmla="*/ 350293 w 356099"/>
                  <a:gd name="connsiteY0" fmla="*/ 92075 h 140710"/>
                  <a:gd name="connsiteX1" fmla="*/ 337593 w 356099"/>
                  <a:gd name="connsiteY1" fmla="*/ 85725 h 140710"/>
                  <a:gd name="connsiteX2" fmla="*/ 337593 w 356099"/>
                  <a:gd name="connsiteY2" fmla="*/ 85725 h 140710"/>
                  <a:gd name="connsiteX3" fmla="*/ 209005 w 356099"/>
                  <a:gd name="connsiteY3" fmla="*/ 20637 h 140710"/>
                  <a:gd name="connsiteX4" fmla="*/ 197893 w 356099"/>
                  <a:gd name="connsiteY4" fmla="*/ 15875 h 140710"/>
                  <a:gd name="connsiteX5" fmla="*/ 194718 w 356099"/>
                  <a:gd name="connsiteY5" fmla="*/ 6350 h 140710"/>
                  <a:gd name="connsiteX6" fmla="*/ 166143 w 356099"/>
                  <a:gd name="connsiteY6" fmla="*/ 1588 h 140710"/>
                  <a:gd name="connsiteX7" fmla="*/ 156618 w 356099"/>
                  <a:gd name="connsiteY7" fmla="*/ 6350 h 140710"/>
                  <a:gd name="connsiteX8" fmla="*/ 156618 w 356099"/>
                  <a:gd name="connsiteY8" fmla="*/ 6350 h 140710"/>
                  <a:gd name="connsiteX9" fmla="*/ 143918 w 356099"/>
                  <a:gd name="connsiteY9" fmla="*/ 17463 h 140710"/>
                  <a:gd name="connsiteX10" fmla="*/ 88355 w 356099"/>
                  <a:gd name="connsiteY10" fmla="*/ 20637 h 140710"/>
                  <a:gd name="connsiteX11" fmla="*/ 59781 w 356099"/>
                  <a:gd name="connsiteY11" fmla="*/ 17463 h 140710"/>
                  <a:gd name="connsiteX12" fmla="*/ 13743 w 356099"/>
                  <a:gd name="connsiteY12" fmla="*/ 12700 h 140710"/>
                  <a:gd name="connsiteX13" fmla="*/ 5806 w 356099"/>
                  <a:gd name="connsiteY13" fmla="*/ 15875 h 140710"/>
                  <a:gd name="connsiteX14" fmla="*/ 4218 w 356099"/>
                  <a:gd name="connsiteY14" fmla="*/ 20637 h 140710"/>
                  <a:gd name="connsiteX15" fmla="*/ 2630 w 356099"/>
                  <a:gd name="connsiteY15" fmla="*/ 25400 h 140710"/>
                  <a:gd name="connsiteX16" fmla="*/ 1043 w 356099"/>
                  <a:gd name="connsiteY16" fmla="*/ 71438 h 140710"/>
                  <a:gd name="connsiteX17" fmla="*/ 15330 w 356099"/>
                  <a:gd name="connsiteY17" fmla="*/ 112713 h 140710"/>
                  <a:gd name="connsiteX18" fmla="*/ 37556 w 356099"/>
                  <a:gd name="connsiteY18" fmla="*/ 127000 h 140710"/>
                  <a:gd name="connsiteX19" fmla="*/ 61368 w 356099"/>
                  <a:gd name="connsiteY19" fmla="*/ 139700 h 140710"/>
                  <a:gd name="connsiteX20" fmla="*/ 89943 w 356099"/>
                  <a:gd name="connsiteY20" fmla="*/ 131762 h 140710"/>
                  <a:gd name="connsiteX21" fmla="*/ 104230 w 356099"/>
                  <a:gd name="connsiteY21" fmla="*/ 130175 h 140710"/>
                  <a:gd name="connsiteX22" fmla="*/ 108993 w 356099"/>
                  <a:gd name="connsiteY22" fmla="*/ 130175 h 140710"/>
                  <a:gd name="connsiteX23" fmla="*/ 115343 w 356099"/>
                  <a:gd name="connsiteY23" fmla="*/ 130175 h 140710"/>
                  <a:gd name="connsiteX24" fmla="*/ 156618 w 356099"/>
                  <a:gd name="connsiteY24" fmla="*/ 125412 h 140710"/>
                  <a:gd name="connsiteX25" fmla="*/ 220118 w 356099"/>
                  <a:gd name="connsiteY25" fmla="*/ 119063 h 140710"/>
                  <a:gd name="connsiteX26" fmla="*/ 224880 w 356099"/>
                  <a:gd name="connsiteY26" fmla="*/ 125412 h 140710"/>
                  <a:gd name="connsiteX27" fmla="*/ 237580 w 356099"/>
                  <a:gd name="connsiteY27" fmla="*/ 122237 h 140710"/>
                  <a:gd name="connsiteX28" fmla="*/ 237580 w 356099"/>
                  <a:gd name="connsiteY28" fmla="*/ 122237 h 140710"/>
                  <a:gd name="connsiteX29" fmla="*/ 237580 w 356099"/>
                  <a:gd name="connsiteY29" fmla="*/ 122237 h 140710"/>
                  <a:gd name="connsiteX30" fmla="*/ 240755 w 356099"/>
                  <a:gd name="connsiteY30" fmla="*/ 122237 h 140710"/>
                  <a:gd name="connsiteX31" fmla="*/ 245518 w 356099"/>
                  <a:gd name="connsiteY31" fmla="*/ 123825 h 140710"/>
                  <a:gd name="connsiteX32" fmla="*/ 255043 w 356099"/>
                  <a:gd name="connsiteY32" fmla="*/ 125412 h 140710"/>
                  <a:gd name="connsiteX33" fmla="*/ 272505 w 356099"/>
                  <a:gd name="connsiteY33" fmla="*/ 115887 h 140710"/>
                  <a:gd name="connsiteX34" fmla="*/ 274093 w 356099"/>
                  <a:gd name="connsiteY34" fmla="*/ 112713 h 140710"/>
                  <a:gd name="connsiteX35" fmla="*/ 275681 w 356099"/>
                  <a:gd name="connsiteY35" fmla="*/ 112713 h 140710"/>
                  <a:gd name="connsiteX36" fmla="*/ 313781 w 356099"/>
                  <a:gd name="connsiteY36" fmla="*/ 114300 h 140710"/>
                  <a:gd name="connsiteX37" fmla="*/ 343943 w 356099"/>
                  <a:gd name="connsiteY37" fmla="*/ 115887 h 140710"/>
                  <a:gd name="connsiteX38" fmla="*/ 350293 w 356099"/>
                  <a:gd name="connsiteY38" fmla="*/ 92075 h 14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56099" h="140710">
                    <a:moveTo>
                      <a:pt x="350293" y="92075"/>
                    </a:moveTo>
                    <a:cubicBezTo>
                      <a:pt x="345531" y="90487"/>
                      <a:pt x="342355" y="87313"/>
                      <a:pt x="337593" y="85725"/>
                    </a:cubicBezTo>
                    <a:cubicBezTo>
                      <a:pt x="337593" y="85725"/>
                      <a:pt x="337593" y="85725"/>
                      <a:pt x="337593" y="85725"/>
                    </a:cubicBezTo>
                    <a:cubicBezTo>
                      <a:pt x="297906" y="57150"/>
                      <a:pt x="255043" y="34925"/>
                      <a:pt x="209005" y="20637"/>
                    </a:cubicBezTo>
                    <a:cubicBezTo>
                      <a:pt x="205830" y="19050"/>
                      <a:pt x="202656" y="15875"/>
                      <a:pt x="197893" y="15875"/>
                    </a:cubicBezTo>
                    <a:cubicBezTo>
                      <a:pt x="197893" y="12700"/>
                      <a:pt x="197893" y="9525"/>
                      <a:pt x="194718" y="6350"/>
                    </a:cubicBezTo>
                    <a:cubicBezTo>
                      <a:pt x="186781" y="0"/>
                      <a:pt x="175668" y="-1588"/>
                      <a:pt x="166143" y="1588"/>
                    </a:cubicBezTo>
                    <a:cubicBezTo>
                      <a:pt x="162968" y="3175"/>
                      <a:pt x="159793" y="4762"/>
                      <a:pt x="156618" y="6350"/>
                    </a:cubicBezTo>
                    <a:cubicBezTo>
                      <a:pt x="156618" y="6350"/>
                      <a:pt x="156618" y="6350"/>
                      <a:pt x="156618" y="6350"/>
                    </a:cubicBezTo>
                    <a:cubicBezTo>
                      <a:pt x="148681" y="4762"/>
                      <a:pt x="143918" y="11112"/>
                      <a:pt x="143918" y="17463"/>
                    </a:cubicBezTo>
                    <a:cubicBezTo>
                      <a:pt x="124868" y="19050"/>
                      <a:pt x="107406" y="20637"/>
                      <a:pt x="88355" y="20637"/>
                    </a:cubicBezTo>
                    <a:cubicBezTo>
                      <a:pt x="78830" y="19050"/>
                      <a:pt x="69306" y="19050"/>
                      <a:pt x="59781" y="17463"/>
                    </a:cubicBezTo>
                    <a:cubicBezTo>
                      <a:pt x="45493" y="11112"/>
                      <a:pt x="28031" y="9525"/>
                      <a:pt x="13743" y="12700"/>
                    </a:cubicBezTo>
                    <a:cubicBezTo>
                      <a:pt x="10568" y="12700"/>
                      <a:pt x="8980" y="14287"/>
                      <a:pt x="5806" y="15875"/>
                    </a:cubicBezTo>
                    <a:cubicBezTo>
                      <a:pt x="4218" y="17463"/>
                      <a:pt x="4218" y="19050"/>
                      <a:pt x="4218" y="20637"/>
                    </a:cubicBezTo>
                    <a:cubicBezTo>
                      <a:pt x="2630" y="22225"/>
                      <a:pt x="2630" y="23813"/>
                      <a:pt x="2630" y="25400"/>
                    </a:cubicBezTo>
                    <a:cubicBezTo>
                      <a:pt x="-545" y="41275"/>
                      <a:pt x="-545" y="55563"/>
                      <a:pt x="1043" y="71438"/>
                    </a:cubicBezTo>
                    <a:cubicBezTo>
                      <a:pt x="2630" y="85725"/>
                      <a:pt x="7393" y="101600"/>
                      <a:pt x="15330" y="112713"/>
                    </a:cubicBezTo>
                    <a:cubicBezTo>
                      <a:pt x="21681" y="120650"/>
                      <a:pt x="29618" y="125412"/>
                      <a:pt x="37556" y="127000"/>
                    </a:cubicBezTo>
                    <a:cubicBezTo>
                      <a:pt x="43906" y="131762"/>
                      <a:pt x="51843" y="136525"/>
                      <a:pt x="61368" y="139700"/>
                    </a:cubicBezTo>
                    <a:cubicBezTo>
                      <a:pt x="70893" y="142875"/>
                      <a:pt x="82005" y="138112"/>
                      <a:pt x="89943" y="131762"/>
                    </a:cubicBezTo>
                    <a:cubicBezTo>
                      <a:pt x="94705" y="131762"/>
                      <a:pt x="99468" y="131762"/>
                      <a:pt x="104230" y="130175"/>
                    </a:cubicBezTo>
                    <a:cubicBezTo>
                      <a:pt x="105818" y="130175"/>
                      <a:pt x="107406" y="130175"/>
                      <a:pt x="108993" y="130175"/>
                    </a:cubicBezTo>
                    <a:cubicBezTo>
                      <a:pt x="110580" y="130175"/>
                      <a:pt x="113755" y="130175"/>
                      <a:pt x="115343" y="130175"/>
                    </a:cubicBezTo>
                    <a:cubicBezTo>
                      <a:pt x="129630" y="128588"/>
                      <a:pt x="142330" y="127000"/>
                      <a:pt x="156618" y="125412"/>
                    </a:cubicBezTo>
                    <a:cubicBezTo>
                      <a:pt x="177255" y="123825"/>
                      <a:pt x="199480" y="120650"/>
                      <a:pt x="220118" y="119063"/>
                    </a:cubicBezTo>
                    <a:cubicBezTo>
                      <a:pt x="221705" y="120650"/>
                      <a:pt x="223293" y="123825"/>
                      <a:pt x="224880" y="125412"/>
                    </a:cubicBezTo>
                    <a:cubicBezTo>
                      <a:pt x="229643" y="127000"/>
                      <a:pt x="234406" y="125412"/>
                      <a:pt x="237580" y="122237"/>
                    </a:cubicBezTo>
                    <a:cubicBezTo>
                      <a:pt x="237580" y="122237"/>
                      <a:pt x="237580" y="122237"/>
                      <a:pt x="237580" y="122237"/>
                    </a:cubicBezTo>
                    <a:cubicBezTo>
                      <a:pt x="237580" y="122237"/>
                      <a:pt x="237580" y="122237"/>
                      <a:pt x="237580" y="122237"/>
                    </a:cubicBezTo>
                    <a:cubicBezTo>
                      <a:pt x="239168" y="122237"/>
                      <a:pt x="239168" y="122237"/>
                      <a:pt x="240755" y="122237"/>
                    </a:cubicBezTo>
                    <a:cubicBezTo>
                      <a:pt x="242343" y="122237"/>
                      <a:pt x="243931" y="122237"/>
                      <a:pt x="245518" y="123825"/>
                    </a:cubicBezTo>
                    <a:cubicBezTo>
                      <a:pt x="248693" y="123825"/>
                      <a:pt x="251868" y="125412"/>
                      <a:pt x="255043" y="125412"/>
                    </a:cubicBezTo>
                    <a:cubicBezTo>
                      <a:pt x="261393" y="125412"/>
                      <a:pt x="269330" y="122237"/>
                      <a:pt x="272505" y="115887"/>
                    </a:cubicBezTo>
                    <a:cubicBezTo>
                      <a:pt x="272505" y="114300"/>
                      <a:pt x="272505" y="114300"/>
                      <a:pt x="274093" y="112713"/>
                    </a:cubicBezTo>
                    <a:cubicBezTo>
                      <a:pt x="274093" y="112713"/>
                      <a:pt x="275681" y="112713"/>
                      <a:pt x="275681" y="112713"/>
                    </a:cubicBezTo>
                    <a:cubicBezTo>
                      <a:pt x="288380" y="114300"/>
                      <a:pt x="301080" y="114300"/>
                      <a:pt x="313781" y="114300"/>
                    </a:cubicBezTo>
                    <a:cubicBezTo>
                      <a:pt x="323306" y="114300"/>
                      <a:pt x="334418" y="115887"/>
                      <a:pt x="343943" y="115887"/>
                    </a:cubicBezTo>
                    <a:cubicBezTo>
                      <a:pt x="355056" y="112713"/>
                      <a:pt x="361406" y="98425"/>
                      <a:pt x="350293" y="92075"/>
                    </a:cubicBezTo>
                    <a:close/>
                  </a:path>
                </a:pathLst>
              </a:custGeom>
              <a:solidFill>
                <a:srgbClr val="319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รูปแบบอิสระ: รูปร่าง 65">
                <a:extLst>
                  <a:ext uri="{FF2B5EF4-FFF2-40B4-BE49-F238E27FC236}">
                    <a16:creationId xmlns:a16="http://schemas.microsoft.com/office/drawing/2014/main" id="{E0B11918-A147-4B1D-814D-50375B1BE881}"/>
                  </a:ext>
                </a:extLst>
              </p:cNvPr>
              <p:cNvSpPr/>
              <p:nvPr/>
            </p:nvSpPr>
            <p:spPr>
              <a:xfrm>
                <a:off x="6558431" y="2936049"/>
                <a:ext cx="90259" cy="123063"/>
              </a:xfrm>
              <a:custGeom>
                <a:avLst/>
                <a:gdLst>
                  <a:gd name="connsiteX0" fmla="*/ 74144 w 90259"/>
                  <a:gd name="connsiteY0" fmla="*/ 13526 h 123063"/>
                  <a:gd name="connsiteX1" fmla="*/ 47156 w 90259"/>
                  <a:gd name="connsiteY1" fmla="*/ 826 h 123063"/>
                  <a:gd name="connsiteX2" fmla="*/ 21756 w 90259"/>
                  <a:gd name="connsiteY2" fmla="*/ 19876 h 123063"/>
                  <a:gd name="connsiteX3" fmla="*/ 1119 w 90259"/>
                  <a:gd name="connsiteY3" fmla="*/ 77026 h 123063"/>
                  <a:gd name="connsiteX4" fmla="*/ 18581 w 90259"/>
                  <a:gd name="connsiteY4" fmla="*/ 118301 h 123063"/>
                  <a:gd name="connsiteX5" fmla="*/ 63031 w 90259"/>
                  <a:gd name="connsiteY5" fmla="*/ 118301 h 123063"/>
                  <a:gd name="connsiteX6" fmla="*/ 90019 w 90259"/>
                  <a:gd name="connsiteY6" fmla="*/ 73851 h 123063"/>
                  <a:gd name="connsiteX7" fmla="*/ 74144 w 90259"/>
                  <a:gd name="connsiteY7" fmla="*/ 13526 h 123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259" h="123063">
                    <a:moveTo>
                      <a:pt x="74144" y="13526"/>
                    </a:moveTo>
                    <a:cubicBezTo>
                      <a:pt x="67794" y="4001"/>
                      <a:pt x="58269" y="-2349"/>
                      <a:pt x="47156" y="826"/>
                    </a:cubicBezTo>
                    <a:cubicBezTo>
                      <a:pt x="37631" y="4001"/>
                      <a:pt x="28106" y="11938"/>
                      <a:pt x="21756" y="19876"/>
                    </a:cubicBezTo>
                    <a:cubicBezTo>
                      <a:pt x="7469" y="34163"/>
                      <a:pt x="-3644" y="54801"/>
                      <a:pt x="1119" y="77026"/>
                    </a:cubicBezTo>
                    <a:cubicBezTo>
                      <a:pt x="-2056" y="92901"/>
                      <a:pt x="2706" y="110363"/>
                      <a:pt x="18581" y="118301"/>
                    </a:cubicBezTo>
                    <a:cubicBezTo>
                      <a:pt x="31281" y="124651"/>
                      <a:pt x="48744" y="124651"/>
                      <a:pt x="63031" y="118301"/>
                    </a:cubicBezTo>
                    <a:cubicBezTo>
                      <a:pt x="80494" y="110363"/>
                      <a:pt x="90019" y="92901"/>
                      <a:pt x="90019" y="73851"/>
                    </a:cubicBezTo>
                    <a:cubicBezTo>
                      <a:pt x="91606" y="51626"/>
                      <a:pt x="85256" y="30988"/>
                      <a:pt x="74144" y="1352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รูปแบบอิสระ: รูปร่าง 66">
                <a:extLst>
                  <a:ext uri="{FF2B5EF4-FFF2-40B4-BE49-F238E27FC236}">
                    <a16:creationId xmlns:a16="http://schemas.microsoft.com/office/drawing/2014/main" id="{CE2557A2-7DFF-4899-AC7E-020D1810EE66}"/>
                  </a:ext>
                </a:extLst>
              </p:cNvPr>
              <p:cNvSpPr/>
              <p:nvPr/>
            </p:nvSpPr>
            <p:spPr>
              <a:xfrm>
                <a:off x="6029793" y="2904299"/>
                <a:ext cx="90018" cy="123063"/>
              </a:xfrm>
              <a:custGeom>
                <a:avLst/>
                <a:gdLst>
                  <a:gd name="connsiteX0" fmla="*/ 74144 w 90018"/>
                  <a:gd name="connsiteY0" fmla="*/ 13526 h 123063"/>
                  <a:gd name="connsiteX1" fmla="*/ 47156 w 90018"/>
                  <a:gd name="connsiteY1" fmla="*/ 826 h 123063"/>
                  <a:gd name="connsiteX2" fmla="*/ 21757 w 90018"/>
                  <a:gd name="connsiteY2" fmla="*/ 19876 h 123063"/>
                  <a:gd name="connsiteX3" fmla="*/ 1119 w 90018"/>
                  <a:gd name="connsiteY3" fmla="*/ 77026 h 123063"/>
                  <a:gd name="connsiteX4" fmla="*/ 18581 w 90018"/>
                  <a:gd name="connsiteY4" fmla="*/ 118301 h 123063"/>
                  <a:gd name="connsiteX5" fmla="*/ 63031 w 90018"/>
                  <a:gd name="connsiteY5" fmla="*/ 118301 h 123063"/>
                  <a:gd name="connsiteX6" fmla="*/ 90019 w 90018"/>
                  <a:gd name="connsiteY6" fmla="*/ 73851 h 123063"/>
                  <a:gd name="connsiteX7" fmla="*/ 74144 w 90018"/>
                  <a:gd name="connsiteY7" fmla="*/ 13526 h 123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018" h="123063">
                    <a:moveTo>
                      <a:pt x="74144" y="13526"/>
                    </a:moveTo>
                    <a:cubicBezTo>
                      <a:pt x="67794" y="4001"/>
                      <a:pt x="58269" y="-2349"/>
                      <a:pt x="47156" y="826"/>
                    </a:cubicBezTo>
                    <a:cubicBezTo>
                      <a:pt x="37632" y="4001"/>
                      <a:pt x="28106" y="11938"/>
                      <a:pt x="21757" y="19876"/>
                    </a:cubicBezTo>
                    <a:cubicBezTo>
                      <a:pt x="7469" y="34163"/>
                      <a:pt x="-3644" y="54801"/>
                      <a:pt x="1119" y="77026"/>
                    </a:cubicBezTo>
                    <a:cubicBezTo>
                      <a:pt x="-2056" y="92901"/>
                      <a:pt x="2706" y="110363"/>
                      <a:pt x="18581" y="118301"/>
                    </a:cubicBezTo>
                    <a:cubicBezTo>
                      <a:pt x="31281" y="124651"/>
                      <a:pt x="48744" y="124651"/>
                      <a:pt x="63031" y="118301"/>
                    </a:cubicBezTo>
                    <a:cubicBezTo>
                      <a:pt x="80494" y="110363"/>
                      <a:pt x="90019" y="92901"/>
                      <a:pt x="90019" y="73851"/>
                    </a:cubicBezTo>
                    <a:cubicBezTo>
                      <a:pt x="90019" y="53213"/>
                      <a:pt x="83669" y="32576"/>
                      <a:pt x="74144" y="1352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รูปแบบอิสระ: รูปร่าง 67">
                <a:extLst>
                  <a:ext uri="{FF2B5EF4-FFF2-40B4-BE49-F238E27FC236}">
                    <a16:creationId xmlns:a16="http://schemas.microsoft.com/office/drawing/2014/main" id="{4EE51114-7208-40A3-99A8-29AFA41B4D0D}"/>
                  </a:ext>
                </a:extLst>
              </p:cNvPr>
              <p:cNvSpPr/>
              <p:nvPr/>
            </p:nvSpPr>
            <p:spPr>
              <a:xfrm>
                <a:off x="6298250" y="2993075"/>
                <a:ext cx="106462" cy="42847"/>
              </a:xfrm>
              <a:custGeom>
                <a:avLst/>
                <a:gdLst>
                  <a:gd name="connsiteX0" fmla="*/ 89849 w 106462"/>
                  <a:gd name="connsiteY0" fmla="*/ 10474 h 42847"/>
                  <a:gd name="connsiteX1" fmla="*/ 16824 w 106462"/>
                  <a:gd name="connsiteY1" fmla="*/ 4124 h 42847"/>
                  <a:gd name="connsiteX2" fmla="*/ 4124 w 106462"/>
                  <a:gd name="connsiteY2" fmla="*/ 950 h 42847"/>
                  <a:gd name="connsiteX3" fmla="*/ 949 w 106462"/>
                  <a:gd name="connsiteY3" fmla="*/ 13649 h 42847"/>
                  <a:gd name="connsiteX4" fmla="*/ 104137 w 106462"/>
                  <a:gd name="connsiteY4" fmla="*/ 21587 h 42847"/>
                  <a:gd name="connsiteX5" fmla="*/ 89849 w 106462"/>
                  <a:gd name="connsiteY5" fmla="*/ 10474 h 42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462" h="42847">
                    <a:moveTo>
                      <a:pt x="89849" y="10474"/>
                    </a:moveTo>
                    <a:cubicBezTo>
                      <a:pt x="70800" y="32700"/>
                      <a:pt x="31112" y="29524"/>
                      <a:pt x="16824" y="4124"/>
                    </a:cubicBezTo>
                    <a:cubicBezTo>
                      <a:pt x="13649" y="-638"/>
                      <a:pt x="7300" y="-638"/>
                      <a:pt x="4124" y="950"/>
                    </a:cubicBezTo>
                    <a:cubicBezTo>
                      <a:pt x="-638" y="4124"/>
                      <a:pt x="-638" y="8887"/>
                      <a:pt x="949" y="13649"/>
                    </a:cubicBezTo>
                    <a:cubicBezTo>
                      <a:pt x="21587" y="48575"/>
                      <a:pt x="77149" y="53337"/>
                      <a:pt x="104137" y="21587"/>
                    </a:cubicBezTo>
                    <a:cubicBezTo>
                      <a:pt x="112074" y="13649"/>
                      <a:pt x="97787" y="2537"/>
                      <a:pt x="89849" y="104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รูปแบบอิสระ: รูปร่าง 68">
                <a:extLst>
                  <a:ext uri="{FF2B5EF4-FFF2-40B4-BE49-F238E27FC236}">
                    <a16:creationId xmlns:a16="http://schemas.microsoft.com/office/drawing/2014/main" id="{C499A463-3211-47A9-9F98-A303C06FB323}"/>
                  </a:ext>
                </a:extLst>
              </p:cNvPr>
              <p:cNvSpPr/>
              <p:nvPr/>
            </p:nvSpPr>
            <p:spPr>
              <a:xfrm>
                <a:off x="6054872" y="4281487"/>
                <a:ext cx="805977" cy="434974"/>
              </a:xfrm>
              <a:custGeom>
                <a:avLst/>
                <a:gdLst>
                  <a:gd name="connsiteX0" fmla="*/ 757090 w 805977"/>
                  <a:gd name="connsiteY0" fmla="*/ 317500 h 434974"/>
                  <a:gd name="connsiteX1" fmla="*/ 641202 w 805977"/>
                  <a:gd name="connsiteY1" fmla="*/ 254000 h 434974"/>
                  <a:gd name="connsiteX2" fmla="*/ 617390 w 805977"/>
                  <a:gd name="connsiteY2" fmla="*/ 239712 h 434974"/>
                  <a:gd name="connsiteX3" fmla="*/ 604690 w 805977"/>
                  <a:gd name="connsiteY3" fmla="*/ 209550 h 434974"/>
                  <a:gd name="connsiteX4" fmla="*/ 599928 w 805977"/>
                  <a:gd name="connsiteY4" fmla="*/ 146050 h 434974"/>
                  <a:gd name="connsiteX5" fmla="*/ 598340 w 805977"/>
                  <a:gd name="connsiteY5" fmla="*/ 19050 h 434974"/>
                  <a:gd name="connsiteX6" fmla="*/ 606278 w 805977"/>
                  <a:gd name="connsiteY6" fmla="*/ 17462 h 434974"/>
                  <a:gd name="connsiteX7" fmla="*/ 604690 w 805977"/>
                  <a:gd name="connsiteY7" fmla="*/ 15875 h 434974"/>
                  <a:gd name="connsiteX8" fmla="*/ 588815 w 805977"/>
                  <a:gd name="connsiteY8" fmla="*/ 0 h 434974"/>
                  <a:gd name="connsiteX9" fmla="*/ 347515 w 805977"/>
                  <a:gd name="connsiteY9" fmla="*/ 28575 h 434974"/>
                  <a:gd name="connsiteX10" fmla="*/ 344340 w 805977"/>
                  <a:gd name="connsiteY10" fmla="*/ 25400 h 434974"/>
                  <a:gd name="connsiteX11" fmla="*/ 325290 w 805977"/>
                  <a:gd name="connsiteY11" fmla="*/ 30162 h 434974"/>
                  <a:gd name="connsiteX12" fmla="*/ 150665 w 805977"/>
                  <a:gd name="connsiteY12" fmla="*/ 25400 h 434974"/>
                  <a:gd name="connsiteX13" fmla="*/ 147490 w 805977"/>
                  <a:gd name="connsiteY13" fmla="*/ 46037 h 434974"/>
                  <a:gd name="connsiteX14" fmla="*/ 155428 w 805977"/>
                  <a:gd name="connsiteY14" fmla="*/ 46037 h 434974"/>
                  <a:gd name="connsiteX15" fmla="*/ 164952 w 805977"/>
                  <a:gd name="connsiteY15" fmla="*/ 174625 h 434974"/>
                  <a:gd name="connsiteX16" fmla="*/ 169715 w 805977"/>
                  <a:gd name="connsiteY16" fmla="*/ 233362 h 434974"/>
                  <a:gd name="connsiteX17" fmla="*/ 172890 w 805977"/>
                  <a:gd name="connsiteY17" fmla="*/ 265112 h 434974"/>
                  <a:gd name="connsiteX18" fmla="*/ 174477 w 805977"/>
                  <a:gd name="connsiteY18" fmla="*/ 279400 h 434974"/>
                  <a:gd name="connsiteX19" fmla="*/ 161778 w 805977"/>
                  <a:gd name="connsiteY19" fmla="*/ 293688 h 434974"/>
                  <a:gd name="connsiteX20" fmla="*/ 57003 w 805977"/>
                  <a:gd name="connsiteY20" fmla="*/ 354012 h 434974"/>
                  <a:gd name="connsiteX21" fmla="*/ 3028 w 805977"/>
                  <a:gd name="connsiteY21" fmla="*/ 422275 h 434974"/>
                  <a:gd name="connsiteX22" fmla="*/ 37952 w 805977"/>
                  <a:gd name="connsiteY22" fmla="*/ 434975 h 434974"/>
                  <a:gd name="connsiteX23" fmla="*/ 106215 w 805977"/>
                  <a:gd name="connsiteY23" fmla="*/ 434975 h 434974"/>
                  <a:gd name="connsiteX24" fmla="*/ 233215 w 805977"/>
                  <a:gd name="connsiteY24" fmla="*/ 434975 h 434974"/>
                  <a:gd name="connsiteX25" fmla="*/ 296715 w 805977"/>
                  <a:gd name="connsiteY25" fmla="*/ 434975 h 434974"/>
                  <a:gd name="connsiteX26" fmla="*/ 341165 w 805977"/>
                  <a:gd name="connsiteY26" fmla="*/ 419100 h 434974"/>
                  <a:gd name="connsiteX27" fmla="*/ 353865 w 805977"/>
                  <a:gd name="connsiteY27" fmla="*/ 323850 h 434974"/>
                  <a:gd name="connsiteX28" fmla="*/ 350690 w 805977"/>
                  <a:gd name="connsiteY28" fmla="*/ 180975 h 434974"/>
                  <a:gd name="connsiteX29" fmla="*/ 345928 w 805977"/>
                  <a:gd name="connsiteY29" fmla="*/ 106362 h 434974"/>
                  <a:gd name="connsiteX30" fmla="*/ 342753 w 805977"/>
                  <a:gd name="connsiteY30" fmla="*/ 69850 h 434974"/>
                  <a:gd name="connsiteX31" fmla="*/ 339577 w 805977"/>
                  <a:gd name="connsiteY31" fmla="*/ 49212 h 434974"/>
                  <a:gd name="connsiteX32" fmla="*/ 404665 w 805977"/>
                  <a:gd name="connsiteY32" fmla="*/ 46037 h 434974"/>
                  <a:gd name="connsiteX33" fmla="*/ 433240 w 805977"/>
                  <a:gd name="connsiteY33" fmla="*/ 334962 h 434974"/>
                  <a:gd name="connsiteX34" fmla="*/ 445940 w 805977"/>
                  <a:gd name="connsiteY34" fmla="*/ 390525 h 434974"/>
                  <a:gd name="connsiteX35" fmla="*/ 487215 w 805977"/>
                  <a:gd name="connsiteY35" fmla="*/ 404813 h 434974"/>
                  <a:gd name="connsiteX36" fmla="*/ 552303 w 805977"/>
                  <a:gd name="connsiteY36" fmla="*/ 401637 h 434974"/>
                  <a:gd name="connsiteX37" fmla="*/ 626915 w 805977"/>
                  <a:gd name="connsiteY37" fmla="*/ 398462 h 434974"/>
                  <a:gd name="connsiteX38" fmla="*/ 792015 w 805977"/>
                  <a:gd name="connsiteY38" fmla="*/ 390525 h 434974"/>
                  <a:gd name="connsiteX39" fmla="*/ 801540 w 805977"/>
                  <a:gd name="connsiteY39" fmla="*/ 384175 h 434974"/>
                  <a:gd name="connsiteX40" fmla="*/ 757090 w 805977"/>
                  <a:gd name="connsiteY40" fmla="*/ 317500 h 434974"/>
                  <a:gd name="connsiteX41" fmla="*/ 334815 w 805977"/>
                  <a:gd name="connsiteY41" fmla="*/ 352425 h 434974"/>
                  <a:gd name="connsiteX42" fmla="*/ 326878 w 805977"/>
                  <a:gd name="connsiteY42" fmla="*/ 404813 h 434974"/>
                  <a:gd name="connsiteX43" fmla="*/ 269727 w 805977"/>
                  <a:gd name="connsiteY43" fmla="*/ 412750 h 434974"/>
                  <a:gd name="connsiteX44" fmla="*/ 201465 w 805977"/>
                  <a:gd name="connsiteY44" fmla="*/ 412750 h 434974"/>
                  <a:gd name="connsiteX45" fmla="*/ 74465 w 805977"/>
                  <a:gd name="connsiteY45" fmla="*/ 412750 h 434974"/>
                  <a:gd name="connsiteX46" fmla="*/ 42715 w 805977"/>
                  <a:gd name="connsiteY46" fmla="*/ 412750 h 434974"/>
                  <a:gd name="connsiteX47" fmla="*/ 28428 w 805977"/>
                  <a:gd name="connsiteY47" fmla="*/ 401637 h 434974"/>
                  <a:gd name="connsiteX48" fmla="*/ 74465 w 805977"/>
                  <a:gd name="connsiteY48" fmla="*/ 368300 h 434974"/>
                  <a:gd name="connsiteX49" fmla="*/ 126852 w 805977"/>
                  <a:gd name="connsiteY49" fmla="*/ 336550 h 434974"/>
                  <a:gd name="connsiteX50" fmla="*/ 182415 w 805977"/>
                  <a:gd name="connsiteY50" fmla="*/ 306387 h 434974"/>
                  <a:gd name="connsiteX51" fmla="*/ 185590 w 805977"/>
                  <a:gd name="connsiteY51" fmla="*/ 303212 h 434974"/>
                  <a:gd name="connsiteX52" fmla="*/ 331640 w 805977"/>
                  <a:gd name="connsiteY52" fmla="*/ 314325 h 434974"/>
                  <a:gd name="connsiteX53" fmla="*/ 334815 w 805977"/>
                  <a:gd name="connsiteY53" fmla="*/ 312737 h 434974"/>
                  <a:gd name="connsiteX54" fmla="*/ 334815 w 805977"/>
                  <a:gd name="connsiteY54" fmla="*/ 352425 h 434974"/>
                  <a:gd name="connsiteX55" fmla="*/ 330053 w 805977"/>
                  <a:gd name="connsiteY55" fmla="*/ 161925 h 434974"/>
                  <a:gd name="connsiteX56" fmla="*/ 334815 w 805977"/>
                  <a:gd name="connsiteY56" fmla="*/ 295275 h 434974"/>
                  <a:gd name="connsiteX57" fmla="*/ 334815 w 805977"/>
                  <a:gd name="connsiteY57" fmla="*/ 296862 h 434974"/>
                  <a:gd name="connsiteX58" fmla="*/ 325290 w 805977"/>
                  <a:gd name="connsiteY58" fmla="*/ 295275 h 434974"/>
                  <a:gd name="connsiteX59" fmla="*/ 198290 w 805977"/>
                  <a:gd name="connsiteY59" fmla="*/ 287337 h 434974"/>
                  <a:gd name="connsiteX60" fmla="*/ 196702 w 805977"/>
                  <a:gd name="connsiteY60" fmla="*/ 287337 h 434974"/>
                  <a:gd name="connsiteX61" fmla="*/ 196702 w 805977"/>
                  <a:gd name="connsiteY61" fmla="*/ 265112 h 434974"/>
                  <a:gd name="connsiteX62" fmla="*/ 190352 w 805977"/>
                  <a:gd name="connsiteY62" fmla="*/ 192087 h 434974"/>
                  <a:gd name="connsiteX63" fmla="*/ 188765 w 805977"/>
                  <a:gd name="connsiteY63" fmla="*/ 177800 h 434974"/>
                  <a:gd name="connsiteX64" fmla="*/ 306240 w 805977"/>
                  <a:gd name="connsiteY64" fmla="*/ 179387 h 434974"/>
                  <a:gd name="connsiteX65" fmla="*/ 304653 w 805977"/>
                  <a:gd name="connsiteY65" fmla="*/ 157162 h 434974"/>
                  <a:gd name="connsiteX66" fmla="*/ 187178 w 805977"/>
                  <a:gd name="connsiteY66" fmla="*/ 153987 h 434974"/>
                  <a:gd name="connsiteX67" fmla="*/ 179240 w 805977"/>
                  <a:gd name="connsiteY67" fmla="*/ 49212 h 434974"/>
                  <a:gd name="connsiteX68" fmla="*/ 322115 w 805977"/>
                  <a:gd name="connsiteY68" fmla="*/ 52387 h 434974"/>
                  <a:gd name="connsiteX69" fmla="*/ 326878 w 805977"/>
                  <a:gd name="connsiteY69" fmla="*/ 101600 h 434974"/>
                  <a:gd name="connsiteX70" fmla="*/ 330053 w 805977"/>
                  <a:gd name="connsiteY70" fmla="*/ 161925 h 434974"/>
                  <a:gd name="connsiteX71" fmla="*/ 428477 w 805977"/>
                  <a:gd name="connsiteY71" fmla="*/ 42862 h 434974"/>
                  <a:gd name="connsiteX72" fmla="*/ 577702 w 805977"/>
                  <a:gd name="connsiteY72" fmla="*/ 22225 h 434974"/>
                  <a:gd name="connsiteX73" fmla="*/ 579290 w 805977"/>
                  <a:gd name="connsiteY73" fmla="*/ 141287 h 434974"/>
                  <a:gd name="connsiteX74" fmla="*/ 579290 w 805977"/>
                  <a:gd name="connsiteY74" fmla="*/ 149225 h 434974"/>
                  <a:gd name="connsiteX75" fmla="*/ 577702 w 805977"/>
                  <a:gd name="connsiteY75" fmla="*/ 149225 h 434974"/>
                  <a:gd name="connsiteX76" fmla="*/ 441178 w 805977"/>
                  <a:gd name="connsiteY76" fmla="*/ 171450 h 434974"/>
                  <a:gd name="connsiteX77" fmla="*/ 428477 w 805977"/>
                  <a:gd name="connsiteY77" fmla="*/ 42862 h 434974"/>
                  <a:gd name="connsiteX78" fmla="*/ 444352 w 805977"/>
                  <a:gd name="connsiteY78" fmla="*/ 193675 h 434974"/>
                  <a:gd name="connsiteX79" fmla="*/ 580878 w 805977"/>
                  <a:gd name="connsiteY79" fmla="*/ 171450 h 434974"/>
                  <a:gd name="connsiteX80" fmla="*/ 582465 w 805977"/>
                  <a:gd name="connsiteY80" fmla="*/ 171450 h 434974"/>
                  <a:gd name="connsiteX81" fmla="*/ 584053 w 805977"/>
                  <a:gd name="connsiteY81" fmla="*/ 203200 h 434974"/>
                  <a:gd name="connsiteX82" fmla="*/ 595165 w 805977"/>
                  <a:gd name="connsiteY82" fmla="*/ 244475 h 434974"/>
                  <a:gd name="connsiteX83" fmla="*/ 457053 w 805977"/>
                  <a:gd name="connsiteY83" fmla="*/ 258762 h 434974"/>
                  <a:gd name="connsiteX84" fmla="*/ 452290 w 805977"/>
                  <a:gd name="connsiteY84" fmla="*/ 258762 h 434974"/>
                  <a:gd name="connsiteX85" fmla="*/ 444352 w 805977"/>
                  <a:gd name="connsiteY85" fmla="*/ 193675 h 434974"/>
                  <a:gd name="connsiteX86" fmla="*/ 526903 w 805977"/>
                  <a:gd name="connsiteY86" fmla="*/ 381000 h 434974"/>
                  <a:gd name="connsiteX87" fmla="*/ 472928 w 805977"/>
                  <a:gd name="connsiteY87" fmla="*/ 379412 h 434974"/>
                  <a:gd name="connsiteX88" fmla="*/ 455465 w 805977"/>
                  <a:gd name="connsiteY88" fmla="*/ 323850 h 434974"/>
                  <a:gd name="connsiteX89" fmla="*/ 450702 w 805977"/>
                  <a:gd name="connsiteY89" fmla="*/ 279400 h 434974"/>
                  <a:gd name="connsiteX90" fmla="*/ 607865 w 805977"/>
                  <a:gd name="connsiteY90" fmla="*/ 260350 h 434974"/>
                  <a:gd name="connsiteX91" fmla="*/ 638028 w 805977"/>
                  <a:gd name="connsiteY91" fmla="*/ 277813 h 434974"/>
                  <a:gd name="connsiteX92" fmla="*/ 695178 w 805977"/>
                  <a:gd name="connsiteY92" fmla="*/ 307975 h 434974"/>
                  <a:gd name="connsiteX93" fmla="*/ 752327 w 805977"/>
                  <a:gd name="connsiteY93" fmla="*/ 338137 h 434974"/>
                  <a:gd name="connsiteX94" fmla="*/ 785665 w 805977"/>
                  <a:gd name="connsiteY94" fmla="*/ 368300 h 434974"/>
                  <a:gd name="connsiteX95" fmla="*/ 526903 w 805977"/>
                  <a:gd name="connsiteY95" fmla="*/ 381000 h 434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805977" h="434974">
                    <a:moveTo>
                      <a:pt x="757090" y="317500"/>
                    </a:moveTo>
                    <a:lnTo>
                      <a:pt x="641202" y="254000"/>
                    </a:lnTo>
                    <a:cubicBezTo>
                      <a:pt x="633265" y="249237"/>
                      <a:pt x="623740" y="246063"/>
                      <a:pt x="617390" y="239712"/>
                    </a:cubicBezTo>
                    <a:cubicBezTo>
                      <a:pt x="607865" y="231775"/>
                      <a:pt x="606278" y="220662"/>
                      <a:pt x="604690" y="209550"/>
                    </a:cubicBezTo>
                    <a:cubicBezTo>
                      <a:pt x="603102" y="188912"/>
                      <a:pt x="601515" y="168275"/>
                      <a:pt x="599928" y="146050"/>
                    </a:cubicBezTo>
                    <a:cubicBezTo>
                      <a:pt x="598340" y="103188"/>
                      <a:pt x="596753" y="61912"/>
                      <a:pt x="598340" y="19050"/>
                    </a:cubicBezTo>
                    <a:cubicBezTo>
                      <a:pt x="601515" y="19050"/>
                      <a:pt x="603102" y="17462"/>
                      <a:pt x="606278" y="17462"/>
                    </a:cubicBezTo>
                    <a:cubicBezTo>
                      <a:pt x="606278" y="17462"/>
                      <a:pt x="604690" y="15875"/>
                      <a:pt x="604690" y="15875"/>
                    </a:cubicBezTo>
                    <a:cubicBezTo>
                      <a:pt x="598340" y="11112"/>
                      <a:pt x="593577" y="4762"/>
                      <a:pt x="588815" y="0"/>
                    </a:cubicBezTo>
                    <a:cubicBezTo>
                      <a:pt x="509440" y="15875"/>
                      <a:pt x="428477" y="25400"/>
                      <a:pt x="347515" y="28575"/>
                    </a:cubicBezTo>
                    <a:cubicBezTo>
                      <a:pt x="347515" y="26987"/>
                      <a:pt x="345928" y="25400"/>
                      <a:pt x="344340" y="25400"/>
                    </a:cubicBezTo>
                    <a:cubicBezTo>
                      <a:pt x="336403" y="19050"/>
                      <a:pt x="328465" y="23813"/>
                      <a:pt x="325290" y="30162"/>
                    </a:cubicBezTo>
                    <a:cubicBezTo>
                      <a:pt x="266553" y="31750"/>
                      <a:pt x="209403" y="30162"/>
                      <a:pt x="150665" y="25400"/>
                    </a:cubicBezTo>
                    <a:cubicBezTo>
                      <a:pt x="150665" y="31750"/>
                      <a:pt x="149077" y="39688"/>
                      <a:pt x="147490" y="46037"/>
                    </a:cubicBezTo>
                    <a:cubicBezTo>
                      <a:pt x="150665" y="46037"/>
                      <a:pt x="152253" y="46037"/>
                      <a:pt x="155428" y="46037"/>
                    </a:cubicBezTo>
                    <a:cubicBezTo>
                      <a:pt x="158602" y="88900"/>
                      <a:pt x="161778" y="131762"/>
                      <a:pt x="164952" y="174625"/>
                    </a:cubicBezTo>
                    <a:cubicBezTo>
                      <a:pt x="166540" y="193675"/>
                      <a:pt x="168128" y="212725"/>
                      <a:pt x="169715" y="233362"/>
                    </a:cubicBezTo>
                    <a:cubicBezTo>
                      <a:pt x="171303" y="244475"/>
                      <a:pt x="171303" y="254000"/>
                      <a:pt x="172890" y="265112"/>
                    </a:cubicBezTo>
                    <a:cubicBezTo>
                      <a:pt x="172890" y="269875"/>
                      <a:pt x="174477" y="274637"/>
                      <a:pt x="174477" y="279400"/>
                    </a:cubicBezTo>
                    <a:cubicBezTo>
                      <a:pt x="174477" y="288925"/>
                      <a:pt x="169715" y="290512"/>
                      <a:pt x="161778" y="293688"/>
                    </a:cubicBezTo>
                    <a:cubicBezTo>
                      <a:pt x="126852" y="312737"/>
                      <a:pt x="90340" y="331787"/>
                      <a:pt x="57003" y="354012"/>
                    </a:cubicBezTo>
                    <a:cubicBezTo>
                      <a:pt x="37952" y="366712"/>
                      <a:pt x="-12847" y="390525"/>
                      <a:pt x="3028" y="422275"/>
                    </a:cubicBezTo>
                    <a:cubicBezTo>
                      <a:pt x="9378" y="434975"/>
                      <a:pt x="23665" y="434975"/>
                      <a:pt x="37952" y="434975"/>
                    </a:cubicBezTo>
                    <a:cubicBezTo>
                      <a:pt x="60178" y="434975"/>
                      <a:pt x="83990" y="434975"/>
                      <a:pt x="106215" y="434975"/>
                    </a:cubicBezTo>
                    <a:cubicBezTo>
                      <a:pt x="149077" y="434975"/>
                      <a:pt x="190352" y="434975"/>
                      <a:pt x="233215" y="434975"/>
                    </a:cubicBezTo>
                    <a:cubicBezTo>
                      <a:pt x="253852" y="434975"/>
                      <a:pt x="276077" y="434975"/>
                      <a:pt x="296715" y="434975"/>
                    </a:cubicBezTo>
                    <a:cubicBezTo>
                      <a:pt x="312590" y="434975"/>
                      <a:pt x="330053" y="433387"/>
                      <a:pt x="341165" y="419100"/>
                    </a:cubicBezTo>
                    <a:cubicBezTo>
                      <a:pt x="361803" y="395287"/>
                      <a:pt x="355452" y="352425"/>
                      <a:pt x="353865" y="323850"/>
                    </a:cubicBezTo>
                    <a:cubicBezTo>
                      <a:pt x="353865" y="276225"/>
                      <a:pt x="352278" y="228600"/>
                      <a:pt x="350690" y="180975"/>
                    </a:cubicBezTo>
                    <a:cubicBezTo>
                      <a:pt x="349102" y="155575"/>
                      <a:pt x="347515" y="131762"/>
                      <a:pt x="345928" y="106362"/>
                    </a:cubicBezTo>
                    <a:cubicBezTo>
                      <a:pt x="344340" y="93662"/>
                      <a:pt x="344340" y="80962"/>
                      <a:pt x="342753" y="69850"/>
                    </a:cubicBezTo>
                    <a:cubicBezTo>
                      <a:pt x="342753" y="66675"/>
                      <a:pt x="341165" y="55563"/>
                      <a:pt x="339577" y="49212"/>
                    </a:cubicBezTo>
                    <a:cubicBezTo>
                      <a:pt x="361803" y="47625"/>
                      <a:pt x="382440" y="47625"/>
                      <a:pt x="404665" y="46037"/>
                    </a:cubicBezTo>
                    <a:cubicBezTo>
                      <a:pt x="414190" y="142875"/>
                      <a:pt x="423715" y="238125"/>
                      <a:pt x="433240" y="334962"/>
                    </a:cubicBezTo>
                    <a:cubicBezTo>
                      <a:pt x="434827" y="352425"/>
                      <a:pt x="433240" y="376237"/>
                      <a:pt x="445940" y="390525"/>
                    </a:cubicBezTo>
                    <a:cubicBezTo>
                      <a:pt x="457053" y="401637"/>
                      <a:pt x="472928" y="404813"/>
                      <a:pt x="487215" y="404813"/>
                    </a:cubicBezTo>
                    <a:cubicBezTo>
                      <a:pt x="509440" y="404813"/>
                      <a:pt x="531665" y="403225"/>
                      <a:pt x="552303" y="401637"/>
                    </a:cubicBezTo>
                    <a:lnTo>
                      <a:pt x="626915" y="398462"/>
                    </a:lnTo>
                    <a:cubicBezTo>
                      <a:pt x="682477" y="395287"/>
                      <a:pt x="736452" y="393700"/>
                      <a:pt x="792015" y="390525"/>
                    </a:cubicBezTo>
                    <a:cubicBezTo>
                      <a:pt x="795190" y="390525"/>
                      <a:pt x="799952" y="387350"/>
                      <a:pt x="801540" y="384175"/>
                    </a:cubicBezTo>
                    <a:cubicBezTo>
                      <a:pt x="819003" y="350837"/>
                      <a:pt x="780903" y="330200"/>
                      <a:pt x="757090" y="317500"/>
                    </a:cubicBezTo>
                    <a:close/>
                    <a:moveTo>
                      <a:pt x="334815" y="352425"/>
                    </a:moveTo>
                    <a:cubicBezTo>
                      <a:pt x="334815" y="368300"/>
                      <a:pt x="337990" y="392112"/>
                      <a:pt x="326878" y="404813"/>
                    </a:cubicBezTo>
                    <a:cubicBezTo>
                      <a:pt x="315765" y="419100"/>
                      <a:pt x="285602" y="412750"/>
                      <a:pt x="269727" y="412750"/>
                    </a:cubicBezTo>
                    <a:cubicBezTo>
                      <a:pt x="247503" y="412750"/>
                      <a:pt x="223690" y="412750"/>
                      <a:pt x="201465" y="412750"/>
                    </a:cubicBezTo>
                    <a:cubicBezTo>
                      <a:pt x="158602" y="412750"/>
                      <a:pt x="117327" y="412750"/>
                      <a:pt x="74465" y="412750"/>
                    </a:cubicBezTo>
                    <a:cubicBezTo>
                      <a:pt x="63352" y="412750"/>
                      <a:pt x="53827" y="412750"/>
                      <a:pt x="42715" y="412750"/>
                    </a:cubicBezTo>
                    <a:cubicBezTo>
                      <a:pt x="33190" y="412750"/>
                      <a:pt x="18903" y="414337"/>
                      <a:pt x="28428" y="401637"/>
                    </a:cubicBezTo>
                    <a:cubicBezTo>
                      <a:pt x="39540" y="387350"/>
                      <a:pt x="60178" y="377825"/>
                      <a:pt x="74465" y="368300"/>
                    </a:cubicBezTo>
                    <a:cubicBezTo>
                      <a:pt x="91928" y="357188"/>
                      <a:pt x="109390" y="347662"/>
                      <a:pt x="126852" y="336550"/>
                    </a:cubicBezTo>
                    <a:cubicBezTo>
                      <a:pt x="144315" y="325438"/>
                      <a:pt x="164952" y="317500"/>
                      <a:pt x="182415" y="306387"/>
                    </a:cubicBezTo>
                    <a:cubicBezTo>
                      <a:pt x="184003" y="304800"/>
                      <a:pt x="185590" y="304800"/>
                      <a:pt x="185590" y="303212"/>
                    </a:cubicBezTo>
                    <a:cubicBezTo>
                      <a:pt x="228452" y="331787"/>
                      <a:pt x="284015" y="336550"/>
                      <a:pt x="331640" y="314325"/>
                    </a:cubicBezTo>
                    <a:cubicBezTo>
                      <a:pt x="333227" y="314325"/>
                      <a:pt x="333227" y="312737"/>
                      <a:pt x="334815" y="312737"/>
                    </a:cubicBezTo>
                    <a:cubicBezTo>
                      <a:pt x="334815" y="325438"/>
                      <a:pt x="334815" y="339725"/>
                      <a:pt x="334815" y="352425"/>
                    </a:cubicBezTo>
                    <a:close/>
                    <a:moveTo>
                      <a:pt x="330053" y="161925"/>
                    </a:moveTo>
                    <a:cubicBezTo>
                      <a:pt x="331640" y="206375"/>
                      <a:pt x="333227" y="250825"/>
                      <a:pt x="334815" y="295275"/>
                    </a:cubicBezTo>
                    <a:cubicBezTo>
                      <a:pt x="334815" y="295275"/>
                      <a:pt x="334815" y="296862"/>
                      <a:pt x="334815" y="296862"/>
                    </a:cubicBezTo>
                    <a:cubicBezTo>
                      <a:pt x="331640" y="295275"/>
                      <a:pt x="328465" y="293688"/>
                      <a:pt x="325290" y="295275"/>
                    </a:cubicBezTo>
                    <a:cubicBezTo>
                      <a:pt x="285602" y="314325"/>
                      <a:pt x="234803" y="312737"/>
                      <a:pt x="198290" y="287337"/>
                    </a:cubicBezTo>
                    <a:cubicBezTo>
                      <a:pt x="198290" y="287337"/>
                      <a:pt x="196702" y="287337"/>
                      <a:pt x="196702" y="287337"/>
                    </a:cubicBezTo>
                    <a:cubicBezTo>
                      <a:pt x="198290" y="280987"/>
                      <a:pt x="196702" y="273050"/>
                      <a:pt x="196702" y="265112"/>
                    </a:cubicBezTo>
                    <a:cubicBezTo>
                      <a:pt x="195115" y="241300"/>
                      <a:pt x="193528" y="215900"/>
                      <a:pt x="190352" y="192087"/>
                    </a:cubicBezTo>
                    <a:cubicBezTo>
                      <a:pt x="190352" y="187325"/>
                      <a:pt x="190352" y="182563"/>
                      <a:pt x="188765" y="177800"/>
                    </a:cubicBezTo>
                    <a:cubicBezTo>
                      <a:pt x="226865" y="185737"/>
                      <a:pt x="266553" y="185737"/>
                      <a:pt x="306240" y="179387"/>
                    </a:cubicBezTo>
                    <a:cubicBezTo>
                      <a:pt x="320528" y="177800"/>
                      <a:pt x="318940" y="155575"/>
                      <a:pt x="304653" y="157162"/>
                    </a:cubicBezTo>
                    <a:cubicBezTo>
                      <a:pt x="264965" y="163512"/>
                      <a:pt x="225278" y="161925"/>
                      <a:pt x="187178" y="153987"/>
                    </a:cubicBezTo>
                    <a:cubicBezTo>
                      <a:pt x="184003" y="119063"/>
                      <a:pt x="182415" y="84137"/>
                      <a:pt x="179240" y="49212"/>
                    </a:cubicBezTo>
                    <a:cubicBezTo>
                      <a:pt x="226865" y="52387"/>
                      <a:pt x="274490" y="52387"/>
                      <a:pt x="322115" y="52387"/>
                    </a:cubicBezTo>
                    <a:cubicBezTo>
                      <a:pt x="322115" y="68262"/>
                      <a:pt x="325290" y="85725"/>
                      <a:pt x="326878" y="101600"/>
                    </a:cubicBezTo>
                    <a:cubicBezTo>
                      <a:pt x="326878" y="119063"/>
                      <a:pt x="328465" y="141287"/>
                      <a:pt x="330053" y="161925"/>
                    </a:cubicBezTo>
                    <a:close/>
                    <a:moveTo>
                      <a:pt x="428477" y="42862"/>
                    </a:moveTo>
                    <a:cubicBezTo>
                      <a:pt x="477690" y="38100"/>
                      <a:pt x="528490" y="31750"/>
                      <a:pt x="577702" y="22225"/>
                    </a:cubicBezTo>
                    <a:cubicBezTo>
                      <a:pt x="576115" y="61912"/>
                      <a:pt x="576115" y="101600"/>
                      <a:pt x="579290" y="141287"/>
                    </a:cubicBezTo>
                    <a:cubicBezTo>
                      <a:pt x="579290" y="144462"/>
                      <a:pt x="579290" y="146050"/>
                      <a:pt x="579290" y="149225"/>
                    </a:cubicBezTo>
                    <a:cubicBezTo>
                      <a:pt x="579290" y="149225"/>
                      <a:pt x="577702" y="149225"/>
                      <a:pt x="577702" y="149225"/>
                    </a:cubicBezTo>
                    <a:cubicBezTo>
                      <a:pt x="531665" y="157162"/>
                      <a:pt x="487215" y="163512"/>
                      <a:pt x="441178" y="171450"/>
                    </a:cubicBezTo>
                    <a:cubicBezTo>
                      <a:pt x="438003" y="130175"/>
                      <a:pt x="433240" y="87313"/>
                      <a:pt x="428477" y="42862"/>
                    </a:cubicBezTo>
                    <a:close/>
                    <a:moveTo>
                      <a:pt x="444352" y="193675"/>
                    </a:moveTo>
                    <a:cubicBezTo>
                      <a:pt x="490390" y="185737"/>
                      <a:pt x="534840" y="179387"/>
                      <a:pt x="580878" y="171450"/>
                    </a:cubicBezTo>
                    <a:cubicBezTo>
                      <a:pt x="580878" y="171450"/>
                      <a:pt x="580878" y="171450"/>
                      <a:pt x="582465" y="171450"/>
                    </a:cubicBezTo>
                    <a:cubicBezTo>
                      <a:pt x="582465" y="182563"/>
                      <a:pt x="584053" y="192087"/>
                      <a:pt x="584053" y="203200"/>
                    </a:cubicBezTo>
                    <a:cubicBezTo>
                      <a:pt x="585640" y="217487"/>
                      <a:pt x="587227" y="231775"/>
                      <a:pt x="595165" y="244475"/>
                    </a:cubicBezTo>
                    <a:cubicBezTo>
                      <a:pt x="552303" y="265112"/>
                      <a:pt x="503090" y="269875"/>
                      <a:pt x="457053" y="258762"/>
                    </a:cubicBezTo>
                    <a:cubicBezTo>
                      <a:pt x="455465" y="258762"/>
                      <a:pt x="453878" y="258762"/>
                      <a:pt x="452290" y="258762"/>
                    </a:cubicBezTo>
                    <a:cubicBezTo>
                      <a:pt x="447528" y="236537"/>
                      <a:pt x="445940" y="215900"/>
                      <a:pt x="444352" y="193675"/>
                    </a:cubicBezTo>
                    <a:close/>
                    <a:moveTo>
                      <a:pt x="526903" y="381000"/>
                    </a:moveTo>
                    <a:cubicBezTo>
                      <a:pt x="509440" y="382587"/>
                      <a:pt x="490390" y="385762"/>
                      <a:pt x="472928" y="379412"/>
                    </a:cubicBezTo>
                    <a:cubicBezTo>
                      <a:pt x="453878" y="373063"/>
                      <a:pt x="457053" y="341313"/>
                      <a:pt x="455465" y="323850"/>
                    </a:cubicBezTo>
                    <a:cubicBezTo>
                      <a:pt x="453878" y="309563"/>
                      <a:pt x="452290" y="293688"/>
                      <a:pt x="450702" y="279400"/>
                    </a:cubicBezTo>
                    <a:cubicBezTo>
                      <a:pt x="503090" y="292100"/>
                      <a:pt x="560240" y="284162"/>
                      <a:pt x="607865" y="260350"/>
                    </a:cubicBezTo>
                    <a:cubicBezTo>
                      <a:pt x="617390" y="266700"/>
                      <a:pt x="628503" y="271462"/>
                      <a:pt x="638028" y="277813"/>
                    </a:cubicBezTo>
                    <a:cubicBezTo>
                      <a:pt x="657077" y="287337"/>
                      <a:pt x="676128" y="298450"/>
                      <a:pt x="695178" y="307975"/>
                    </a:cubicBezTo>
                    <a:cubicBezTo>
                      <a:pt x="714227" y="317500"/>
                      <a:pt x="733278" y="328612"/>
                      <a:pt x="752327" y="338137"/>
                    </a:cubicBezTo>
                    <a:cubicBezTo>
                      <a:pt x="761852" y="342900"/>
                      <a:pt x="785665" y="354012"/>
                      <a:pt x="785665" y="368300"/>
                    </a:cubicBezTo>
                    <a:cubicBezTo>
                      <a:pt x="699940" y="373063"/>
                      <a:pt x="614215" y="376237"/>
                      <a:pt x="526903" y="3810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รูปแบบอิสระ: รูปร่าง 69">
                <a:extLst>
                  <a:ext uri="{FF2B5EF4-FFF2-40B4-BE49-F238E27FC236}">
                    <a16:creationId xmlns:a16="http://schemas.microsoft.com/office/drawing/2014/main" id="{5B5666E7-B2FA-44B0-ADC6-D9DE6317D75C}"/>
                  </a:ext>
                </a:extLst>
              </p:cNvPr>
              <p:cNvSpPr/>
              <p:nvPr/>
            </p:nvSpPr>
            <p:spPr>
              <a:xfrm>
                <a:off x="6398888" y="2304989"/>
                <a:ext cx="545955" cy="396995"/>
              </a:xfrm>
              <a:custGeom>
                <a:avLst/>
                <a:gdLst>
                  <a:gd name="connsiteX0" fmla="*/ 540074 w 545955"/>
                  <a:gd name="connsiteY0" fmla="*/ 128648 h 396995"/>
                  <a:gd name="connsiteX1" fmla="*/ 474987 w 545955"/>
                  <a:gd name="connsiteY1" fmla="*/ 119122 h 396995"/>
                  <a:gd name="connsiteX2" fmla="*/ 417837 w 545955"/>
                  <a:gd name="connsiteY2" fmla="*/ 134997 h 396995"/>
                  <a:gd name="connsiteX3" fmla="*/ 300362 w 545955"/>
                  <a:gd name="connsiteY3" fmla="*/ 168335 h 396995"/>
                  <a:gd name="connsiteX4" fmla="*/ 294012 w 545955"/>
                  <a:gd name="connsiteY4" fmla="*/ 171510 h 396995"/>
                  <a:gd name="connsiteX5" fmla="*/ 284487 w 545955"/>
                  <a:gd name="connsiteY5" fmla="*/ 154047 h 396995"/>
                  <a:gd name="connsiteX6" fmla="*/ 90812 w 545955"/>
                  <a:gd name="connsiteY6" fmla="*/ 6410 h 396995"/>
                  <a:gd name="connsiteX7" fmla="*/ 41600 w 545955"/>
                  <a:gd name="connsiteY7" fmla="*/ 23872 h 396995"/>
                  <a:gd name="connsiteX8" fmla="*/ 28899 w 545955"/>
                  <a:gd name="connsiteY8" fmla="*/ 115948 h 396995"/>
                  <a:gd name="connsiteX9" fmla="*/ 324 w 545955"/>
                  <a:gd name="connsiteY9" fmla="*/ 247710 h 396995"/>
                  <a:gd name="connsiteX10" fmla="*/ 40012 w 545955"/>
                  <a:gd name="connsiteY10" fmla="*/ 282635 h 396995"/>
                  <a:gd name="connsiteX11" fmla="*/ 70174 w 545955"/>
                  <a:gd name="connsiteY11" fmla="*/ 273110 h 396995"/>
                  <a:gd name="connsiteX12" fmla="*/ 268612 w 545955"/>
                  <a:gd name="connsiteY12" fmla="*/ 231835 h 396995"/>
                  <a:gd name="connsiteX13" fmla="*/ 273374 w 545955"/>
                  <a:gd name="connsiteY13" fmla="*/ 230247 h 396995"/>
                  <a:gd name="connsiteX14" fmla="*/ 398787 w 545955"/>
                  <a:gd name="connsiteY14" fmla="*/ 358835 h 396995"/>
                  <a:gd name="connsiteX15" fmla="*/ 405137 w 545955"/>
                  <a:gd name="connsiteY15" fmla="*/ 365185 h 396995"/>
                  <a:gd name="connsiteX16" fmla="*/ 413074 w 545955"/>
                  <a:gd name="connsiteY16" fmla="*/ 369948 h 396995"/>
                  <a:gd name="connsiteX17" fmla="*/ 441649 w 545955"/>
                  <a:gd name="connsiteY17" fmla="*/ 390585 h 396995"/>
                  <a:gd name="connsiteX18" fmla="*/ 490862 w 545955"/>
                  <a:gd name="connsiteY18" fmla="*/ 373122 h 396995"/>
                  <a:gd name="connsiteX19" fmla="*/ 522612 w 545955"/>
                  <a:gd name="connsiteY19" fmla="*/ 254060 h 396995"/>
                  <a:gd name="connsiteX20" fmla="*/ 536899 w 545955"/>
                  <a:gd name="connsiteY20" fmla="*/ 198497 h 396995"/>
                  <a:gd name="connsiteX21" fmla="*/ 540074 w 545955"/>
                  <a:gd name="connsiteY21" fmla="*/ 128648 h 396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45955" h="396995">
                    <a:moveTo>
                      <a:pt x="540074" y="128648"/>
                    </a:moveTo>
                    <a:cubicBezTo>
                      <a:pt x="524199" y="104835"/>
                      <a:pt x="498799" y="112773"/>
                      <a:pt x="474987" y="119122"/>
                    </a:cubicBezTo>
                    <a:cubicBezTo>
                      <a:pt x="455937" y="123885"/>
                      <a:pt x="436887" y="130235"/>
                      <a:pt x="417837" y="134997"/>
                    </a:cubicBezTo>
                    <a:cubicBezTo>
                      <a:pt x="378149" y="146110"/>
                      <a:pt x="338462" y="157223"/>
                      <a:pt x="300362" y="168335"/>
                    </a:cubicBezTo>
                    <a:cubicBezTo>
                      <a:pt x="298774" y="168335"/>
                      <a:pt x="295600" y="169922"/>
                      <a:pt x="294012" y="171510"/>
                    </a:cubicBezTo>
                    <a:cubicBezTo>
                      <a:pt x="292424" y="165160"/>
                      <a:pt x="289249" y="158810"/>
                      <a:pt x="284487" y="154047"/>
                    </a:cubicBezTo>
                    <a:lnTo>
                      <a:pt x="90812" y="6410"/>
                    </a:lnTo>
                    <a:cubicBezTo>
                      <a:pt x="73350" y="-6290"/>
                      <a:pt x="44774" y="60"/>
                      <a:pt x="41600" y="23872"/>
                    </a:cubicBezTo>
                    <a:cubicBezTo>
                      <a:pt x="36837" y="54035"/>
                      <a:pt x="33662" y="84198"/>
                      <a:pt x="28899" y="115948"/>
                    </a:cubicBezTo>
                    <a:cubicBezTo>
                      <a:pt x="16199" y="158810"/>
                      <a:pt x="6674" y="203260"/>
                      <a:pt x="324" y="247710"/>
                    </a:cubicBezTo>
                    <a:cubicBezTo>
                      <a:pt x="-2851" y="269935"/>
                      <a:pt x="17787" y="288985"/>
                      <a:pt x="40012" y="282635"/>
                    </a:cubicBezTo>
                    <a:cubicBezTo>
                      <a:pt x="49537" y="279460"/>
                      <a:pt x="59062" y="276285"/>
                      <a:pt x="70174" y="273110"/>
                    </a:cubicBezTo>
                    <a:cubicBezTo>
                      <a:pt x="136850" y="258823"/>
                      <a:pt x="203524" y="246122"/>
                      <a:pt x="268612" y="231835"/>
                    </a:cubicBezTo>
                    <a:cubicBezTo>
                      <a:pt x="270199" y="231835"/>
                      <a:pt x="271787" y="230247"/>
                      <a:pt x="273374" y="230247"/>
                    </a:cubicBezTo>
                    <a:cubicBezTo>
                      <a:pt x="309887" y="277872"/>
                      <a:pt x="351162" y="320735"/>
                      <a:pt x="398787" y="358835"/>
                    </a:cubicBezTo>
                    <a:cubicBezTo>
                      <a:pt x="400374" y="360422"/>
                      <a:pt x="403549" y="362010"/>
                      <a:pt x="405137" y="365185"/>
                    </a:cubicBezTo>
                    <a:cubicBezTo>
                      <a:pt x="408312" y="366773"/>
                      <a:pt x="409899" y="368360"/>
                      <a:pt x="413074" y="369948"/>
                    </a:cubicBezTo>
                    <a:cubicBezTo>
                      <a:pt x="422600" y="376297"/>
                      <a:pt x="432124" y="384235"/>
                      <a:pt x="441649" y="390585"/>
                    </a:cubicBezTo>
                    <a:cubicBezTo>
                      <a:pt x="460699" y="403285"/>
                      <a:pt x="484512" y="396935"/>
                      <a:pt x="490862" y="373122"/>
                    </a:cubicBezTo>
                    <a:lnTo>
                      <a:pt x="522612" y="254060"/>
                    </a:lnTo>
                    <a:cubicBezTo>
                      <a:pt x="527374" y="235010"/>
                      <a:pt x="532137" y="217547"/>
                      <a:pt x="536899" y="198497"/>
                    </a:cubicBezTo>
                    <a:cubicBezTo>
                      <a:pt x="541662" y="173098"/>
                      <a:pt x="552774" y="147698"/>
                      <a:pt x="540074" y="128648"/>
                    </a:cubicBezTo>
                    <a:close/>
                  </a:path>
                </a:pathLst>
              </a:custGeom>
              <a:solidFill>
                <a:srgbClr val="ED2307"/>
              </a:solidFill>
              <a:ln w="1587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รูปแบบอิสระ: รูปร่าง 70">
                <a:extLst>
                  <a:ext uri="{FF2B5EF4-FFF2-40B4-BE49-F238E27FC236}">
                    <a16:creationId xmlns:a16="http://schemas.microsoft.com/office/drawing/2014/main" id="{9A8E5B63-5E1C-49AA-9EF1-A9891D80CA52}"/>
                  </a:ext>
                </a:extLst>
              </p:cNvPr>
              <p:cNvSpPr/>
              <p:nvPr/>
            </p:nvSpPr>
            <p:spPr>
              <a:xfrm>
                <a:off x="5589849" y="2305357"/>
                <a:ext cx="1487225" cy="2027577"/>
              </a:xfrm>
              <a:custGeom>
                <a:avLst/>
                <a:gdLst>
                  <a:gd name="connsiteX0" fmla="*/ 1466588 w 1487225"/>
                  <a:gd name="connsiteY0" fmla="*/ 1555443 h 2027577"/>
                  <a:gd name="connsiteX1" fmla="*/ 1422138 w 1487225"/>
                  <a:gd name="connsiteY1" fmla="*/ 1539568 h 2027577"/>
                  <a:gd name="connsiteX2" fmla="*/ 1425313 w 1487225"/>
                  <a:gd name="connsiteY2" fmla="*/ 1501468 h 2027577"/>
                  <a:gd name="connsiteX3" fmla="*/ 1409438 w 1487225"/>
                  <a:gd name="connsiteY3" fmla="*/ 1449081 h 2027577"/>
                  <a:gd name="connsiteX4" fmla="*/ 1368163 w 1487225"/>
                  <a:gd name="connsiteY4" fmla="*/ 1347481 h 2027577"/>
                  <a:gd name="connsiteX5" fmla="*/ 1255450 w 1487225"/>
                  <a:gd name="connsiteY5" fmla="*/ 1164918 h 2027577"/>
                  <a:gd name="connsiteX6" fmla="*/ 1176075 w 1487225"/>
                  <a:gd name="connsiteY6" fmla="*/ 1076018 h 2027577"/>
                  <a:gd name="connsiteX7" fmla="*/ 1134800 w 1487225"/>
                  <a:gd name="connsiteY7" fmla="*/ 1037918 h 2027577"/>
                  <a:gd name="connsiteX8" fmla="*/ 1276088 w 1487225"/>
                  <a:gd name="connsiteY8" fmla="*/ 855356 h 2027577"/>
                  <a:gd name="connsiteX9" fmla="*/ 1296725 w 1487225"/>
                  <a:gd name="connsiteY9" fmla="*/ 801380 h 2027577"/>
                  <a:gd name="connsiteX10" fmla="*/ 1399913 w 1487225"/>
                  <a:gd name="connsiteY10" fmla="*/ 791856 h 2027577"/>
                  <a:gd name="connsiteX11" fmla="*/ 1418963 w 1487225"/>
                  <a:gd name="connsiteY11" fmla="*/ 739468 h 2027577"/>
                  <a:gd name="connsiteX12" fmla="*/ 1418963 w 1487225"/>
                  <a:gd name="connsiteY12" fmla="*/ 707718 h 2027577"/>
                  <a:gd name="connsiteX13" fmla="*/ 1114163 w 1487225"/>
                  <a:gd name="connsiteY13" fmla="*/ 74305 h 2027577"/>
                  <a:gd name="connsiteX14" fmla="*/ 641088 w 1487225"/>
                  <a:gd name="connsiteY14" fmla="*/ 2868 h 2027577"/>
                  <a:gd name="connsiteX15" fmla="*/ 309300 w 1487225"/>
                  <a:gd name="connsiteY15" fmla="*/ 117168 h 2027577"/>
                  <a:gd name="connsiteX16" fmla="*/ 190238 w 1487225"/>
                  <a:gd name="connsiteY16" fmla="*/ 225118 h 2027577"/>
                  <a:gd name="connsiteX17" fmla="*/ 182300 w 1487225"/>
                  <a:gd name="connsiteY17" fmla="*/ 236231 h 2027577"/>
                  <a:gd name="connsiteX18" fmla="*/ 177538 w 1487225"/>
                  <a:gd name="connsiteY18" fmla="*/ 240993 h 2027577"/>
                  <a:gd name="connsiteX19" fmla="*/ 99750 w 1487225"/>
                  <a:gd name="connsiteY19" fmla="*/ 394981 h 2027577"/>
                  <a:gd name="connsiteX20" fmla="*/ 94988 w 1487225"/>
                  <a:gd name="connsiteY20" fmla="*/ 414031 h 2027577"/>
                  <a:gd name="connsiteX21" fmla="*/ 55300 w 1487225"/>
                  <a:gd name="connsiteY21" fmla="*/ 696606 h 2027577"/>
                  <a:gd name="connsiteX22" fmla="*/ 53713 w 1487225"/>
                  <a:gd name="connsiteY22" fmla="*/ 707718 h 2027577"/>
                  <a:gd name="connsiteX23" fmla="*/ 64825 w 1487225"/>
                  <a:gd name="connsiteY23" fmla="*/ 826781 h 2027577"/>
                  <a:gd name="connsiteX24" fmla="*/ 158488 w 1487225"/>
                  <a:gd name="connsiteY24" fmla="*/ 887106 h 2027577"/>
                  <a:gd name="connsiteX25" fmla="*/ 221988 w 1487225"/>
                  <a:gd name="connsiteY25" fmla="*/ 882343 h 2027577"/>
                  <a:gd name="connsiteX26" fmla="*/ 429950 w 1487225"/>
                  <a:gd name="connsiteY26" fmla="*/ 1074430 h 2027577"/>
                  <a:gd name="connsiteX27" fmla="*/ 307713 w 1487225"/>
                  <a:gd name="connsiteY27" fmla="*/ 1214130 h 2027577"/>
                  <a:gd name="connsiteX28" fmla="*/ 172775 w 1487225"/>
                  <a:gd name="connsiteY28" fmla="*/ 1391930 h 2027577"/>
                  <a:gd name="connsiteX29" fmla="*/ 137850 w 1487225"/>
                  <a:gd name="connsiteY29" fmla="*/ 1437968 h 2027577"/>
                  <a:gd name="connsiteX30" fmla="*/ 110863 w 1487225"/>
                  <a:gd name="connsiteY30" fmla="*/ 1477656 h 2027577"/>
                  <a:gd name="connsiteX31" fmla="*/ 110863 w 1487225"/>
                  <a:gd name="connsiteY31" fmla="*/ 1560206 h 2027577"/>
                  <a:gd name="connsiteX32" fmla="*/ 133088 w 1487225"/>
                  <a:gd name="connsiteY32" fmla="*/ 1596718 h 2027577"/>
                  <a:gd name="connsiteX33" fmla="*/ 129913 w 1487225"/>
                  <a:gd name="connsiteY33" fmla="*/ 1603068 h 2027577"/>
                  <a:gd name="connsiteX34" fmla="*/ 109275 w 1487225"/>
                  <a:gd name="connsiteY34" fmla="*/ 1649106 h 2027577"/>
                  <a:gd name="connsiteX35" fmla="*/ 94988 w 1487225"/>
                  <a:gd name="connsiteY35" fmla="*/ 1633231 h 2027577"/>
                  <a:gd name="connsiteX36" fmla="*/ 98163 w 1487225"/>
                  <a:gd name="connsiteY36" fmla="*/ 1611005 h 2027577"/>
                  <a:gd name="connsiteX37" fmla="*/ 83875 w 1487225"/>
                  <a:gd name="connsiteY37" fmla="*/ 1612593 h 2027577"/>
                  <a:gd name="connsiteX38" fmla="*/ 80700 w 1487225"/>
                  <a:gd name="connsiteY38" fmla="*/ 1628468 h 2027577"/>
                  <a:gd name="connsiteX39" fmla="*/ 63238 w 1487225"/>
                  <a:gd name="connsiteY39" fmla="*/ 1631643 h 2027577"/>
                  <a:gd name="connsiteX40" fmla="*/ 61650 w 1487225"/>
                  <a:gd name="connsiteY40" fmla="*/ 1614180 h 2027577"/>
                  <a:gd name="connsiteX41" fmla="*/ 72763 w 1487225"/>
                  <a:gd name="connsiteY41" fmla="*/ 1606243 h 2027577"/>
                  <a:gd name="connsiteX42" fmla="*/ 66413 w 1487225"/>
                  <a:gd name="connsiteY42" fmla="*/ 1595130 h 2027577"/>
                  <a:gd name="connsiteX43" fmla="*/ 53713 w 1487225"/>
                  <a:gd name="connsiteY43" fmla="*/ 1603068 h 2027577"/>
                  <a:gd name="connsiteX44" fmla="*/ 36250 w 1487225"/>
                  <a:gd name="connsiteY44" fmla="*/ 1598305 h 2027577"/>
                  <a:gd name="connsiteX45" fmla="*/ 45775 w 1487225"/>
                  <a:gd name="connsiteY45" fmla="*/ 1574493 h 2027577"/>
                  <a:gd name="connsiteX46" fmla="*/ 41013 w 1487225"/>
                  <a:gd name="connsiteY46" fmla="*/ 1560206 h 2027577"/>
                  <a:gd name="connsiteX47" fmla="*/ 17200 w 1487225"/>
                  <a:gd name="connsiteY47" fmla="*/ 1550680 h 2027577"/>
                  <a:gd name="connsiteX48" fmla="*/ 21963 w 1487225"/>
                  <a:gd name="connsiteY48" fmla="*/ 1525281 h 2027577"/>
                  <a:gd name="connsiteX49" fmla="*/ 91813 w 1487225"/>
                  <a:gd name="connsiteY49" fmla="*/ 1542743 h 2027577"/>
                  <a:gd name="connsiteX50" fmla="*/ 101338 w 1487225"/>
                  <a:gd name="connsiteY50" fmla="*/ 1531630 h 2027577"/>
                  <a:gd name="connsiteX51" fmla="*/ 48950 w 1487225"/>
                  <a:gd name="connsiteY51" fmla="*/ 1504643 h 2027577"/>
                  <a:gd name="connsiteX52" fmla="*/ 6088 w 1487225"/>
                  <a:gd name="connsiteY52" fmla="*/ 1520518 h 2027577"/>
                  <a:gd name="connsiteX53" fmla="*/ 25138 w 1487225"/>
                  <a:gd name="connsiteY53" fmla="*/ 1572906 h 2027577"/>
                  <a:gd name="connsiteX54" fmla="*/ 25138 w 1487225"/>
                  <a:gd name="connsiteY54" fmla="*/ 1604656 h 2027577"/>
                  <a:gd name="connsiteX55" fmla="*/ 47363 w 1487225"/>
                  <a:gd name="connsiteY55" fmla="*/ 1615768 h 2027577"/>
                  <a:gd name="connsiteX56" fmla="*/ 56888 w 1487225"/>
                  <a:gd name="connsiteY56" fmla="*/ 1644343 h 2027577"/>
                  <a:gd name="connsiteX57" fmla="*/ 83875 w 1487225"/>
                  <a:gd name="connsiteY57" fmla="*/ 1645930 h 2027577"/>
                  <a:gd name="connsiteX58" fmla="*/ 83875 w 1487225"/>
                  <a:gd name="connsiteY58" fmla="*/ 1647518 h 2027577"/>
                  <a:gd name="connsiteX59" fmla="*/ 110863 w 1487225"/>
                  <a:gd name="connsiteY59" fmla="*/ 1664981 h 2027577"/>
                  <a:gd name="connsiteX60" fmla="*/ 137850 w 1487225"/>
                  <a:gd name="connsiteY60" fmla="*/ 1647518 h 2027577"/>
                  <a:gd name="connsiteX61" fmla="*/ 145788 w 1487225"/>
                  <a:gd name="connsiteY61" fmla="*/ 1612593 h 2027577"/>
                  <a:gd name="connsiteX62" fmla="*/ 164838 w 1487225"/>
                  <a:gd name="connsiteY62" fmla="*/ 1628468 h 2027577"/>
                  <a:gd name="connsiteX63" fmla="*/ 209288 w 1487225"/>
                  <a:gd name="connsiteY63" fmla="*/ 1615768 h 2027577"/>
                  <a:gd name="connsiteX64" fmla="*/ 255325 w 1487225"/>
                  <a:gd name="connsiteY64" fmla="*/ 1595130 h 2027577"/>
                  <a:gd name="connsiteX65" fmla="*/ 429950 w 1487225"/>
                  <a:gd name="connsiteY65" fmla="*/ 1498293 h 2027577"/>
                  <a:gd name="connsiteX66" fmla="*/ 429950 w 1487225"/>
                  <a:gd name="connsiteY66" fmla="*/ 1522106 h 2027577"/>
                  <a:gd name="connsiteX67" fmla="*/ 407725 w 1487225"/>
                  <a:gd name="connsiteY67" fmla="*/ 1582430 h 2027577"/>
                  <a:gd name="connsiteX68" fmla="*/ 418838 w 1487225"/>
                  <a:gd name="connsiteY68" fmla="*/ 1563380 h 2027577"/>
                  <a:gd name="connsiteX69" fmla="*/ 404550 w 1487225"/>
                  <a:gd name="connsiteY69" fmla="*/ 1815793 h 2027577"/>
                  <a:gd name="connsiteX70" fmla="*/ 402963 w 1487225"/>
                  <a:gd name="connsiteY70" fmla="*/ 1888818 h 2027577"/>
                  <a:gd name="connsiteX71" fmla="*/ 402963 w 1487225"/>
                  <a:gd name="connsiteY71" fmla="*/ 1957081 h 2027577"/>
                  <a:gd name="connsiteX72" fmla="*/ 426775 w 1487225"/>
                  <a:gd name="connsiteY72" fmla="*/ 1996768 h 2027577"/>
                  <a:gd name="connsiteX73" fmla="*/ 485513 w 1487225"/>
                  <a:gd name="connsiteY73" fmla="*/ 2009468 h 2027577"/>
                  <a:gd name="connsiteX74" fmla="*/ 1007800 w 1487225"/>
                  <a:gd name="connsiteY74" fmla="*/ 1999943 h 2027577"/>
                  <a:gd name="connsiteX75" fmla="*/ 1290375 w 1487225"/>
                  <a:gd name="connsiteY75" fmla="*/ 1914218 h 2027577"/>
                  <a:gd name="connsiteX76" fmla="*/ 1295138 w 1487225"/>
                  <a:gd name="connsiteY76" fmla="*/ 1899930 h 2027577"/>
                  <a:gd name="connsiteX77" fmla="*/ 1296725 w 1487225"/>
                  <a:gd name="connsiteY77" fmla="*/ 1891993 h 2027577"/>
                  <a:gd name="connsiteX78" fmla="*/ 1230050 w 1487225"/>
                  <a:gd name="connsiteY78" fmla="*/ 1534805 h 2027577"/>
                  <a:gd name="connsiteX79" fmla="*/ 1233225 w 1487225"/>
                  <a:gd name="connsiteY79" fmla="*/ 1537981 h 2027577"/>
                  <a:gd name="connsiteX80" fmla="*/ 1276088 w 1487225"/>
                  <a:gd name="connsiteY80" fmla="*/ 1571318 h 2027577"/>
                  <a:gd name="connsiteX81" fmla="*/ 1314188 w 1487225"/>
                  <a:gd name="connsiteY81" fmla="*/ 1588781 h 2027577"/>
                  <a:gd name="connsiteX82" fmla="*/ 1311013 w 1487225"/>
                  <a:gd name="connsiteY82" fmla="*/ 1628468 h 2027577"/>
                  <a:gd name="connsiteX83" fmla="*/ 1333238 w 1487225"/>
                  <a:gd name="connsiteY83" fmla="*/ 1668156 h 2027577"/>
                  <a:gd name="connsiteX84" fmla="*/ 1384038 w 1487225"/>
                  <a:gd name="connsiteY84" fmla="*/ 1649106 h 2027577"/>
                  <a:gd name="connsiteX85" fmla="*/ 1417375 w 1487225"/>
                  <a:gd name="connsiteY85" fmla="*/ 1642755 h 2027577"/>
                  <a:gd name="connsiteX86" fmla="*/ 1433250 w 1487225"/>
                  <a:gd name="connsiteY86" fmla="*/ 1644343 h 2027577"/>
                  <a:gd name="connsiteX87" fmla="*/ 1445950 w 1487225"/>
                  <a:gd name="connsiteY87" fmla="*/ 1622118 h 2027577"/>
                  <a:gd name="connsiteX88" fmla="*/ 1465000 w 1487225"/>
                  <a:gd name="connsiteY88" fmla="*/ 1622118 h 2027577"/>
                  <a:gd name="connsiteX89" fmla="*/ 1487225 w 1487225"/>
                  <a:gd name="connsiteY89" fmla="*/ 1595130 h 2027577"/>
                  <a:gd name="connsiteX90" fmla="*/ 1466588 w 1487225"/>
                  <a:gd name="connsiteY90" fmla="*/ 1555443 h 2027577"/>
                  <a:gd name="connsiteX91" fmla="*/ 241038 w 1487225"/>
                  <a:gd name="connsiteY91" fmla="*/ 882343 h 2027577"/>
                  <a:gd name="connsiteX92" fmla="*/ 296600 w 1487225"/>
                  <a:gd name="connsiteY92" fmla="*/ 875993 h 2027577"/>
                  <a:gd name="connsiteX93" fmla="*/ 325175 w 1487225"/>
                  <a:gd name="connsiteY93" fmla="*/ 844243 h 2027577"/>
                  <a:gd name="connsiteX94" fmla="*/ 326763 w 1487225"/>
                  <a:gd name="connsiteY94" fmla="*/ 826781 h 2027577"/>
                  <a:gd name="connsiteX95" fmla="*/ 328350 w 1487225"/>
                  <a:gd name="connsiteY95" fmla="*/ 823606 h 2027577"/>
                  <a:gd name="connsiteX96" fmla="*/ 334700 w 1487225"/>
                  <a:gd name="connsiteY96" fmla="*/ 728356 h 2027577"/>
                  <a:gd name="connsiteX97" fmla="*/ 368038 w 1487225"/>
                  <a:gd name="connsiteY97" fmla="*/ 507693 h 2027577"/>
                  <a:gd name="connsiteX98" fmla="*/ 1123688 w 1487225"/>
                  <a:gd name="connsiteY98" fmla="*/ 488643 h 2027577"/>
                  <a:gd name="connsiteX99" fmla="*/ 1144325 w 1487225"/>
                  <a:gd name="connsiteY99" fmla="*/ 606118 h 2027577"/>
                  <a:gd name="connsiteX100" fmla="*/ 1174488 w 1487225"/>
                  <a:gd name="connsiteY100" fmla="*/ 739468 h 2027577"/>
                  <a:gd name="connsiteX101" fmla="*/ 1193538 w 1487225"/>
                  <a:gd name="connsiteY101" fmla="*/ 777568 h 2027577"/>
                  <a:gd name="connsiteX102" fmla="*/ 1193538 w 1487225"/>
                  <a:gd name="connsiteY102" fmla="*/ 779156 h 2027577"/>
                  <a:gd name="connsiteX103" fmla="*/ 1199888 w 1487225"/>
                  <a:gd name="connsiteY103" fmla="*/ 785505 h 2027577"/>
                  <a:gd name="connsiteX104" fmla="*/ 1199888 w 1487225"/>
                  <a:gd name="connsiteY104" fmla="*/ 785505 h 2027577"/>
                  <a:gd name="connsiteX105" fmla="*/ 1199888 w 1487225"/>
                  <a:gd name="connsiteY105" fmla="*/ 785505 h 2027577"/>
                  <a:gd name="connsiteX106" fmla="*/ 1249100 w 1487225"/>
                  <a:gd name="connsiteY106" fmla="*/ 802968 h 2027577"/>
                  <a:gd name="connsiteX107" fmla="*/ 1272913 w 1487225"/>
                  <a:gd name="connsiteY107" fmla="*/ 802968 h 2027577"/>
                  <a:gd name="connsiteX108" fmla="*/ 1255450 w 1487225"/>
                  <a:gd name="connsiteY108" fmla="*/ 849005 h 2027577"/>
                  <a:gd name="connsiteX109" fmla="*/ 1109400 w 1487225"/>
                  <a:gd name="connsiteY109" fmla="*/ 1033156 h 2027577"/>
                  <a:gd name="connsiteX110" fmla="*/ 1099875 w 1487225"/>
                  <a:gd name="connsiteY110" fmla="*/ 1041093 h 2027577"/>
                  <a:gd name="connsiteX111" fmla="*/ 977638 w 1487225"/>
                  <a:gd name="connsiteY111" fmla="*/ 1098243 h 2027577"/>
                  <a:gd name="connsiteX112" fmla="*/ 955413 w 1487225"/>
                  <a:gd name="connsiteY112" fmla="*/ 1103005 h 2027577"/>
                  <a:gd name="connsiteX113" fmla="*/ 741100 w 1487225"/>
                  <a:gd name="connsiteY113" fmla="*/ 1139518 h 2027577"/>
                  <a:gd name="connsiteX114" fmla="*/ 739513 w 1487225"/>
                  <a:gd name="connsiteY114" fmla="*/ 1139518 h 2027577"/>
                  <a:gd name="connsiteX115" fmla="*/ 737925 w 1487225"/>
                  <a:gd name="connsiteY115" fmla="*/ 1139518 h 2027577"/>
                  <a:gd name="connsiteX116" fmla="*/ 641088 w 1487225"/>
                  <a:gd name="connsiteY116" fmla="*/ 1136343 h 2027577"/>
                  <a:gd name="connsiteX117" fmla="*/ 241038 w 1487225"/>
                  <a:gd name="connsiteY117" fmla="*/ 882343 h 2027577"/>
                  <a:gd name="connsiteX118" fmla="*/ 1328475 w 1487225"/>
                  <a:gd name="connsiteY118" fmla="*/ 1564968 h 2027577"/>
                  <a:gd name="connsiteX119" fmla="*/ 1303075 w 1487225"/>
                  <a:gd name="connsiteY119" fmla="*/ 1564968 h 2027577"/>
                  <a:gd name="connsiteX120" fmla="*/ 1282438 w 1487225"/>
                  <a:gd name="connsiteY120" fmla="*/ 1552268 h 2027577"/>
                  <a:gd name="connsiteX121" fmla="*/ 1245925 w 1487225"/>
                  <a:gd name="connsiteY121" fmla="*/ 1523693 h 2027577"/>
                  <a:gd name="connsiteX122" fmla="*/ 1223700 w 1487225"/>
                  <a:gd name="connsiteY122" fmla="*/ 1503055 h 2027577"/>
                  <a:gd name="connsiteX123" fmla="*/ 1223700 w 1487225"/>
                  <a:gd name="connsiteY123" fmla="*/ 1501468 h 2027577"/>
                  <a:gd name="connsiteX124" fmla="*/ 1212588 w 1487225"/>
                  <a:gd name="connsiteY124" fmla="*/ 1491943 h 2027577"/>
                  <a:gd name="connsiteX125" fmla="*/ 1115750 w 1487225"/>
                  <a:gd name="connsiteY125" fmla="*/ 1360180 h 2027577"/>
                  <a:gd name="connsiteX126" fmla="*/ 1099875 w 1487225"/>
                  <a:gd name="connsiteY126" fmla="*/ 1371293 h 2027577"/>
                  <a:gd name="connsiteX127" fmla="*/ 1206238 w 1487225"/>
                  <a:gd name="connsiteY127" fmla="*/ 1512581 h 2027577"/>
                  <a:gd name="connsiteX128" fmla="*/ 1276088 w 1487225"/>
                  <a:gd name="connsiteY128" fmla="*/ 1896756 h 2027577"/>
                  <a:gd name="connsiteX129" fmla="*/ 796663 w 1487225"/>
                  <a:gd name="connsiteY129" fmla="*/ 2006293 h 2027577"/>
                  <a:gd name="connsiteX130" fmla="*/ 545838 w 1487225"/>
                  <a:gd name="connsiteY130" fmla="*/ 1998356 h 2027577"/>
                  <a:gd name="connsiteX131" fmla="*/ 483925 w 1487225"/>
                  <a:gd name="connsiteY131" fmla="*/ 1990418 h 2027577"/>
                  <a:gd name="connsiteX132" fmla="*/ 426775 w 1487225"/>
                  <a:gd name="connsiteY132" fmla="*/ 1972956 h 2027577"/>
                  <a:gd name="connsiteX133" fmla="*/ 420425 w 1487225"/>
                  <a:gd name="connsiteY133" fmla="*/ 1914218 h 2027577"/>
                  <a:gd name="connsiteX134" fmla="*/ 420425 w 1487225"/>
                  <a:gd name="connsiteY134" fmla="*/ 1847543 h 2027577"/>
                  <a:gd name="connsiteX135" fmla="*/ 431538 w 1487225"/>
                  <a:gd name="connsiteY135" fmla="*/ 1611005 h 2027577"/>
                  <a:gd name="connsiteX136" fmla="*/ 441063 w 1487225"/>
                  <a:gd name="connsiteY136" fmla="*/ 1603068 h 2027577"/>
                  <a:gd name="connsiteX137" fmla="*/ 439475 w 1487225"/>
                  <a:gd name="connsiteY137" fmla="*/ 1518930 h 2027577"/>
                  <a:gd name="connsiteX138" fmla="*/ 464875 w 1487225"/>
                  <a:gd name="connsiteY138" fmla="*/ 1466543 h 2027577"/>
                  <a:gd name="connsiteX139" fmla="*/ 441063 w 1487225"/>
                  <a:gd name="connsiteY139" fmla="*/ 1504643 h 2027577"/>
                  <a:gd name="connsiteX140" fmla="*/ 439475 w 1487225"/>
                  <a:gd name="connsiteY140" fmla="*/ 1506231 h 2027577"/>
                  <a:gd name="connsiteX141" fmla="*/ 439475 w 1487225"/>
                  <a:gd name="connsiteY141" fmla="*/ 1490356 h 2027577"/>
                  <a:gd name="connsiteX142" fmla="*/ 452175 w 1487225"/>
                  <a:gd name="connsiteY142" fmla="*/ 1482418 h 2027577"/>
                  <a:gd name="connsiteX143" fmla="*/ 444238 w 1487225"/>
                  <a:gd name="connsiteY143" fmla="*/ 1471305 h 2027577"/>
                  <a:gd name="connsiteX144" fmla="*/ 441063 w 1487225"/>
                  <a:gd name="connsiteY144" fmla="*/ 1472893 h 2027577"/>
                  <a:gd name="connsiteX145" fmla="*/ 449000 w 1487225"/>
                  <a:gd name="connsiteY145" fmla="*/ 1371293 h 2027577"/>
                  <a:gd name="connsiteX146" fmla="*/ 434713 w 1487225"/>
                  <a:gd name="connsiteY146" fmla="*/ 1369706 h 2027577"/>
                  <a:gd name="connsiteX147" fmla="*/ 426775 w 1487225"/>
                  <a:gd name="connsiteY147" fmla="*/ 1484005 h 2027577"/>
                  <a:gd name="connsiteX148" fmla="*/ 277550 w 1487225"/>
                  <a:gd name="connsiteY148" fmla="*/ 1568143 h 2027577"/>
                  <a:gd name="connsiteX149" fmla="*/ 190238 w 1487225"/>
                  <a:gd name="connsiteY149" fmla="*/ 1607831 h 2027577"/>
                  <a:gd name="connsiteX150" fmla="*/ 168013 w 1487225"/>
                  <a:gd name="connsiteY150" fmla="*/ 1615768 h 2027577"/>
                  <a:gd name="connsiteX151" fmla="*/ 148963 w 1487225"/>
                  <a:gd name="connsiteY151" fmla="*/ 1599893 h 2027577"/>
                  <a:gd name="connsiteX152" fmla="*/ 125150 w 1487225"/>
                  <a:gd name="connsiteY152" fmla="*/ 1564968 h 2027577"/>
                  <a:gd name="connsiteX153" fmla="*/ 121975 w 1487225"/>
                  <a:gd name="connsiteY153" fmla="*/ 1484005 h 2027577"/>
                  <a:gd name="connsiteX154" fmla="*/ 150550 w 1487225"/>
                  <a:gd name="connsiteY154" fmla="*/ 1444318 h 2027577"/>
                  <a:gd name="connsiteX155" fmla="*/ 182300 w 1487225"/>
                  <a:gd name="connsiteY155" fmla="*/ 1403043 h 2027577"/>
                  <a:gd name="connsiteX156" fmla="*/ 307713 w 1487225"/>
                  <a:gd name="connsiteY156" fmla="*/ 1237943 h 2027577"/>
                  <a:gd name="connsiteX157" fmla="*/ 375975 w 1487225"/>
                  <a:gd name="connsiteY157" fmla="*/ 1149043 h 2027577"/>
                  <a:gd name="connsiteX158" fmla="*/ 444238 w 1487225"/>
                  <a:gd name="connsiteY158" fmla="*/ 1082368 h 2027577"/>
                  <a:gd name="connsiteX159" fmla="*/ 636325 w 1487225"/>
                  <a:gd name="connsiteY159" fmla="*/ 1153805 h 2027577"/>
                  <a:gd name="connsiteX160" fmla="*/ 742688 w 1487225"/>
                  <a:gd name="connsiteY160" fmla="*/ 1156981 h 2027577"/>
                  <a:gd name="connsiteX161" fmla="*/ 809363 w 1487225"/>
                  <a:gd name="connsiteY161" fmla="*/ 1155393 h 2027577"/>
                  <a:gd name="connsiteX162" fmla="*/ 963350 w 1487225"/>
                  <a:gd name="connsiteY162" fmla="*/ 1120468 h 2027577"/>
                  <a:gd name="connsiteX163" fmla="*/ 983988 w 1487225"/>
                  <a:gd name="connsiteY163" fmla="*/ 1115706 h 2027577"/>
                  <a:gd name="connsiteX164" fmla="*/ 1117338 w 1487225"/>
                  <a:gd name="connsiteY164" fmla="*/ 1052206 h 2027577"/>
                  <a:gd name="connsiteX165" fmla="*/ 1122100 w 1487225"/>
                  <a:gd name="connsiteY165" fmla="*/ 1053793 h 2027577"/>
                  <a:gd name="connsiteX166" fmla="*/ 1131625 w 1487225"/>
                  <a:gd name="connsiteY166" fmla="*/ 1061731 h 2027577"/>
                  <a:gd name="connsiteX167" fmla="*/ 1147500 w 1487225"/>
                  <a:gd name="connsiteY167" fmla="*/ 1076018 h 2027577"/>
                  <a:gd name="connsiteX168" fmla="*/ 1180838 w 1487225"/>
                  <a:gd name="connsiteY168" fmla="*/ 1107768 h 2027577"/>
                  <a:gd name="connsiteX169" fmla="*/ 1242750 w 1487225"/>
                  <a:gd name="connsiteY169" fmla="*/ 1179206 h 2027577"/>
                  <a:gd name="connsiteX170" fmla="*/ 1342763 w 1487225"/>
                  <a:gd name="connsiteY170" fmla="*/ 1336368 h 2027577"/>
                  <a:gd name="connsiteX171" fmla="*/ 1409438 w 1487225"/>
                  <a:gd name="connsiteY171" fmla="*/ 1507818 h 2027577"/>
                  <a:gd name="connsiteX172" fmla="*/ 1401500 w 1487225"/>
                  <a:gd name="connsiteY172" fmla="*/ 1533218 h 2027577"/>
                  <a:gd name="connsiteX173" fmla="*/ 1380863 w 1487225"/>
                  <a:gd name="connsiteY173" fmla="*/ 1542743 h 2027577"/>
                  <a:gd name="connsiteX174" fmla="*/ 1328475 w 1487225"/>
                  <a:gd name="connsiteY174" fmla="*/ 1564968 h 2027577"/>
                  <a:gd name="connsiteX175" fmla="*/ 1458650 w 1487225"/>
                  <a:gd name="connsiteY175" fmla="*/ 1599893 h 2027577"/>
                  <a:gd name="connsiteX176" fmla="*/ 1445950 w 1487225"/>
                  <a:gd name="connsiteY176" fmla="*/ 1598305 h 2027577"/>
                  <a:gd name="connsiteX177" fmla="*/ 1428488 w 1487225"/>
                  <a:gd name="connsiteY177" fmla="*/ 1601481 h 2027577"/>
                  <a:gd name="connsiteX178" fmla="*/ 1420550 w 1487225"/>
                  <a:gd name="connsiteY178" fmla="*/ 1620531 h 2027577"/>
                  <a:gd name="connsiteX179" fmla="*/ 1358638 w 1487225"/>
                  <a:gd name="connsiteY179" fmla="*/ 1637993 h 2027577"/>
                  <a:gd name="connsiteX180" fmla="*/ 1338000 w 1487225"/>
                  <a:gd name="connsiteY180" fmla="*/ 1647518 h 2027577"/>
                  <a:gd name="connsiteX181" fmla="*/ 1330063 w 1487225"/>
                  <a:gd name="connsiteY181" fmla="*/ 1631643 h 2027577"/>
                  <a:gd name="connsiteX182" fmla="*/ 1334825 w 1487225"/>
                  <a:gd name="connsiteY182" fmla="*/ 1584018 h 2027577"/>
                  <a:gd name="connsiteX183" fmla="*/ 1372925 w 1487225"/>
                  <a:gd name="connsiteY183" fmla="*/ 1566555 h 2027577"/>
                  <a:gd name="connsiteX184" fmla="*/ 1407850 w 1487225"/>
                  <a:gd name="connsiteY184" fmla="*/ 1550680 h 2027577"/>
                  <a:gd name="connsiteX185" fmla="*/ 1415788 w 1487225"/>
                  <a:gd name="connsiteY185" fmla="*/ 1557031 h 2027577"/>
                  <a:gd name="connsiteX186" fmla="*/ 1463413 w 1487225"/>
                  <a:gd name="connsiteY186" fmla="*/ 1582430 h 2027577"/>
                  <a:gd name="connsiteX187" fmla="*/ 1458650 w 1487225"/>
                  <a:gd name="connsiteY187" fmla="*/ 1599893 h 2027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</a:cxnLst>
                <a:rect l="l" t="t" r="r" b="b"/>
                <a:pathLst>
                  <a:path w="1487225" h="2027577">
                    <a:moveTo>
                      <a:pt x="1466588" y="1555443"/>
                    </a:moveTo>
                    <a:cubicBezTo>
                      <a:pt x="1453888" y="1545918"/>
                      <a:pt x="1438013" y="1541156"/>
                      <a:pt x="1422138" y="1539568"/>
                    </a:cubicBezTo>
                    <a:cubicBezTo>
                      <a:pt x="1430075" y="1528456"/>
                      <a:pt x="1428488" y="1514168"/>
                      <a:pt x="1425313" y="1501468"/>
                    </a:cubicBezTo>
                    <a:cubicBezTo>
                      <a:pt x="1420550" y="1484005"/>
                      <a:pt x="1414200" y="1466543"/>
                      <a:pt x="1409438" y="1449081"/>
                    </a:cubicBezTo>
                    <a:cubicBezTo>
                      <a:pt x="1398325" y="1414156"/>
                      <a:pt x="1384038" y="1380818"/>
                      <a:pt x="1368163" y="1347481"/>
                    </a:cubicBezTo>
                    <a:cubicBezTo>
                      <a:pt x="1336413" y="1282393"/>
                      <a:pt x="1299900" y="1222068"/>
                      <a:pt x="1255450" y="1164918"/>
                    </a:cubicBezTo>
                    <a:cubicBezTo>
                      <a:pt x="1230050" y="1133168"/>
                      <a:pt x="1204650" y="1103005"/>
                      <a:pt x="1176075" y="1076018"/>
                    </a:cubicBezTo>
                    <a:cubicBezTo>
                      <a:pt x="1169725" y="1069668"/>
                      <a:pt x="1152263" y="1049031"/>
                      <a:pt x="1134800" y="1037918"/>
                    </a:cubicBezTo>
                    <a:cubicBezTo>
                      <a:pt x="1193538" y="990293"/>
                      <a:pt x="1242750" y="928380"/>
                      <a:pt x="1276088" y="855356"/>
                    </a:cubicBezTo>
                    <a:cubicBezTo>
                      <a:pt x="1284025" y="837893"/>
                      <a:pt x="1290375" y="818843"/>
                      <a:pt x="1296725" y="801380"/>
                    </a:cubicBezTo>
                    <a:cubicBezTo>
                      <a:pt x="1331650" y="799793"/>
                      <a:pt x="1366575" y="795031"/>
                      <a:pt x="1399913" y="791856"/>
                    </a:cubicBezTo>
                    <a:cubicBezTo>
                      <a:pt x="1428488" y="790268"/>
                      <a:pt x="1433250" y="756930"/>
                      <a:pt x="1418963" y="739468"/>
                    </a:cubicBezTo>
                    <a:cubicBezTo>
                      <a:pt x="1418963" y="728356"/>
                      <a:pt x="1418963" y="717243"/>
                      <a:pt x="1418963" y="707718"/>
                    </a:cubicBezTo>
                    <a:cubicBezTo>
                      <a:pt x="1444363" y="447368"/>
                      <a:pt x="1347525" y="188606"/>
                      <a:pt x="1114163" y="74305"/>
                    </a:cubicBezTo>
                    <a:cubicBezTo>
                      <a:pt x="987163" y="12393"/>
                      <a:pt x="782375" y="-8245"/>
                      <a:pt x="641088" y="2868"/>
                    </a:cubicBezTo>
                    <a:cubicBezTo>
                      <a:pt x="523613" y="12393"/>
                      <a:pt x="402963" y="44143"/>
                      <a:pt x="309300" y="117168"/>
                    </a:cubicBezTo>
                    <a:cubicBezTo>
                      <a:pt x="263263" y="142568"/>
                      <a:pt x="221988" y="177493"/>
                      <a:pt x="190238" y="225118"/>
                    </a:cubicBezTo>
                    <a:cubicBezTo>
                      <a:pt x="187063" y="228293"/>
                      <a:pt x="185475" y="233055"/>
                      <a:pt x="182300" y="236231"/>
                    </a:cubicBezTo>
                    <a:cubicBezTo>
                      <a:pt x="180713" y="237818"/>
                      <a:pt x="179125" y="239406"/>
                      <a:pt x="177538" y="240993"/>
                    </a:cubicBezTo>
                    <a:cubicBezTo>
                      <a:pt x="141025" y="287031"/>
                      <a:pt x="115625" y="339418"/>
                      <a:pt x="99750" y="394981"/>
                    </a:cubicBezTo>
                    <a:cubicBezTo>
                      <a:pt x="98163" y="401330"/>
                      <a:pt x="96575" y="407680"/>
                      <a:pt x="94988" y="414031"/>
                    </a:cubicBezTo>
                    <a:cubicBezTo>
                      <a:pt x="61650" y="504518"/>
                      <a:pt x="47363" y="601356"/>
                      <a:pt x="55300" y="696606"/>
                    </a:cubicBezTo>
                    <a:cubicBezTo>
                      <a:pt x="55300" y="699781"/>
                      <a:pt x="53713" y="704543"/>
                      <a:pt x="53713" y="707718"/>
                    </a:cubicBezTo>
                    <a:cubicBezTo>
                      <a:pt x="50538" y="745818"/>
                      <a:pt x="50538" y="790268"/>
                      <a:pt x="64825" y="826781"/>
                    </a:cubicBezTo>
                    <a:cubicBezTo>
                      <a:pt x="80700" y="866468"/>
                      <a:pt x="114038" y="888693"/>
                      <a:pt x="158488" y="887106"/>
                    </a:cubicBezTo>
                    <a:cubicBezTo>
                      <a:pt x="179125" y="887106"/>
                      <a:pt x="199763" y="885518"/>
                      <a:pt x="221988" y="882343"/>
                    </a:cubicBezTo>
                    <a:cubicBezTo>
                      <a:pt x="264850" y="969656"/>
                      <a:pt x="339463" y="1028393"/>
                      <a:pt x="429950" y="1074430"/>
                    </a:cubicBezTo>
                    <a:cubicBezTo>
                      <a:pt x="380738" y="1110943"/>
                      <a:pt x="344225" y="1166505"/>
                      <a:pt x="307713" y="1214130"/>
                    </a:cubicBezTo>
                    <a:cubicBezTo>
                      <a:pt x="263263" y="1272868"/>
                      <a:pt x="217225" y="1333193"/>
                      <a:pt x="172775" y="1391930"/>
                    </a:cubicBezTo>
                    <a:cubicBezTo>
                      <a:pt x="161663" y="1407805"/>
                      <a:pt x="148963" y="1422093"/>
                      <a:pt x="137850" y="1437968"/>
                    </a:cubicBezTo>
                    <a:cubicBezTo>
                      <a:pt x="128325" y="1450668"/>
                      <a:pt x="117213" y="1463368"/>
                      <a:pt x="110863" y="1477656"/>
                    </a:cubicBezTo>
                    <a:cubicBezTo>
                      <a:pt x="96575" y="1504643"/>
                      <a:pt x="98163" y="1533218"/>
                      <a:pt x="110863" y="1560206"/>
                    </a:cubicBezTo>
                    <a:cubicBezTo>
                      <a:pt x="117213" y="1572906"/>
                      <a:pt x="125150" y="1585606"/>
                      <a:pt x="133088" y="1596718"/>
                    </a:cubicBezTo>
                    <a:cubicBezTo>
                      <a:pt x="131500" y="1598305"/>
                      <a:pt x="129913" y="1599893"/>
                      <a:pt x="129913" y="1603068"/>
                    </a:cubicBezTo>
                    <a:cubicBezTo>
                      <a:pt x="129913" y="1618943"/>
                      <a:pt x="129913" y="1645930"/>
                      <a:pt x="109275" y="1649106"/>
                    </a:cubicBezTo>
                    <a:cubicBezTo>
                      <a:pt x="98163" y="1650693"/>
                      <a:pt x="94988" y="1642755"/>
                      <a:pt x="94988" y="1633231"/>
                    </a:cubicBezTo>
                    <a:cubicBezTo>
                      <a:pt x="98163" y="1626880"/>
                      <a:pt x="99750" y="1618943"/>
                      <a:pt x="98163" y="1611005"/>
                    </a:cubicBezTo>
                    <a:cubicBezTo>
                      <a:pt x="94988" y="1603068"/>
                      <a:pt x="85463" y="1606243"/>
                      <a:pt x="83875" y="1612593"/>
                    </a:cubicBezTo>
                    <a:cubicBezTo>
                      <a:pt x="82288" y="1617356"/>
                      <a:pt x="80700" y="1623706"/>
                      <a:pt x="80700" y="1628468"/>
                    </a:cubicBezTo>
                    <a:cubicBezTo>
                      <a:pt x="75938" y="1633231"/>
                      <a:pt x="69588" y="1636406"/>
                      <a:pt x="63238" y="1631643"/>
                    </a:cubicBezTo>
                    <a:cubicBezTo>
                      <a:pt x="58475" y="1626880"/>
                      <a:pt x="58475" y="1618943"/>
                      <a:pt x="61650" y="1614180"/>
                    </a:cubicBezTo>
                    <a:cubicBezTo>
                      <a:pt x="66413" y="1612593"/>
                      <a:pt x="69588" y="1609418"/>
                      <a:pt x="72763" y="1606243"/>
                    </a:cubicBezTo>
                    <a:cubicBezTo>
                      <a:pt x="75938" y="1601481"/>
                      <a:pt x="72763" y="1593543"/>
                      <a:pt x="66413" y="1595130"/>
                    </a:cubicBezTo>
                    <a:cubicBezTo>
                      <a:pt x="61650" y="1596718"/>
                      <a:pt x="56888" y="1598305"/>
                      <a:pt x="53713" y="1603068"/>
                    </a:cubicBezTo>
                    <a:cubicBezTo>
                      <a:pt x="47363" y="1604656"/>
                      <a:pt x="39425" y="1603068"/>
                      <a:pt x="36250" y="1598305"/>
                    </a:cubicBezTo>
                    <a:cubicBezTo>
                      <a:pt x="29900" y="1590368"/>
                      <a:pt x="36250" y="1577668"/>
                      <a:pt x="45775" y="1574493"/>
                    </a:cubicBezTo>
                    <a:cubicBezTo>
                      <a:pt x="55300" y="1571318"/>
                      <a:pt x="48950" y="1557031"/>
                      <a:pt x="41013" y="1560206"/>
                    </a:cubicBezTo>
                    <a:cubicBezTo>
                      <a:pt x="31488" y="1563380"/>
                      <a:pt x="21963" y="1558618"/>
                      <a:pt x="17200" y="1550680"/>
                    </a:cubicBezTo>
                    <a:cubicBezTo>
                      <a:pt x="10850" y="1541156"/>
                      <a:pt x="14025" y="1531630"/>
                      <a:pt x="21963" y="1525281"/>
                    </a:cubicBezTo>
                    <a:cubicBezTo>
                      <a:pt x="45775" y="1507818"/>
                      <a:pt x="72763" y="1528456"/>
                      <a:pt x="91813" y="1542743"/>
                    </a:cubicBezTo>
                    <a:cubicBezTo>
                      <a:pt x="99750" y="1549093"/>
                      <a:pt x="107688" y="1537981"/>
                      <a:pt x="101338" y="1531630"/>
                    </a:cubicBezTo>
                    <a:cubicBezTo>
                      <a:pt x="85463" y="1518930"/>
                      <a:pt x="69588" y="1506231"/>
                      <a:pt x="48950" y="1504643"/>
                    </a:cubicBezTo>
                    <a:cubicBezTo>
                      <a:pt x="33075" y="1503055"/>
                      <a:pt x="15613" y="1507818"/>
                      <a:pt x="6088" y="1520518"/>
                    </a:cubicBezTo>
                    <a:cubicBezTo>
                      <a:pt x="-8200" y="1541156"/>
                      <a:pt x="4500" y="1566555"/>
                      <a:pt x="25138" y="1572906"/>
                    </a:cubicBezTo>
                    <a:cubicBezTo>
                      <a:pt x="20375" y="1582430"/>
                      <a:pt x="18788" y="1595130"/>
                      <a:pt x="25138" y="1604656"/>
                    </a:cubicBezTo>
                    <a:cubicBezTo>
                      <a:pt x="29900" y="1612593"/>
                      <a:pt x="37838" y="1615768"/>
                      <a:pt x="47363" y="1615768"/>
                    </a:cubicBezTo>
                    <a:cubicBezTo>
                      <a:pt x="45775" y="1625293"/>
                      <a:pt x="47363" y="1636406"/>
                      <a:pt x="56888" y="1644343"/>
                    </a:cubicBezTo>
                    <a:cubicBezTo>
                      <a:pt x="64825" y="1650693"/>
                      <a:pt x="75938" y="1650693"/>
                      <a:pt x="83875" y="1645930"/>
                    </a:cubicBezTo>
                    <a:cubicBezTo>
                      <a:pt x="83875" y="1645930"/>
                      <a:pt x="83875" y="1647518"/>
                      <a:pt x="83875" y="1647518"/>
                    </a:cubicBezTo>
                    <a:cubicBezTo>
                      <a:pt x="88638" y="1658630"/>
                      <a:pt x="98163" y="1664981"/>
                      <a:pt x="110863" y="1664981"/>
                    </a:cubicBezTo>
                    <a:cubicBezTo>
                      <a:pt x="121975" y="1663393"/>
                      <a:pt x="133088" y="1657043"/>
                      <a:pt x="137850" y="1647518"/>
                    </a:cubicBezTo>
                    <a:cubicBezTo>
                      <a:pt x="144200" y="1636406"/>
                      <a:pt x="145788" y="1625293"/>
                      <a:pt x="145788" y="1612593"/>
                    </a:cubicBezTo>
                    <a:cubicBezTo>
                      <a:pt x="150550" y="1618943"/>
                      <a:pt x="156900" y="1625293"/>
                      <a:pt x="164838" y="1628468"/>
                    </a:cubicBezTo>
                    <a:cubicBezTo>
                      <a:pt x="179125" y="1633231"/>
                      <a:pt x="196588" y="1622118"/>
                      <a:pt x="209288" y="1615768"/>
                    </a:cubicBezTo>
                    <a:cubicBezTo>
                      <a:pt x="225163" y="1609418"/>
                      <a:pt x="241038" y="1601481"/>
                      <a:pt x="255325" y="1595130"/>
                    </a:cubicBezTo>
                    <a:cubicBezTo>
                      <a:pt x="315650" y="1566555"/>
                      <a:pt x="374388" y="1534805"/>
                      <a:pt x="429950" y="1498293"/>
                    </a:cubicBezTo>
                    <a:cubicBezTo>
                      <a:pt x="429950" y="1506231"/>
                      <a:pt x="429950" y="1514168"/>
                      <a:pt x="429950" y="1522106"/>
                    </a:cubicBezTo>
                    <a:cubicBezTo>
                      <a:pt x="422013" y="1541156"/>
                      <a:pt x="414075" y="1561793"/>
                      <a:pt x="407725" y="1582430"/>
                    </a:cubicBezTo>
                    <a:cubicBezTo>
                      <a:pt x="410900" y="1576081"/>
                      <a:pt x="415663" y="1569731"/>
                      <a:pt x="418838" y="1563380"/>
                    </a:cubicBezTo>
                    <a:cubicBezTo>
                      <a:pt x="410900" y="1647518"/>
                      <a:pt x="406138" y="1731656"/>
                      <a:pt x="404550" y="1815793"/>
                    </a:cubicBezTo>
                    <a:cubicBezTo>
                      <a:pt x="404550" y="1839606"/>
                      <a:pt x="402963" y="1863418"/>
                      <a:pt x="402963" y="1888818"/>
                    </a:cubicBezTo>
                    <a:cubicBezTo>
                      <a:pt x="402963" y="1911043"/>
                      <a:pt x="401375" y="1934856"/>
                      <a:pt x="402963" y="1957081"/>
                    </a:cubicBezTo>
                    <a:cubicBezTo>
                      <a:pt x="404550" y="1972956"/>
                      <a:pt x="412488" y="1988831"/>
                      <a:pt x="426775" y="1996768"/>
                    </a:cubicBezTo>
                    <a:cubicBezTo>
                      <a:pt x="444238" y="2006293"/>
                      <a:pt x="466463" y="2006293"/>
                      <a:pt x="485513" y="2009468"/>
                    </a:cubicBezTo>
                    <a:cubicBezTo>
                      <a:pt x="658550" y="2036456"/>
                      <a:pt x="836350" y="2033280"/>
                      <a:pt x="1007800" y="1999943"/>
                    </a:cubicBezTo>
                    <a:cubicBezTo>
                      <a:pt x="1104638" y="1980893"/>
                      <a:pt x="1199888" y="1952318"/>
                      <a:pt x="1290375" y="1914218"/>
                    </a:cubicBezTo>
                    <a:cubicBezTo>
                      <a:pt x="1296725" y="1911043"/>
                      <a:pt x="1298313" y="1904693"/>
                      <a:pt x="1295138" y="1899930"/>
                    </a:cubicBezTo>
                    <a:cubicBezTo>
                      <a:pt x="1296725" y="1898343"/>
                      <a:pt x="1296725" y="1895168"/>
                      <a:pt x="1296725" y="1891993"/>
                    </a:cubicBezTo>
                    <a:cubicBezTo>
                      <a:pt x="1268150" y="1774518"/>
                      <a:pt x="1245925" y="1653868"/>
                      <a:pt x="1230050" y="1534805"/>
                    </a:cubicBezTo>
                    <a:cubicBezTo>
                      <a:pt x="1231638" y="1536393"/>
                      <a:pt x="1231638" y="1536393"/>
                      <a:pt x="1233225" y="1537981"/>
                    </a:cubicBezTo>
                    <a:cubicBezTo>
                      <a:pt x="1247513" y="1549093"/>
                      <a:pt x="1261800" y="1560206"/>
                      <a:pt x="1276088" y="1571318"/>
                    </a:cubicBezTo>
                    <a:cubicBezTo>
                      <a:pt x="1287200" y="1579255"/>
                      <a:pt x="1299900" y="1587193"/>
                      <a:pt x="1314188" y="1588781"/>
                    </a:cubicBezTo>
                    <a:cubicBezTo>
                      <a:pt x="1311013" y="1601481"/>
                      <a:pt x="1309425" y="1614180"/>
                      <a:pt x="1311013" y="1628468"/>
                    </a:cubicBezTo>
                    <a:cubicBezTo>
                      <a:pt x="1312600" y="1642755"/>
                      <a:pt x="1317363" y="1661805"/>
                      <a:pt x="1333238" y="1668156"/>
                    </a:cubicBezTo>
                    <a:cubicBezTo>
                      <a:pt x="1350700" y="1676093"/>
                      <a:pt x="1369750" y="1658630"/>
                      <a:pt x="1384038" y="1649106"/>
                    </a:cubicBezTo>
                    <a:cubicBezTo>
                      <a:pt x="1391975" y="1644343"/>
                      <a:pt x="1409438" y="1633231"/>
                      <a:pt x="1417375" y="1642755"/>
                    </a:cubicBezTo>
                    <a:cubicBezTo>
                      <a:pt x="1420550" y="1647518"/>
                      <a:pt x="1430075" y="1649106"/>
                      <a:pt x="1433250" y="1644343"/>
                    </a:cubicBezTo>
                    <a:cubicBezTo>
                      <a:pt x="1438013" y="1636406"/>
                      <a:pt x="1441188" y="1630055"/>
                      <a:pt x="1445950" y="1622118"/>
                    </a:cubicBezTo>
                    <a:cubicBezTo>
                      <a:pt x="1452300" y="1623706"/>
                      <a:pt x="1458650" y="1625293"/>
                      <a:pt x="1465000" y="1622118"/>
                    </a:cubicBezTo>
                    <a:cubicBezTo>
                      <a:pt x="1477700" y="1618943"/>
                      <a:pt x="1487225" y="1607831"/>
                      <a:pt x="1487225" y="1595130"/>
                    </a:cubicBezTo>
                    <a:cubicBezTo>
                      <a:pt x="1485638" y="1577668"/>
                      <a:pt x="1477700" y="1563380"/>
                      <a:pt x="1466588" y="1555443"/>
                    </a:cubicBezTo>
                    <a:close/>
                    <a:moveTo>
                      <a:pt x="241038" y="882343"/>
                    </a:moveTo>
                    <a:cubicBezTo>
                      <a:pt x="260088" y="880755"/>
                      <a:pt x="277550" y="877580"/>
                      <a:pt x="296600" y="875993"/>
                    </a:cubicBezTo>
                    <a:cubicBezTo>
                      <a:pt x="314063" y="874406"/>
                      <a:pt x="323588" y="860118"/>
                      <a:pt x="325175" y="844243"/>
                    </a:cubicBezTo>
                    <a:cubicBezTo>
                      <a:pt x="325175" y="837893"/>
                      <a:pt x="325175" y="833130"/>
                      <a:pt x="326763" y="826781"/>
                    </a:cubicBezTo>
                    <a:cubicBezTo>
                      <a:pt x="326763" y="825193"/>
                      <a:pt x="328350" y="823606"/>
                      <a:pt x="328350" y="823606"/>
                    </a:cubicBezTo>
                    <a:cubicBezTo>
                      <a:pt x="334700" y="791856"/>
                      <a:pt x="336288" y="760106"/>
                      <a:pt x="334700" y="728356"/>
                    </a:cubicBezTo>
                    <a:lnTo>
                      <a:pt x="368038" y="507693"/>
                    </a:lnTo>
                    <a:cubicBezTo>
                      <a:pt x="620450" y="518805"/>
                      <a:pt x="872863" y="510868"/>
                      <a:pt x="1123688" y="488643"/>
                    </a:cubicBezTo>
                    <a:cubicBezTo>
                      <a:pt x="1134800" y="525156"/>
                      <a:pt x="1136388" y="568018"/>
                      <a:pt x="1144325" y="606118"/>
                    </a:cubicBezTo>
                    <a:cubicBezTo>
                      <a:pt x="1153850" y="650568"/>
                      <a:pt x="1163375" y="695018"/>
                      <a:pt x="1174488" y="739468"/>
                    </a:cubicBezTo>
                    <a:cubicBezTo>
                      <a:pt x="1179250" y="755343"/>
                      <a:pt x="1185600" y="768043"/>
                      <a:pt x="1193538" y="777568"/>
                    </a:cubicBezTo>
                    <a:cubicBezTo>
                      <a:pt x="1193538" y="777568"/>
                      <a:pt x="1193538" y="777568"/>
                      <a:pt x="1193538" y="779156"/>
                    </a:cubicBezTo>
                    <a:cubicBezTo>
                      <a:pt x="1195125" y="782330"/>
                      <a:pt x="1196713" y="783918"/>
                      <a:pt x="1199888" y="785505"/>
                    </a:cubicBezTo>
                    <a:cubicBezTo>
                      <a:pt x="1199888" y="785505"/>
                      <a:pt x="1199888" y="785505"/>
                      <a:pt x="1199888" y="785505"/>
                    </a:cubicBezTo>
                    <a:cubicBezTo>
                      <a:pt x="1199888" y="785505"/>
                      <a:pt x="1199888" y="785505"/>
                      <a:pt x="1199888" y="785505"/>
                    </a:cubicBezTo>
                    <a:cubicBezTo>
                      <a:pt x="1212588" y="796618"/>
                      <a:pt x="1228463" y="802968"/>
                      <a:pt x="1249100" y="802968"/>
                    </a:cubicBezTo>
                    <a:cubicBezTo>
                      <a:pt x="1257038" y="802968"/>
                      <a:pt x="1264975" y="802968"/>
                      <a:pt x="1272913" y="802968"/>
                    </a:cubicBezTo>
                    <a:cubicBezTo>
                      <a:pt x="1268150" y="818843"/>
                      <a:pt x="1261800" y="833130"/>
                      <a:pt x="1255450" y="849005"/>
                    </a:cubicBezTo>
                    <a:cubicBezTo>
                      <a:pt x="1222113" y="923618"/>
                      <a:pt x="1169725" y="987118"/>
                      <a:pt x="1109400" y="1033156"/>
                    </a:cubicBezTo>
                    <a:cubicBezTo>
                      <a:pt x="1106225" y="1034743"/>
                      <a:pt x="1103050" y="1036330"/>
                      <a:pt x="1099875" y="1041093"/>
                    </a:cubicBezTo>
                    <a:cubicBezTo>
                      <a:pt x="1061775" y="1068081"/>
                      <a:pt x="1020500" y="1087130"/>
                      <a:pt x="977638" y="1098243"/>
                    </a:cubicBezTo>
                    <a:cubicBezTo>
                      <a:pt x="971288" y="1099831"/>
                      <a:pt x="964938" y="1101418"/>
                      <a:pt x="955413" y="1103005"/>
                    </a:cubicBezTo>
                    <a:cubicBezTo>
                      <a:pt x="890325" y="1129993"/>
                      <a:pt x="818888" y="1141106"/>
                      <a:pt x="741100" y="1139518"/>
                    </a:cubicBezTo>
                    <a:lnTo>
                      <a:pt x="739513" y="1139518"/>
                    </a:lnTo>
                    <a:lnTo>
                      <a:pt x="737925" y="1139518"/>
                    </a:lnTo>
                    <a:cubicBezTo>
                      <a:pt x="703000" y="1145868"/>
                      <a:pt x="671250" y="1145868"/>
                      <a:pt x="641088" y="1136343"/>
                    </a:cubicBezTo>
                    <a:cubicBezTo>
                      <a:pt x="471225" y="1085543"/>
                      <a:pt x="312475" y="1017281"/>
                      <a:pt x="241038" y="882343"/>
                    </a:cubicBezTo>
                    <a:close/>
                    <a:moveTo>
                      <a:pt x="1328475" y="1564968"/>
                    </a:moveTo>
                    <a:cubicBezTo>
                      <a:pt x="1318950" y="1568143"/>
                      <a:pt x="1311013" y="1569731"/>
                      <a:pt x="1303075" y="1564968"/>
                    </a:cubicBezTo>
                    <a:cubicBezTo>
                      <a:pt x="1296725" y="1561793"/>
                      <a:pt x="1288788" y="1557031"/>
                      <a:pt x="1282438" y="1552268"/>
                    </a:cubicBezTo>
                    <a:cubicBezTo>
                      <a:pt x="1269738" y="1542743"/>
                      <a:pt x="1258625" y="1533218"/>
                      <a:pt x="1245925" y="1523693"/>
                    </a:cubicBezTo>
                    <a:cubicBezTo>
                      <a:pt x="1237988" y="1517343"/>
                      <a:pt x="1231638" y="1509406"/>
                      <a:pt x="1223700" y="1503055"/>
                    </a:cubicBezTo>
                    <a:cubicBezTo>
                      <a:pt x="1223700" y="1503055"/>
                      <a:pt x="1223700" y="1501468"/>
                      <a:pt x="1223700" y="1501468"/>
                    </a:cubicBezTo>
                    <a:cubicBezTo>
                      <a:pt x="1222113" y="1495118"/>
                      <a:pt x="1217350" y="1491943"/>
                      <a:pt x="1212588" y="1491943"/>
                    </a:cubicBezTo>
                    <a:cubicBezTo>
                      <a:pt x="1174488" y="1453843"/>
                      <a:pt x="1141150" y="1409393"/>
                      <a:pt x="1115750" y="1360180"/>
                    </a:cubicBezTo>
                    <a:cubicBezTo>
                      <a:pt x="1109400" y="1349068"/>
                      <a:pt x="1093525" y="1360180"/>
                      <a:pt x="1099875" y="1371293"/>
                    </a:cubicBezTo>
                    <a:cubicBezTo>
                      <a:pt x="1128450" y="1423680"/>
                      <a:pt x="1163375" y="1471305"/>
                      <a:pt x="1206238" y="1512581"/>
                    </a:cubicBezTo>
                    <a:cubicBezTo>
                      <a:pt x="1223700" y="1641168"/>
                      <a:pt x="1245925" y="1769756"/>
                      <a:pt x="1276088" y="1896756"/>
                    </a:cubicBezTo>
                    <a:cubicBezTo>
                      <a:pt x="1123688" y="1960256"/>
                      <a:pt x="960175" y="1996768"/>
                      <a:pt x="796663" y="2006293"/>
                    </a:cubicBezTo>
                    <a:cubicBezTo>
                      <a:pt x="712525" y="2011055"/>
                      <a:pt x="628388" y="2007881"/>
                      <a:pt x="545838" y="1998356"/>
                    </a:cubicBezTo>
                    <a:cubicBezTo>
                      <a:pt x="525200" y="1995180"/>
                      <a:pt x="504563" y="1993593"/>
                      <a:pt x="483925" y="1990418"/>
                    </a:cubicBezTo>
                    <a:cubicBezTo>
                      <a:pt x="468050" y="1987243"/>
                      <a:pt x="437888" y="1987243"/>
                      <a:pt x="426775" y="1972956"/>
                    </a:cubicBezTo>
                    <a:cubicBezTo>
                      <a:pt x="415663" y="1958668"/>
                      <a:pt x="420425" y="1930093"/>
                      <a:pt x="420425" y="1914218"/>
                    </a:cubicBezTo>
                    <a:cubicBezTo>
                      <a:pt x="420425" y="1891993"/>
                      <a:pt x="420425" y="1869768"/>
                      <a:pt x="420425" y="1847543"/>
                    </a:cubicBezTo>
                    <a:cubicBezTo>
                      <a:pt x="422013" y="1768168"/>
                      <a:pt x="425188" y="1690380"/>
                      <a:pt x="431538" y="1611005"/>
                    </a:cubicBezTo>
                    <a:cubicBezTo>
                      <a:pt x="436300" y="1612593"/>
                      <a:pt x="442650" y="1609418"/>
                      <a:pt x="441063" y="1603068"/>
                    </a:cubicBezTo>
                    <a:cubicBezTo>
                      <a:pt x="439475" y="1574493"/>
                      <a:pt x="439475" y="1547505"/>
                      <a:pt x="439475" y="1518930"/>
                    </a:cubicBezTo>
                    <a:cubicBezTo>
                      <a:pt x="449000" y="1501468"/>
                      <a:pt x="456938" y="1484005"/>
                      <a:pt x="464875" y="1466543"/>
                    </a:cubicBezTo>
                    <a:cubicBezTo>
                      <a:pt x="456938" y="1479243"/>
                      <a:pt x="449000" y="1491943"/>
                      <a:pt x="441063" y="1504643"/>
                    </a:cubicBezTo>
                    <a:cubicBezTo>
                      <a:pt x="441063" y="1506231"/>
                      <a:pt x="439475" y="1506231"/>
                      <a:pt x="439475" y="1506231"/>
                    </a:cubicBezTo>
                    <a:cubicBezTo>
                      <a:pt x="439475" y="1501468"/>
                      <a:pt x="439475" y="1495118"/>
                      <a:pt x="439475" y="1490356"/>
                    </a:cubicBezTo>
                    <a:cubicBezTo>
                      <a:pt x="444238" y="1487180"/>
                      <a:pt x="447413" y="1485593"/>
                      <a:pt x="452175" y="1482418"/>
                    </a:cubicBezTo>
                    <a:cubicBezTo>
                      <a:pt x="460113" y="1477656"/>
                      <a:pt x="450588" y="1464956"/>
                      <a:pt x="444238" y="1471305"/>
                    </a:cubicBezTo>
                    <a:cubicBezTo>
                      <a:pt x="442650" y="1471305"/>
                      <a:pt x="442650" y="1472893"/>
                      <a:pt x="441063" y="1472893"/>
                    </a:cubicBezTo>
                    <a:cubicBezTo>
                      <a:pt x="442650" y="1439555"/>
                      <a:pt x="445825" y="1404630"/>
                      <a:pt x="449000" y="1371293"/>
                    </a:cubicBezTo>
                    <a:cubicBezTo>
                      <a:pt x="450588" y="1361768"/>
                      <a:pt x="436300" y="1360180"/>
                      <a:pt x="434713" y="1369706"/>
                    </a:cubicBezTo>
                    <a:cubicBezTo>
                      <a:pt x="429950" y="1407805"/>
                      <a:pt x="426775" y="1445906"/>
                      <a:pt x="426775" y="1484005"/>
                    </a:cubicBezTo>
                    <a:cubicBezTo>
                      <a:pt x="379150" y="1514168"/>
                      <a:pt x="328350" y="1542743"/>
                      <a:pt x="277550" y="1568143"/>
                    </a:cubicBezTo>
                    <a:cubicBezTo>
                      <a:pt x="248975" y="1582430"/>
                      <a:pt x="220400" y="1595130"/>
                      <a:pt x="190238" y="1607831"/>
                    </a:cubicBezTo>
                    <a:cubicBezTo>
                      <a:pt x="183888" y="1611005"/>
                      <a:pt x="175950" y="1615768"/>
                      <a:pt x="168013" y="1615768"/>
                    </a:cubicBezTo>
                    <a:cubicBezTo>
                      <a:pt x="160075" y="1615768"/>
                      <a:pt x="153725" y="1606243"/>
                      <a:pt x="148963" y="1599893"/>
                    </a:cubicBezTo>
                    <a:cubicBezTo>
                      <a:pt x="141025" y="1588781"/>
                      <a:pt x="131500" y="1577668"/>
                      <a:pt x="125150" y="1564968"/>
                    </a:cubicBezTo>
                    <a:cubicBezTo>
                      <a:pt x="110863" y="1539568"/>
                      <a:pt x="106100" y="1510993"/>
                      <a:pt x="121975" y="1484005"/>
                    </a:cubicBezTo>
                    <a:cubicBezTo>
                      <a:pt x="129913" y="1469718"/>
                      <a:pt x="141025" y="1457018"/>
                      <a:pt x="150550" y="1444318"/>
                    </a:cubicBezTo>
                    <a:cubicBezTo>
                      <a:pt x="161663" y="1430031"/>
                      <a:pt x="171188" y="1415743"/>
                      <a:pt x="182300" y="1403043"/>
                    </a:cubicBezTo>
                    <a:cubicBezTo>
                      <a:pt x="223575" y="1347481"/>
                      <a:pt x="266438" y="1293505"/>
                      <a:pt x="307713" y="1237943"/>
                    </a:cubicBezTo>
                    <a:cubicBezTo>
                      <a:pt x="329938" y="1207781"/>
                      <a:pt x="352163" y="1179206"/>
                      <a:pt x="375975" y="1149043"/>
                    </a:cubicBezTo>
                    <a:cubicBezTo>
                      <a:pt x="396613" y="1123643"/>
                      <a:pt x="417250" y="1101418"/>
                      <a:pt x="444238" y="1082368"/>
                    </a:cubicBezTo>
                    <a:cubicBezTo>
                      <a:pt x="504563" y="1110943"/>
                      <a:pt x="569650" y="1133168"/>
                      <a:pt x="636325" y="1153805"/>
                    </a:cubicBezTo>
                    <a:cubicBezTo>
                      <a:pt x="669663" y="1163331"/>
                      <a:pt x="704588" y="1164918"/>
                      <a:pt x="742688" y="1156981"/>
                    </a:cubicBezTo>
                    <a:cubicBezTo>
                      <a:pt x="764913" y="1156981"/>
                      <a:pt x="787138" y="1156981"/>
                      <a:pt x="809363" y="1155393"/>
                    </a:cubicBezTo>
                    <a:cubicBezTo>
                      <a:pt x="864925" y="1150630"/>
                      <a:pt x="915725" y="1139518"/>
                      <a:pt x="963350" y="1120468"/>
                    </a:cubicBezTo>
                    <a:cubicBezTo>
                      <a:pt x="969700" y="1118880"/>
                      <a:pt x="977638" y="1117293"/>
                      <a:pt x="983988" y="1115706"/>
                    </a:cubicBezTo>
                    <a:cubicBezTo>
                      <a:pt x="1030025" y="1103005"/>
                      <a:pt x="1076063" y="1080781"/>
                      <a:pt x="1117338" y="1052206"/>
                    </a:cubicBezTo>
                    <a:cubicBezTo>
                      <a:pt x="1117338" y="1052206"/>
                      <a:pt x="1120513" y="1053793"/>
                      <a:pt x="1122100" y="1053793"/>
                    </a:cubicBezTo>
                    <a:cubicBezTo>
                      <a:pt x="1125275" y="1055380"/>
                      <a:pt x="1128450" y="1058555"/>
                      <a:pt x="1131625" y="1061731"/>
                    </a:cubicBezTo>
                    <a:cubicBezTo>
                      <a:pt x="1136388" y="1066493"/>
                      <a:pt x="1142738" y="1071255"/>
                      <a:pt x="1147500" y="1076018"/>
                    </a:cubicBezTo>
                    <a:cubicBezTo>
                      <a:pt x="1158613" y="1087130"/>
                      <a:pt x="1169725" y="1096656"/>
                      <a:pt x="1180838" y="1107768"/>
                    </a:cubicBezTo>
                    <a:cubicBezTo>
                      <a:pt x="1203063" y="1129993"/>
                      <a:pt x="1223700" y="1153805"/>
                      <a:pt x="1242750" y="1179206"/>
                    </a:cubicBezTo>
                    <a:cubicBezTo>
                      <a:pt x="1280850" y="1228418"/>
                      <a:pt x="1314188" y="1280805"/>
                      <a:pt x="1342763" y="1336368"/>
                    </a:cubicBezTo>
                    <a:cubicBezTo>
                      <a:pt x="1369750" y="1390343"/>
                      <a:pt x="1395150" y="1449081"/>
                      <a:pt x="1409438" y="1507818"/>
                    </a:cubicBezTo>
                    <a:cubicBezTo>
                      <a:pt x="1412613" y="1518930"/>
                      <a:pt x="1412613" y="1526868"/>
                      <a:pt x="1401500" y="1533218"/>
                    </a:cubicBezTo>
                    <a:cubicBezTo>
                      <a:pt x="1395150" y="1536393"/>
                      <a:pt x="1387213" y="1539568"/>
                      <a:pt x="1380863" y="1542743"/>
                    </a:cubicBezTo>
                    <a:cubicBezTo>
                      <a:pt x="1360225" y="1550680"/>
                      <a:pt x="1344350" y="1557031"/>
                      <a:pt x="1328475" y="1564968"/>
                    </a:cubicBezTo>
                    <a:close/>
                    <a:moveTo>
                      <a:pt x="1458650" y="1599893"/>
                    </a:moveTo>
                    <a:cubicBezTo>
                      <a:pt x="1453888" y="1601481"/>
                      <a:pt x="1449125" y="1603068"/>
                      <a:pt x="1445950" y="1598305"/>
                    </a:cubicBezTo>
                    <a:cubicBezTo>
                      <a:pt x="1441188" y="1590368"/>
                      <a:pt x="1430075" y="1595130"/>
                      <a:pt x="1428488" y="1601481"/>
                    </a:cubicBezTo>
                    <a:cubicBezTo>
                      <a:pt x="1426900" y="1607831"/>
                      <a:pt x="1423725" y="1614180"/>
                      <a:pt x="1420550" y="1620531"/>
                    </a:cubicBezTo>
                    <a:cubicBezTo>
                      <a:pt x="1401500" y="1611005"/>
                      <a:pt x="1376100" y="1628468"/>
                      <a:pt x="1358638" y="1637993"/>
                    </a:cubicBezTo>
                    <a:cubicBezTo>
                      <a:pt x="1353875" y="1641168"/>
                      <a:pt x="1344350" y="1650693"/>
                      <a:pt x="1338000" y="1647518"/>
                    </a:cubicBezTo>
                    <a:cubicBezTo>
                      <a:pt x="1333238" y="1644343"/>
                      <a:pt x="1331650" y="1636406"/>
                      <a:pt x="1330063" y="1631643"/>
                    </a:cubicBezTo>
                    <a:cubicBezTo>
                      <a:pt x="1326888" y="1615768"/>
                      <a:pt x="1328475" y="1599893"/>
                      <a:pt x="1334825" y="1584018"/>
                    </a:cubicBezTo>
                    <a:cubicBezTo>
                      <a:pt x="1347525" y="1579255"/>
                      <a:pt x="1360225" y="1571318"/>
                      <a:pt x="1372925" y="1566555"/>
                    </a:cubicBezTo>
                    <a:cubicBezTo>
                      <a:pt x="1384038" y="1561793"/>
                      <a:pt x="1396738" y="1557031"/>
                      <a:pt x="1407850" y="1550680"/>
                    </a:cubicBezTo>
                    <a:cubicBezTo>
                      <a:pt x="1409438" y="1553856"/>
                      <a:pt x="1411025" y="1557031"/>
                      <a:pt x="1415788" y="1557031"/>
                    </a:cubicBezTo>
                    <a:cubicBezTo>
                      <a:pt x="1433250" y="1560206"/>
                      <a:pt x="1457063" y="1563380"/>
                      <a:pt x="1463413" y="1582430"/>
                    </a:cubicBezTo>
                    <a:cubicBezTo>
                      <a:pt x="1465000" y="1590368"/>
                      <a:pt x="1465000" y="1596718"/>
                      <a:pt x="1458650" y="15998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รูปแบบอิสระ: รูปร่าง 71">
                <a:extLst>
                  <a:ext uri="{FF2B5EF4-FFF2-40B4-BE49-F238E27FC236}">
                    <a16:creationId xmlns:a16="http://schemas.microsoft.com/office/drawing/2014/main" id="{4436FFD8-5378-487C-8EC7-3655B426F68E}"/>
                  </a:ext>
                </a:extLst>
              </p:cNvPr>
              <p:cNvSpPr/>
              <p:nvPr/>
            </p:nvSpPr>
            <p:spPr>
              <a:xfrm>
                <a:off x="6175570" y="3428190"/>
                <a:ext cx="355884" cy="192610"/>
              </a:xfrm>
              <a:custGeom>
                <a:avLst/>
                <a:gdLst>
                  <a:gd name="connsiteX0" fmla="*/ 336355 w 355884"/>
                  <a:gd name="connsiteY0" fmla="*/ 13510 h 192610"/>
                  <a:gd name="connsiteX1" fmla="*/ 180780 w 355884"/>
                  <a:gd name="connsiteY1" fmla="*/ 172260 h 192610"/>
                  <a:gd name="connsiteX2" fmla="*/ 20442 w 355884"/>
                  <a:gd name="connsiteY2" fmla="*/ 11922 h 192610"/>
                  <a:gd name="connsiteX3" fmla="*/ 1392 w 355884"/>
                  <a:gd name="connsiteY3" fmla="*/ 8747 h 192610"/>
                  <a:gd name="connsiteX4" fmla="*/ 110930 w 355884"/>
                  <a:gd name="connsiteY4" fmla="*/ 175435 h 192610"/>
                  <a:gd name="connsiteX5" fmla="*/ 226817 w 355884"/>
                  <a:gd name="connsiteY5" fmla="*/ 188135 h 192610"/>
                  <a:gd name="connsiteX6" fmla="*/ 320480 w 355884"/>
                  <a:gd name="connsiteY6" fmla="*/ 129398 h 192610"/>
                  <a:gd name="connsiteX7" fmla="*/ 355405 w 355884"/>
                  <a:gd name="connsiteY7" fmla="*/ 11922 h 192610"/>
                  <a:gd name="connsiteX8" fmla="*/ 336355 w 355884"/>
                  <a:gd name="connsiteY8" fmla="*/ 13510 h 19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5884" h="192610">
                    <a:moveTo>
                      <a:pt x="336355" y="13510"/>
                    </a:moveTo>
                    <a:cubicBezTo>
                      <a:pt x="342705" y="100822"/>
                      <a:pt x="269680" y="178610"/>
                      <a:pt x="180780" y="172260"/>
                    </a:cubicBezTo>
                    <a:cubicBezTo>
                      <a:pt x="102992" y="167497"/>
                      <a:pt x="9330" y="97648"/>
                      <a:pt x="20442" y="11922"/>
                    </a:cubicBezTo>
                    <a:cubicBezTo>
                      <a:pt x="22029" y="-778"/>
                      <a:pt x="2980" y="-5540"/>
                      <a:pt x="1392" y="8747"/>
                    </a:cubicBezTo>
                    <a:cubicBezTo>
                      <a:pt x="-9721" y="83360"/>
                      <a:pt x="47430" y="146860"/>
                      <a:pt x="110930" y="175435"/>
                    </a:cubicBezTo>
                    <a:cubicBezTo>
                      <a:pt x="147442" y="191310"/>
                      <a:pt x="187129" y="197660"/>
                      <a:pt x="226817" y="188135"/>
                    </a:cubicBezTo>
                    <a:cubicBezTo>
                      <a:pt x="263330" y="180197"/>
                      <a:pt x="298254" y="157972"/>
                      <a:pt x="320480" y="129398"/>
                    </a:cubicBezTo>
                    <a:cubicBezTo>
                      <a:pt x="345879" y="96060"/>
                      <a:pt x="358580" y="54785"/>
                      <a:pt x="355405" y="11922"/>
                    </a:cubicBezTo>
                    <a:cubicBezTo>
                      <a:pt x="355405" y="-2365"/>
                      <a:pt x="336355" y="-778"/>
                      <a:pt x="336355" y="135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รูปแบบอิสระ: รูปร่าง 72">
                <a:extLst>
                  <a:ext uri="{FF2B5EF4-FFF2-40B4-BE49-F238E27FC236}">
                    <a16:creationId xmlns:a16="http://schemas.microsoft.com/office/drawing/2014/main" id="{07FC3E3C-5882-4E4D-A139-4526240D2FC1}"/>
                  </a:ext>
                </a:extLst>
              </p:cNvPr>
              <p:cNvSpPr/>
              <p:nvPr/>
            </p:nvSpPr>
            <p:spPr>
              <a:xfrm>
                <a:off x="5700712" y="3594234"/>
                <a:ext cx="172172" cy="332557"/>
              </a:xfrm>
              <a:custGeom>
                <a:avLst/>
                <a:gdLst>
                  <a:gd name="connsiteX0" fmla="*/ 122237 w 172172"/>
                  <a:gd name="connsiteY0" fmla="*/ 98290 h 332557"/>
                  <a:gd name="connsiteX1" fmla="*/ 171450 w 172172"/>
                  <a:gd name="connsiteY1" fmla="*/ 10978 h 332557"/>
                  <a:gd name="connsiteX2" fmla="*/ 160338 w 172172"/>
                  <a:gd name="connsiteY2" fmla="*/ 1453 h 332557"/>
                  <a:gd name="connsiteX3" fmla="*/ 85725 w 172172"/>
                  <a:gd name="connsiteY3" fmla="*/ 87178 h 332557"/>
                  <a:gd name="connsiteX4" fmla="*/ 68262 w 172172"/>
                  <a:gd name="connsiteY4" fmla="*/ 114165 h 332557"/>
                  <a:gd name="connsiteX5" fmla="*/ 53975 w 172172"/>
                  <a:gd name="connsiteY5" fmla="*/ 130040 h 332557"/>
                  <a:gd name="connsiteX6" fmla="*/ 31750 w 172172"/>
                  <a:gd name="connsiteY6" fmla="*/ 169728 h 332557"/>
                  <a:gd name="connsiteX7" fmla="*/ 22225 w 172172"/>
                  <a:gd name="connsiteY7" fmla="*/ 182428 h 332557"/>
                  <a:gd name="connsiteX8" fmla="*/ 20637 w 172172"/>
                  <a:gd name="connsiteY8" fmla="*/ 187190 h 332557"/>
                  <a:gd name="connsiteX9" fmla="*/ 15875 w 172172"/>
                  <a:gd name="connsiteY9" fmla="*/ 190365 h 332557"/>
                  <a:gd name="connsiteX10" fmla="*/ 3175 w 172172"/>
                  <a:gd name="connsiteY10" fmla="*/ 215765 h 332557"/>
                  <a:gd name="connsiteX11" fmla="*/ 0 w 172172"/>
                  <a:gd name="connsiteY11" fmla="*/ 222115 h 332557"/>
                  <a:gd name="connsiteX12" fmla="*/ 3175 w 172172"/>
                  <a:gd name="connsiteY12" fmla="*/ 237990 h 332557"/>
                  <a:gd name="connsiteX13" fmla="*/ 9525 w 172172"/>
                  <a:gd name="connsiteY13" fmla="*/ 255453 h 332557"/>
                  <a:gd name="connsiteX14" fmla="*/ 9525 w 172172"/>
                  <a:gd name="connsiteY14" fmla="*/ 255453 h 332557"/>
                  <a:gd name="connsiteX15" fmla="*/ 9525 w 172172"/>
                  <a:gd name="connsiteY15" fmla="*/ 255453 h 332557"/>
                  <a:gd name="connsiteX16" fmla="*/ 11112 w 172172"/>
                  <a:gd name="connsiteY16" fmla="*/ 257040 h 332557"/>
                  <a:gd name="connsiteX17" fmla="*/ 11112 w 172172"/>
                  <a:gd name="connsiteY17" fmla="*/ 257040 h 332557"/>
                  <a:gd name="connsiteX18" fmla="*/ 39688 w 172172"/>
                  <a:gd name="connsiteY18" fmla="*/ 306253 h 332557"/>
                  <a:gd name="connsiteX19" fmla="*/ 44450 w 172172"/>
                  <a:gd name="connsiteY19" fmla="*/ 309428 h 332557"/>
                  <a:gd name="connsiteX20" fmla="*/ 53975 w 172172"/>
                  <a:gd name="connsiteY20" fmla="*/ 328478 h 332557"/>
                  <a:gd name="connsiteX21" fmla="*/ 66675 w 172172"/>
                  <a:gd name="connsiteY21" fmla="*/ 323715 h 332557"/>
                  <a:gd name="connsiteX22" fmla="*/ 61912 w 172172"/>
                  <a:gd name="connsiteY22" fmla="*/ 314190 h 332557"/>
                  <a:gd name="connsiteX23" fmla="*/ 61912 w 172172"/>
                  <a:gd name="connsiteY23" fmla="*/ 307840 h 332557"/>
                  <a:gd name="connsiteX24" fmla="*/ 60325 w 172172"/>
                  <a:gd name="connsiteY24" fmla="*/ 304665 h 332557"/>
                  <a:gd name="connsiteX25" fmla="*/ 65088 w 172172"/>
                  <a:gd name="connsiteY25" fmla="*/ 303078 h 332557"/>
                  <a:gd name="connsiteX26" fmla="*/ 114300 w 172172"/>
                  <a:gd name="connsiteY26" fmla="*/ 236403 h 332557"/>
                  <a:gd name="connsiteX27" fmla="*/ 100012 w 172172"/>
                  <a:gd name="connsiteY27" fmla="*/ 234815 h 332557"/>
                  <a:gd name="connsiteX28" fmla="*/ 76200 w 172172"/>
                  <a:gd name="connsiteY28" fmla="*/ 276090 h 332557"/>
                  <a:gd name="connsiteX29" fmla="*/ 77787 w 172172"/>
                  <a:gd name="connsiteY29" fmla="*/ 268153 h 332557"/>
                  <a:gd name="connsiteX30" fmla="*/ 79375 w 172172"/>
                  <a:gd name="connsiteY30" fmla="*/ 250690 h 332557"/>
                  <a:gd name="connsiteX31" fmla="*/ 79375 w 172172"/>
                  <a:gd name="connsiteY31" fmla="*/ 250690 h 332557"/>
                  <a:gd name="connsiteX32" fmla="*/ 87313 w 172172"/>
                  <a:gd name="connsiteY32" fmla="*/ 203065 h 332557"/>
                  <a:gd name="connsiteX33" fmla="*/ 82550 w 172172"/>
                  <a:gd name="connsiteY33" fmla="*/ 195128 h 332557"/>
                  <a:gd name="connsiteX34" fmla="*/ 74612 w 172172"/>
                  <a:gd name="connsiteY34" fmla="*/ 190365 h 332557"/>
                  <a:gd name="connsiteX35" fmla="*/ 95250 w 172172"/>
                  <a:gd name="connsiteY35" fmla="*/ 142740 h 332557"/>
                  <a:gd name="connsiteX36" fmla="*/ 96838 w 172172"/>
                  <a:gd name="connsiteY36" fmla="*/ 139565 h 332557"/>
                  <a:gd name="connsiteX37" fmla="*/ 96838 w 172172"/>
                  <a:gd name="connsiteY37" fmla="*/ 139565 h 332557"/>
                  <a:gd name="connsiteX38" fmla="*/ 101600 w 172172"/>
                  <a:gd name="connsiteY38" fmla="*/ 131628 h 332557"/>
                  <a:gd name="connsiteX39" fmla="*/ 119063 w 172172"/>
                  <a:gd name="connsiteY39" fmla="*/ 99878 h 332557"/>
                  <a:gd name="connsiteX40" fmla="*/ 122237 w 172172"/>
                  <a:gd name="connsiteY40" fmla="*/ 98290 h 332557"/>
                  <a:gd name="connsiteX41" fmla="*/ 49213 w 172172"/>
                  <a:gd name="connsiteY41" fmla="*/ 198303 h 332557"/>
                  <a:gd name="connsiteX42" fmla="*/ 50800 w 172172"/>
                  <a:gd name="connsiteY42" fmla="*/ 198303 h 332557"/>
                  <a:gd name="connsiteX43" fmla="*/ 46037 w 172172"/>
                  <a:gd name="connsiteY43" fmla="*/ 220528 h 332557"/>
                  <a:gd name="connsiteX44" fmla="*/ 44450 w 172172"/>
                  <a:gd name="connsiteY44" fmla="*/ 222115 h 332557"/>
                  <a:gd name="connsiteX45" fmla="*/ 41275 w 172172"/>
                  <a:gd name="connsiteY45" fmla="*/ 222115 h 332557"/>
                  <a:gd name="connsiteX46" fmla="*/ 34925 w 172172"/>
                  <a:gd name="connsiteY46" fmla="*/ 201478 h 332557"/>
                  <a:gd name="connsiteX47" fmla="*/ 49213 w 172172"/>
                  <a:gd name="connsiteY47" fmla="*/ 198303 h 332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72172" h="332557">
                    <a:moveTo>
                      <a:pt x="122237" y="98290"/>
                    </a:moveTo>
                    <a:cubicBezTo>
                      <a:pt x="141287" y="71303"/>
                      <a:pt x="157162" y="42728"/>
                      <a:pt x="171450" y="10978"/>
                    </a:cubicBezTo>
                    <a:cubicBezTo>
                      <a:pt x="174625" y="4628"/>
                      <a:pt x="166688" y="-3310"/>
                      <a:pt x="160338" y="1453"/>
                    </a:cubicBezTo>
                    <a:cubicBezTo>
                      <a:pt x="131762" y="26853"/>
                      <a:pt x="106362" y="55428"/>
                      <a:pt x="85725" y="87178"/>
                    </a:cubicBezTo>
                    <a:cubicBezTo>
                      <a:pt x="79375" y="95115"/>
                      <a:pt x="73025" y="104640"/>
                      <a:pt x="68262" y="114165"/>
                    </a:cubicBezTo>
                    <a:cubicBezTo>
                      <a:pt x="63500" y="118928"/>
                      <a:pt x="58737" y="125278"/>
                      <a:pt x="53975" y="130040"/>
                    </a:cubicBezTo>
                    <a:cubicBezTo>
                      <a:pt x="44450" y="142740"/>
                      <a:pt x="38100" y="155440"/>
                      <a:pt x="31750" y="169728"/>
                    </a:cubicBezTo>
                    <a:cubicBezTo>
                      <a:pt x="28575" y="174490"/>
                      <a:pt x="25400" y="177665"/>
                      <a:pt x="22225" y="182428"/>
                    </a:cubicBezTo>
                    <a:cubicBezTo>
                      <a:pt x="20637" y="184015"/>
                      <a:pt x="20637" y="185603"/>
                      <a:pt x="20637" y="187190"/>
                    </a:cubicBezTo>
                    <a:cubicBezTo>
                      <a:pt x="19050" y="187190"/>
                      <a:pt x="17463" y="188778"/>
                      <a:pt x="15875" y="190365"/>
                    </a:cubicBezTo>
                    <a:cubicBezTo>
                      <a:pt x="9525" y="198303"/>
                      <a:pt x="4762" y="206240"/>
                      <a:pt x="3175" y="215765"/>
                    </a:cubicBezTo>
                    <a:cubicBezTo>
                      <a:pt x="1588" y="217353"/>
                      <a:pt x="0" y="218940"/>
                      <a:pt x="0" y="222115"/>
                    </a:cubicBezTo>
                    <a:cubicBezTo>
                      <a:pt x="0" y="228465"/>
                      <a:pt x="1588" y="233228"/>
                      <a:pt x="3175" y="237990"/>
                    </a:cubicBezTo>
                    <a:cubicBezTo>
                      <a:pt x="4762" y="244340"/>
                      <a:pt x="6350" y="249103"/>
                      <a:pt x="9525" y="255453"/>
                    </a:cubicBezTo>
                    <a:cubicBezTo>
                      <a:pt x="9525" y="255453"/>
                      <a:pt x="9525" y="255453"/>
                      <a:pt x="9525" y="255453"/>
                    </a:cubicBezTo>
                    <a:lnTo>
                      <a:pt x="9525" y="255453"/>
                    </a:lnTo>
                    <a:cubicBezTo>
                      <a:pt x="9525" y="255453"/>
                      <a:pt x="9525" y="257040"/>
                      <a:pt x="11112" y="257040"/>
                    </a:cubicBezTo>
                    <a:cubicBezTo>
                      <a:pt x="11112" y="257040"/>
                      <a:pt x="11112" y="257040"/>
                      <a:pt x="11112" y="257040"/>
                    </a:cubicBezTo>
                    <a:cubicBezTo>
                      <a:pt x="17463" y="274503"/>
                      <a:pt x="26987" y="291965"/>
                      <a:pt x="39688" y="306253"/>
                    </a:cubicBezTo>
                    <a:cubicBezTo>
                      <a:pt x="41275" y="307840"/>
                      <a:pt x="42862" y="309428"/>
                      <a:pt x="44450" y="309428"/>
                    </a:cubicBezTo>
                    <a:cubicBezTo>
                      <a:pt x="47625" y="315778"/>
                      <a:pt x="50800" y="322128"/>
                      <a:pt x="53975" y="328478"/>
                    </a:cubicBezTo>
                    <a:cubicBezTo>
                      <a:pt x="58737" y="336415"/>
                      <a:pt x="71438" y="331653"/>
                      <a:pt x="66675" y="323715"/>
                    </a:cubicBezTo>
                    <a:cubicBezTo>
                      <a:pt x="65088" y="320540"/>
                      <a:pt x="63500" y="317365"/>
                      <a:pt x="61912" y="314190"/>
                    </a:cubicBezTo>
                    <a:cubicBezTo>
                      <a:pt x="63500" y="312603"/>
                      <a:pt x="63500" y="311015"/>
                      <a:pt x="61912" y="307840"/>
                    </a:cubicBezTo>
                    <a:cubicBezTo>
                      <a:pt x="61912" y="306253"/>
                      <a:pt x="61912" y="306253"/>
                      <a:pt x="60325" y="304665"/>
                    </a:cubicBezTo>
                    <a:cubicBezTo>
                      <a:pt x="61912" y="304665"/>
                      <a:pt x="63500" y="304665"/>
                      <a:pt x="65088" y="303078"/>
                    </a:cubicBezTo>
                    <a:cubicBezTo>
                      <a:pt x="88900" y="287203"/>
                      <a:pt x="106362" y="263390"/>
                      <a:pt x="114300" y="236403"/>
                    </a:cubicBezTo>
                    <a:cubicBezTo>
                      <a:pt x="117475" y="226878"/>
                      <a:pt x="103188" y="225290"/>
                      <a:pt x="100012" y="234815"/>
                    </a:cubicBezTo>
                    <a:cubicBezTo>
                      <a:pt x="95250" y="250690"/>
                      <a:pt x="87313" y="263390"/>
                      <a:pt x="76200" y="276090"/>
                    </a:cubicBezTo>
                    <a:cubicBezTo>
                      <a:pt x="76200" y="272915"/>
                      <a:pt x="77787" y="269740"/>
                      <a:pt x="77787" y="268153"/>
                    </a:cubicBezTo>
                    <a:cubicBezTo>
                      <a:pt x="80963" y="263390"/>
                      <a:pt x="82550" y="257040"/>
                      <a:pt x="79375" y="250690"/>
                    </a:cubicBezTo>
                    <a:cubicBezTo>
                      <a:pt x="79375" y="250690"/>
                      <a:pt x="79375" y="250690"/>
                      <a:pt x="79375" y="250690"/>
                    </a:cubicBezTo>
                    <a:cubicBezTo>
                      <a:pt x="82550" y="234815"/>
                      <a:pt x="84137" y="218940"/>
                      <a:pt x="87313" y="203065"/>
                    </a:cubicBezTo>
                    <a:cubicBezTo>
                      <a:pt x="87313" y="199890"/>
                      <a:pt x="85725" y="196715"/>
                      <a:pt x="82550" y="195128"/>
                    </a:cubicBezTo>
                    <a:cubicBezTo>
                      <a:pt x="80963" y="191953"/>
                      <a:pt x="77787" y="190365"/>
                      <a:pt x="74612" y="190365"/>
                    </a:cubicBezTo>
                    <a:cubicBezTo>
                      <a:pt x="80963" y="174490"/>
                      <a:pt x="87313" y="158615"/>
                      <a:pt x="95250" y="142740"/>
                    </a:cubicBezTo>
                    <a:cubicBezTo>
                      <a:pt x="95250" y="141153"/>
                      <a:pt x="96838" y="141153"/>
                      <a:pt x="96838" y="139565"/>
                    </a:cubicBezTo>
                    <a:cubicBezTo>
                      <a:pt x="96838" y="139565"/>
                      <a:pt x="96838" y="139565"/>
                      <a:pt x="96838" y="139565"/>
                    </a:cubicBezTo>
                    <a:cubicBezTo>
                      <a:pt x="100012" y="137978"/>
                      <a:pt x="101600" y="134803"/>
                      <a:pt x="101600" y="131628"/>
                    </a:cubicBezTo>
                    <a:lnTo>
                      <a:pt x="119063" y="99878"/>
                    </a:lnTo>
                    <a:cubicBezTo>
                      <a:pt x="122237" y="99878"/>
                      <a:pt x="122237" y="98290"/>
                      <a:pt x="122237" y="98290"/>
                    </a:cubicBezTo>
                    <a:close/>
                    <a:moveTo>
                      <a:pt x="49213" y="198303"/>
                    </a:moveTo>
                    <a:cubicBezTo>
                      <a:pt x="49213" y="198303"/>
                      <a:pt x="50800" y="198303"/>
                      <a:pt x="50800" y="198303"/>
                    </a:cubicBezTo>
                    <a:cubicBezTo>
                      <a:pt x="49213" y="206240"/>
                      <a:pt x="47625" y="212590"/>
                      <a:pt x="46037" y="220528"/>
                    </a:cubicBezTo>
                    <a:cubicBezTo>
                      <a:pt x="46037" y="220528"/>
                      <a:pt x="44450" y="222115"/>
                      <a:pt x="44450" y="222115"/>
                    </a:cubicBezTo>
                    <a:cubicBezTo>
                      <a:pt x="42862" y="222115"/>
                      <a:pt x="42862" y="222115"/>
                      <a:pt x="41275" y="222115"/>
                    </a:cubicBezTo>
                    <a:cubicBezTo>
                      <a:pt x="39688" y="214178"/>
                      <a:pt x="38100" y="207828"/>
                      <a:pt x="34925" y="201478"/>
                    </a:cubicBezTo>
                    <a:cubicBezTo>
                      <a:pt x="38100" y="198303"/>
                      <a:pt x="42862" y="196715"/>
                      <a:pt x="49213" y="198303"/>
                    </a:cubicBezTo>
                    <a:close/>
                  </a:path>
                </a:pathLst>
              </a:custGeom>
              <a:solidFill>
                <a:srgbClr val="319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4" name="รูปแบบอิสระ: รูปร่าง 73">
              <a:extLst>
                <a:ext uri="{FF2B5EF4-FFF2-40B4-BE49-F238E27FC236}">
                  <a16:creationId xmlns:a16="http://schemas.microsoft.com/office/drawing/2014/main" id="{FC7BE745-8FC0-4F88-BF56-368B47E64C51}"/>
                </a:ext>
              </a:extLst>
            </p:cNvPr>
            <p:cNvSpPr/>
            <p:nvPr/>
          </p:nvSpPr>
          <p:spPr>
            <a:xfrm>
              <a:off x="6260664" y="3165170"/>
              <a:ext cx="197489" cy="138139"/>
            </a:xfrm>
            <a:custGeom>
              <a:avLst/>
              <a:gdLst>
                <a:gd name="connsiteX0" fmla="*/ 182998 w 197489"/>
                <a:gd name="connsiteY0" fmla="*/ 25704 h 138139"/>
                <a:gd name="connsiteX1" fmla="*/ 170298 w 197489"/>
                <a:gd name="connsiteY1" fmla="*/ 41579 h 138139"/>
                <a:gd name="connsiteX2" fmla="*/ 86160 w 197489"/>
                <a:gd name="connsiteY2" fmla="*/ 108254 h 138139"/>
                <a:gd name="connsiteX3" fmla="*/ 32185 w 197489"/>
                <a:gd name="connsiteY3" fmla="*/ 17767 h 138139"/>
                <a:gd name="connsiteX4" fmla="*/ 21073 w 197489"/>
                <a:gd name="connsiteY4" fmla="*/ 304 h 138139"/>
                <a:gd name="connsiteX5" fmla="*/ 3610 w 197489"/>
                <a:gd name="connsiteY5" fmla="*/ 11417 h 138139"/>
                <a:gd name="connsiteX6" fmla="*/ 48060 w 197489"/>
                <a:gd name="connsiteY6" fmla="*/ 124129 h 138139"/>
                <a:gd name="connsiteX7" fmla="*/ 168710 w 197489"/>
                <a:gd name="connsiteY7" fmla="*/ 106667 h 138139"/>
                <a:gd name="connsiteX8" fmla="*/ 197285 w 197489"/>
                <a:gd name="connsiteY8" fmla="*/ 38404 h 138139"/>
                <a:gd name="connsiteX9" fmla="*/ 182998 w 197489"/>
                <a:gd name="connsiteY9" fmla="*/ 25704 h 13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89" h="138139">
                  <a:moveTo>
                    <a:pt x="182998" y="25704"/>
                  </a:moveTo>
                  <a:cubicBezTo>
                    <a:pt x="175060" y="25704"/>
                    <a:pt x="170298" y="33642"/>
                    <a:pt x="170298" y="41579"/>
                  </a:cubicBezTo>
                  <a:cubicBezTo>
                    <a:pt x="168710" y="81267"/>
                    <a:pt x="125848" y="116192"/>
                    <a:pt x="86160" y="108254"/>
                  </a:cubicBezTo>
                  <a:cubicBezTo>
                    <a:pt x="46473" y="100317"/>
                    <a:pt x="21073" y="55867"/>
                    <a:pt x="32185" y="17767"/>
                  </a:cubicBezTo>
                  <a:cubicBezTo>
                    <a:pt x="33773" y="9829"/>
                    <a:pt x="27423" y="1892"/>
                    <a:pt x="21073" y="304"/>
                  </a:cubicBezTo>
                  <a:cubicBezTo>
                    <a:pt x="13136" y="-1283"/>
                    <a:pt x="6785" y="3479"/>
                    <a:pt x="3610" y="11417"/>
                  </a:cubicBezTo>
                  <a:cubicBezTo>
                    <a:pt x="-9090" y="54279"/>
                    <a:pt x="13136" y="100317"/>
                    <a:pt x="48060" y="124129"/>
                  </a:cubicBezTo>
                  <a:cubicBezTo>
                    <a:pt x="87748" y="149529"/>
                    <a:pt x="136960" y="138417"/>
                    <a:pt x="168710" y="106667"/>
                  </a:cubicBezTo>
                  <a:cubicBezTo>
                    <a:pt x="186173" y="89204"/>
                    <a:pt x="197285" y="63804"/>
                    <a:pt x="197285" y="38404"/>
                  </a:cubicBezTo>
                  <a:cubicBezTo>
                    <a:pt x="198873" y="32054"/>
                    <a:pt x="190935" y="25704"/>
                    <a:pt x="182998" y="25704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5" name="กราฟิก 2">
            <a:extLst>
              <a:ext uri="{FF2B5EF4-FFF2-40B4-BE49-F238E27FC236}">
                <a16:creationId xmlns:a16="http://schemas.microsoft.com/office/drawing/2014/main" id="{4CD673E0-A717-4905-BE51-FCEB7A9941FD}"/>
              </a:ext>
            </a:extLst>
          </p:cNvPr>
          <p:cNvGrpSpPr/>
          <p:nvPr/>
        </p:nvGrpSpPr>
        <p:grpSpPr>
          <a:xfrm>
            <a:off x="2514195" y="2323984"/>
            <a:ext cx="1634497" cy="2389960"/>
            <a:chOff x="2514195" y="2323984"/>
            <a:chExt cx="1634497" cy="2389960"/>
          </a:xfrm>
        </p:grpSpPr>
        <p:sp>
          <p:nvSpPr>
            <p:cNvPr id="76" name="รูปแบบอิสระ: รูปร่าง 75">
              <a:extLst>
                <a:ext uri="{FF2B5EF4-FFF2-40B4-BE49-F238E27FC236}">
                  <a16:creationId xmlns:a16="http://schemas.microsoft.com/office/drawing/2014/main" id="{4640D09F-997C-4238-A9DA-60E7C68D22F9}"/>
                </a:ext>
              </a:extLst>
            </p:cNvPr>
            <p:cNvSpPr/>
            <p:nvPr/>
          </p:nvSpPr>
          <p:spPr>
            <a:xfrm>
              <a:off x="3007943" y="4174701"/>
              <a:ext cx="251524" cy="360424"/>
            </a:xfrm>
            <a:custGeom>
              <a:avLst/>
              <a:gdLst>
                <a:gd name="connsiteX0" fmla="*/ 224207 w 251524"/>
                <a:gd name="connsiteY0" fmla="*/ 11537 h 360424"/>
                <a:gd name="connsiteX1" fmla="*/ 144832 w 251524"/>
                <a:gd name="connsiteY1" fmla="*/ 14711 h 360424"/>
                <a:gd name="connsiteX2" fmla="*/ 79744 w 251524"/>
                <a:gd name="connsiteY2" fmla="*/ 55986 h 360424"/>
                <a:gd name="connsiteX3" fmla="*/ 3544 w 251524"/>
                <a:gd name="connsiteY3" fmla="*/ 273474 h 360424"/>
                <a:gd name="connsiteX4" fmla="*/ 78156 w 251524"/>
                <a:gd name="connsiteY4" fmla="*/ 359199 h 360424"/>
                <a:gd name="connsiteX5" fmla="*/ 171819 w 251524"/>
                <a:gd name="connsiteY5" fmla="*/ 270299 h 360424"/>
                <a:gd name="connsiteX6" fmla="*/ 241669 w 251524"/>
                <a:gd name="connsiteY6" fmla="*/ 102024 h 360424"/>
                <a:gd name="connsiteX7" fmla="*/ 224207 w 251524"/>
                <a:gd name="connsiteY7" fmla="*/ 11537 h 36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524" h="360424">
                  <a:moveTo>
                    <a:pt x="224207" y="11537"/>
                  </a:moveTo>
                  <a:cubicBezTo>
                    <a:pt x="203569" y="-4338"/>
                    <a:pt x="165469" y="-4338"/>
                    <a:pt x="144832" y="14711"/>
                  </a:cubicBezTo>
                  <a:cubicBezTo>
                    <a:pt x="117844" y="11537"/>
                    <a:pt x="90856" y="24236"/>
                    <a:pt x="79744" y="55986"/>
                  </a:cubicBezTo>
                  <a:cubicBezTo>
                    <a:pt x="52757" y="129011"/>
                    <a:pt x="28944" y="200449"/>
                    <a:pt x="3544" y="273474"/>
                  </a:cubicBezTo>
                  <a:cubicBezTo>
                    <a:pt x="-12331" y="321099"/>
                    <a:pt x="27356" y="368724"/>
                    <a:pt x="78156" y="359199"/>
                  </a:cubicBezTo>
                  <a:cubicBezTo>
                    <a:pt x="127369" y="349674"/>
                    <a:pt x="154356" y="314749"/>
                    <a:pt x="171819" y="270299"/>
                  </a:cubicBezTo>
                  <a:cubicBezTo>
                    <a:pt x="194044" y="213149"/>
                    <a:pt x="213094" y="155999"/>
                    <a:pt x="241669" y="102024"/>
                  </a:cubicBezTo>
                  <a:cubicBezTo>
                    <a:pt x="257544" y="71861"/>
                    <a:pt x="255957" y="33761"/>
                    <a:pt x="224207" y="11537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รูปแบบอิสระ: รูปร่าง 76">
              <a:extLst>
                <a:ext uri="{FF2B5EF4-FFF2-40B4-BE49-F238E27FC236}">
                  <a16:creationId xmlns:a16="http://schemas.microsoft.com/office/drawing/2014/main" id="{0CC82F6B-8003-4651-886F-1546BFCB724E}"/>
                </a:ext>
              </a:extLst>
            </p:cNvPr>
            <p:cNvSpPr/>
            <p:nvPr/>
          </p:nvSpPr>
          <p:spPr>
            <a:xfrm>
              <a:off x="2758995" y="4087396"/>
              <a:ext cx="254591" cy="374231"/>
            </a:xfrm>
            <a:custGeom>
              <a:avLst/>
              <a:gdLst>
                <a:gd name="connsiteX0" fmla="*/ 212804 w 254591"/>
                <a:gd name="connsiteY0" fmla="*/ 41691 h 374231"/>
                <a:gd name="connsiteX1" fmla="*/ 82629 w 254591"/>
                <a:gd name="connsiteY1" fmla="*/ 57566 h 374231"/>
                <a:gd name="connsiteX2" fmla="*/ 11192 w 254591"/>
                <a:gd name="connsiteY2" fmla="*/ 238541 h 374231"/>
                <a:gd name="connsiteX3" fmla="*/ 47704 w 254591"/>
                <a:gd name="connsiteY3" fmla="*/ 368716 h 374231"/>
                <a:gd name="connsiteX4" fmla="*/ 165179 w 254591"/>
                <a:gd name="connsiteY4" fmla="*/ 297279 h 374231"/>
                <a:gd name="connsiteX5" fmla="*/ 249317 w 254591"/>
                <a:gd name="connsiteY5" fmla="*/ 121066 h 374231"/>
                <a:gd name="connsiteX6" fmla="*/ 212804 w 254591"/>
                <a:gd name="connsiteY6" fmla="*/ 41691 h 37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91" h="374231">
                  <a:moveTo>
                    <a:pt x="212804" y="41691"/>
                  </a:moveTo>
                  <a:cubicBezTo>
                    <a:pt x="198517" y="-17047"/>
                    <a:pt x="95329" y="-15459"/>
                    <a:pt x="82629" y="57566"/>
                  </a:cubicBezTo>
                  <a:cubicBezTo>
                    <a:pt x="71517" y="122654"/>
                    <a:pt x="33417" y="178216"/>
                    <a:pt x="11192" y="238541"/>
                  </a:cubicBezTo>
                  <a:cubicBezTo>
                    <a:pt x="-6271" y="286166"/>
                    <a:pt x="-9446" y="346491"/>
                    <a:pt x="47704" y="368716"/>
                  </a:cubicBezTo>
                  <a:cubicBezTo>
                    <a:pt x="106442" y="390941"/>
                    <a:pt x="141367" y="341728"/>
                    <a:pt x="165179" y="297279"/>
                  </a:cubicBezTo>
                  <a:cubicBezTo>
                    <a:pt x="196929" y="240128"/>
                    <a:pt x="225504" y="181391"/>
                    <a:pt x="249317" y="121066"/>
                  </a:cubicBezTo>
                  <a:cubicBezTo>
                    <a:pt x="265192" y="82966"/>
                    <a:pt x="242967" y="52803"/>
                    <a:pt x="212804" y="41691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รูปแบบอิสระ: รูปร่าง 77">
              <a:extLst>
                <a:ext uri="{FF2B5EF4-FFF2-40B4-BE49-F238E27FC236}">
                  <a16:creationId xmlns:a16="http://schemas.microsoft.com/office/drawing/2014/main" id="{F9262CDA-0DFF-444E-A4CD-666C6C257202}"/>
                </a:ext>
              </a:extLst>
            </p:cNvPr>
            <p:cNvSpPr/>
            <p:nvPr/>
          </p:nvSpPr>
          <p:spPr>
            <a:xfrm>
              <a:off x="2944415" y="2399109"/>
              <a:ext cx="1151319" cy="1005563"/>
            </a:xfrm>
            <a:custGeom>
              <a:avLst/>
              <a:gdLst>
                <a:gd name="connsiteX0" fmla="*/ 1149747 w 1151319"/>
                <a:gd name="connsiteY0" fmla="*/ 604441 h 1005563"/>
                <a:gd name="connsiteX1" fmla="*/ 1108472 w 1151319"/>
                <a:gd name="connsiteY1" fmla="*/ 448866 h 1005563"/>
                <a:gd name="connsiteX2" fmla="*/ 1059259 w 1151319"/>
                <a:gd name="connsiteY2" fmla="*/ 401241 h 1005563"/>
                <a:gd name="connsiteX3" fmla="*/ 1035447 w 1151319"/>
                <a:gd name="connsiteY3" fmla="*/ 388541 h 1005563"/>
                <a:gd name="connsiteX4" fmla="*/ 1014809 w 1151319"/>
                <a:gd name="connsiteY4" fmla="*/ 337741 h 1005563"/>
                <a:gd name="connsiteX5" fmla="*/ 978297 w 1151319"/>
                <a:gd name="connsiteY5" fmla="*/ 248841 h 1005563"/>
                <a:gd name="connsiteX6" fmla="*/ 798909 w 1151319"/>
                <a:gd name="connsiteY6" fmla="*/ 31353 h 1005563"/>
                <a:gd name="connsiteX7" fmla="*/ 603647 w 1151319"/>
                <a:gd name="connsiteY7" fmla="*/ 28178 h 1005563"/>
                <a:gd name="connsiteX8" fmla="*/ 602059 w 1151319"/>
                <a:gd name="connsiteY8" fmla="*/ 28178 h 1005563"/>
                <a:gd name="connsiteX9" fmla="*/ 570309 w 1151319"/>
                <a:gd name="connsiteY9" fmla="*/ 32941 h 1005563"/>
                <a:gd name="connsiteX10" fmla="*/ 540147 w 1151319"/>
                <a:gd name="connsiteY10" fmla="*/ 42466 h 1005563"/>
                <a:gd name="connsiteX11" fmla="*/ 465534 w 1151319"/>
                <a:gd name="connsiteY11" fmla="*/ 63103 h 1005563"/>
                <a:gd name="connsiteX12" fmla="*/ 271860 w 1151319"/>
                <a:gd name="connsiteY12" fmla="*/ 29766 h 1005563"/>
                <a:gd name="connsiteX13" fmla="*/ 71834 w 1151319"/>
                <a:gd name="connsiteY13" fmla="*/ 205978 h 1005563"/>
                <a:gd name="connsiteX14" fmla="*/ 6747 w 1151319"/>
                <a:gd name="connsiteY14" fmla="*/ 345678 h 1005563"/>
                <a:gd name="connsiteX15" fmla="*/ 397 w 1151319"/>
                <a:gd name="connsiteY15" fmla="*/ 407591 h 1005563"/>
                <a:gd name="connsiteX16" fmla="*/ 9922 w 1151319"/>
                <a:gd name="connsiteY16" fmla="*/ 507603 h 1005563"/>
                <a:gd name="connsiteX17" fmla="*/ 22622 w 1151319"/>
                <a:gd name="connsiteY17" fmla="*/ 523478 h 1005563"/>
                <a:gd name="connsiteX18" fmla="*/ 38497 w 1151319"/>
                <a:gd name="connsiteY18" fmla="*/ 613966 h 1005563"/>
                <a:gd name="connsiteX19" fmla="*/ 235347 w 1151319"/>
                <a:gd name="connsiteY19" fmla="*/ 848916 h 1005563"/>
                <a:gd name="connsiteX20" fmla="*/ 246459 w 1151319"/>
                <a:gd name="connsiteY20" fmla="*/ 861616 h 1005563"/>
                <a:gd name="connsiteX21" fmla="*/ 321072 w 1151319"/>
                <a:gd name="connsiteY21" fmla="*/ 918766 h 1005563"/>
                <a:gd name="connsiteX22" fmla="*/ 467122 w 1151319"/>
                <a:gd name="connsiteY22" fmla="*/ 974328 h 1005563"/>
                <a:gd name="connsiteX23" fmla="*/ 490934 w 1151319"/>
                <a:gd name="connsiteY23" fmla="*/ 985441 h 1005563"/>
                <a:gd name="connsiteX24" fmla="*/ 622697 w 1151319"/>
                <a:gd name="connsiteY24" fmla="*/ 1004491 h 1005563"/>
                <a:gd name="connsiteX25" fmla="*/ 775097 w 1151319"/>
                <a:gd name="connsiteY25" fmla="*/ 993378 h 1005563"/>
                <a:gd name="connsiteX26" fmla="*/ 790972 w 1151319"/>
                <a:gd name="connsiteY26" fmla="*/ 980678 h 1005563"/>
                <a:gd name="connsiteX27" fmla="*/ 908447 w 1151319"/>
                <a:gd name="connsiteY27" fmla="*/ 929878 h 1005563"/>
                <a:gd name="connsiteX28" fmla="*/ 971947 w 1151319"/>
                <a:gd name="connsiteY28" fmla="*/ 893366 h 1005563"/>
                <a:gd name="connsiteX29" fmla="*/ 979884 w 1151319"/>
                <a:gd name="connsiteY29" fmla="*/ 879078 h 1005563"/>
                <a:gd name="connsiteX30" fmla="*/ 983059 w 1151319"/>
                <a:gd name="connsiteY30" fmla="*/ 877491 h 1005563"/>
                <a:gd name="connsiteX31" fmla="*/ 990997 w 1151319"/>
                <a:gd name="connsiteY31" fmla="*/ 869553 h 1005563"/>
                <a:gd name="connsiteX32" fmla="*/ 1092597 w 1151319"/>
                <a:gd name="connsiteY32" fmla="*/ 755253 h 1005563"/>
                <a:gd name="connsiteX33" fmla="*/ 1114822 w 1151319"/>
                <a:gd name="connsiteY33" fmla="*/ 702866 h 1005563"/>
                <a:gd name="connsiteX34" fmla="*/ 1149747 w 1151319"/>
                <a:gd name="connsiteY34" fmla="*/ 604441 h 100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51319" h="1005563">
                  <a:moveTo>
                    <a:pt x="1149747" y="604441"/>
                  </a:moveTo>
                  <a:cubicBezTo>
                    <a:pt x="1156097" y="548878"/>
                    <a:pt x="1143397" y="493316"/>
                    <a:pt x="1108472" y="448866"/>
                  </a:cubicBezTo>
                  <a:cubicBezTo>
                    <a:pt x="1094184" y="431403"/>
                    <a:pt x="1079897" y="413941"/>
                    <a:pt x="1059259" y="401241"/>
                  </a:cubicBezTo>
                  <a:cubicBezTo>
                    <a:pt x="1051322" y="396478"/>
                    <a:pt x="1043384" y="391716"/>
                    <a:pt x="1035447" y="388541"/>
                  </a:cubicBezTo>
                  <a:cubicBezTo>
                    <a:pt x="1030684" y="375841"/>
                    <a:pt x="1016397" y="339328"/>
                    <a:pt x="1014809" y="337741"/>
                  </a:cubicBezTo>
                  <a:cubicBezTo>
                    <a:pt x="1003697" y="307578"/>
                    <a:pt x="994172" y="277416"/>
                    <a:pt x="978297" y="248841"/>
                  </a:cubicBezTo>
                  <a:cubicBezTo>
                    <a:pt x="933847" y="161528"/>
                    <a:pt x="873522" y="94853"/>
                    <a:pt x="798909" y="31353"/>
                  </a:cubicBezTo>
                  <a:cubicBezTo>
                    <a:pt x="748110" y="-11509"/>
                    <a:pt x="662384" y="-8334"/>
                    <a:pt x="603647" y="28178"/>
                  </a:cubicBezTo>
                  <a:cubicBezTo>
                    <a:pt x="603647" y="28178"/>
                    <a:pt x="602059" y="28178"/>
                    <a:pt x="602059" y="28178"/>
                  </a:cubicBezTo>
                  <a:cubicBezTo>
                    <a:pt x="590947" y="29766"/>
                    <a:pt x="579834" y="29766"/>
                    <a:pt x="570309" y="32941"/>
                  </a:cubicBezTo>
                  <a:cubicBezTo>
                    <a:pt x="559197" y="34528"/>
                    <a:pt x="549672" y="37703"/>
                    <a:pt x="540147" y="42466"/>
                  </a:cubicBezTo>
                  <a:cubicBezTo>
                    <a:pt x="513159" y="44053"/>
                    <a:pt x="489347" y="51991"/>
                    <a:pt x="465534" y="63103"/>
                  </a:cubicBezTo>
                  <a:cubicBezTo>
                    <a:pt x="408384" y="29766"/>
                    <a:pt x="340122" y="17066"/>
                    <a:pt x="271860" y="29766"/>
                  </a:cubicBezTo>
                  <a:cubicBezTo>
                    <a:pt x="182959" y="47228"/>
                    <a:pt x="98822" y="120253"/>
                    <a:pt x="71834" y="205978"/>
                  </a:cubicBezTo>
                  <a:cubicBezTo>
                    <a:pt x="41672" y="247253"/>
                    <a:pt x="17859" y="296466"/>
                    <a:pt x="6747" y="345678"/>
                  </a:cubicBezTo>
                  <a:cubicBezTo>
                    <a:pt x="1984" y="366316"/>
                    <a:pt x="397" y="388541"/>
                    <a:pt x="397" y="407591"/>
                  </a:cubicBezTo>
                  <a:cubicBezTo>
                    <a:pt x="-1191" y="440928"/>
                    <a:pt x="1984" y="475853"/>
                    <a:pt x="9922" y="507603"/>
                  </a:cubicBezTo>
                  <a:cubicBezTo>
                    <a:pt x="11509" y="513953"/>
                    <a:pt x="16272" y="520303"/>
                    <a:pt x="22622" y="523478"/>
                  </a:cubicBezTo>
                  <a:cubicBezTo>
                    <a:pt x="19447" y="553641"/>
                    <a:pt x="22622" y="583803"/>
                    <a:pt x="38497" y="613966"/>
                  </a:cubicBezTo>
                  <a:cubicBezTo>
                    <a:pt x="81360" y="698103"/>
                    <a:pt x="151209" y="785416"/>
                    <a:pt x="235347" y="848916"/>
                  </a:cubicBezTo>
                  <a:cubicBezTo>
                    <a:pt x="238522" y="853678"/>
                    <a:pt x="243284" y="858441"/>
                    <a:pt x="246459" y="861616"/>
                  </a:cubicBezTo>
                  <a:cubicBezTo>
                    <a:pt x="268684" y="883841"/>
                    <a:pt x="294084" y="902891"/>
                    <a:pt x="321072" y="918766"/>
                  </a:cubicBezTo>
                  <a:cubicBezTo>
                    <a:pt x="365522" y="945753"/>
                    <a:pt x="416322" y="964803"/>
                    <a:pt x="467122" y="974328"/>
                  </a:cubicBezTo>
                  <a:cubicBezTo>
                    <a:pt x="475059" y="979091"/>
                    <a:pt x="482997" y="982266"/>
                    <a:pt x="490934" y="985441"/>
                  </a:cubicBezTo>
                  <a:cubicBezTo>
                    <a:pt x="533797" y="1004491"/>
                    <a:pt x="576659" y="1007666"/>
                    <a:pt x="622697" y="1004491"/>
                  </a:cubicBezTo>
                  <a:cubicBezTo>
                    <a:pt x="673497" y="1001316"/>
                    <a:pt x="724297" y="996553"/>
                    <a:pt x="775097" y="993378"/>
                  </a:cubicBezTo>
                  <a:cubicBezTo>
                    <a:pt x="784622" y="993378"/>
                    <a:pt x="789384" y="987028"/>
                    <a:pt x="790972" y="980678"/>
                  </a:cubicBezTo>
                  <a:cubicBezTo>
                    <a:pt x="833834" y="974328"/>
                    <a:pt x="873522" y="956866"/>
                    <a:pt x="908447" y="929878"/>
                  </a:cubicBezTo>
                  <a:cubicBezTo>
                    <a:pt x="932259" y="921941"/>
                    <a:pt x="954485" y="909241"/>
                    <a:pt x="971947" y="893366"/>
                  </a:cubicBezTo>
                  <a:cubicBezTo>
                    <a:pt x="976709" y="888603"/>
                    <a:pt x="978297" y="883841"/>
                    <a:pt x="979884" y="879078"/>
                  </a:cubicBezTo>
                  <a:cubicBezTo>
                    <a:pt x="981472" y="879078"/>
                    <a:pt x="981472" y="877491"/>
                    <a:pt x="983059" y="877491"/>
                  </a:cubicBezTo>
                  <a:cubicBezTo>
                    <a:pt x="986235" y="875903"/>
                    <a:pt x="989409" y="872728"/>
                    <a:pt x="990997" y="869553"/>
                  </a:cubicBezTo>
                  <a:cubicBezTo>
                    <a:pt x="1032272" y="837803"/>
                    <a:pt x="1067197" y="799703"/>
                    <a:pt x="1092597" y="755253"/>
                  </a:cubicBezTo>
                  <a:cubicBezTo>
                    <a:pt x="1102122" y="739378"/>
                    <a:pt x="1110059" y="720328"/>
                    <a:pt x="1114822" y="702866"/>
                  </a:cubicBezTo>
                  <a:cubicBezTo>
                    <a:pt x="1132284" y="672703"/>
                    <a:pt x="1144985" y="639366"/>
                    <a:pt x="1149747" y="604441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9" name="กราฟิก 2">
              <a:extLst>
                <a:ext uri="{FF2B5EF4-FFF2-40B4-BE49-F238E27FC236}">
                  <a16:creationId xmlns:a16="http://schemas.microsoft.com/office/drawing/2014/main" id="{49F34293-D5D7-4548-81B4-849C7E9D19C8}"/>
                </a:ext>
              </a:extLst>
            </p:cNvPr>
            <p:cNvGrpSpPr/>
            <p:nvPr/>
          </p:nvGrpSpPr>
          <p:grpSpPr>
            <a:xfrm>
              <a:off x="2514195" y="2323984"/>
              <a:ext cx="1634497" cy="2389960"/>
              <a:chOff x="2514195" y="2323984"/>
              <a:chExt cx="1634497" cy="2389960"/>
            </a:xfrm>
          </p:grpSpPr>
          <p:sp>
            <p:nvSpPr>
              <p:cNvPr id="80" name="รูปแบบอิสระ: รูปร่าง 79">
                <a:extLst>
                  <a:ext uri="{FF2B5EF4-FFF2-40B4-BE49-F238E27FC236}">
                    <a16:creationId xmlns:a16="http://schemas.microsoft.com/office/drawing/2014/main" id="{5BF0E800-F078-4ECC-8AB7-E78424D52159}"/>
                  </a:ext>
                </a:extLst>
              </p:cNvPr>
              <p:cNvSpPr/>
              <p:nvPr/>
            </p:nvSpPr>
            <p:spPr>
              <a:xfrm>
                <a:off x="2644329" y="3179114"/>
                <a:ext cx="1390994" cy="1160983"/>
              </a:xfrm>
              <a:custGeom>
                <a:avLst/>
                <a:gdLst>
                  <a:gd name="connsiteX0" fmla="*/ 1389508 w 1390994"/>
                  <a:gd name="connsiteY0" fmla="*/ 522936 h 1160983"/>
                  <a:gd name="connsiteX1" fmla="*/ 1318071 w 1390994"/>
                  <a:gd name="connsiteY1" fmla="*/ 457849 h 1160983"/>
                  <a:gd name="connsiteX2" fmla="*/ 1311721 w 1390994"/>
                  <a:gd name="connsiteY2" fmla="*/ 456261 h 1160983"/>
                  <a:gd name="connsiteX3" fmla="*/ 1291083 w 1390994"/>
                  <a:gd name="connsiteY3" fmla="*/ 440386 h 1160983"/>
                  <a:gd name="connsiteX4" fmla="*/ 1281558 w 1390994"/>
                  <a:gd name="connsiteY4" fmla="*/ 440386 h 1160983"/>
                  <a:gd name="connsiteX5" fmla="*/ 1178371 w 1390994"/>
                  <a:gd name="connsiteY5" fmla="*/ 338786 h 1160983"/>
                  <a:gd name="connsiteX6" fmla="*/ 1064071 w 1390994"/>
                  <a:gd name="connsiteY6" fmla="*/ 245123 h 1160983"/>
                  <a:gd name="connsiteX7" fmla="*/ 1057721 w 1390994"/>
                  <a:gd name="connsiteY7" fmla="*/ 245123 h 1160983"/>
                  <a:gd name="connsiteX8" fmla="*/ 1035496 w 1390994"/>
                  <a:gd name="connsiteY8" fmla="*/ 235599 h 1160983"/>
                  <a:gd name="connsiteX9" fmla="*/ 1000571 w 1390994"/>
                  <a:gd name="connsiteY9" fmla="*/ 213373 h 1160983"/>
                  <a:gd name="connsiteX10" fmla="*/ 925958 w 1390994"/>
                  <a:gd name="connsiteY10" fmla="*/ 213373 h 1160983"/>
                  <a:gd name="connsiteX11" fmla="*/ 911671 w 1390994"/>
                  <a:gd name="connsiteY11" fmla="*/ 213373 h 1160983"/>
                  <a:gd name="connsiteX12" fmla="*/ 910083 w 1390994"/>
                  <a:gd name="connsiteY12" fmla="*/ 213373 h 1160983"/>
                  <a:gd name="connsiteX13" fmla="*/ 867221 w 1390994"/>
                  <a:gd name="connsiteY13" fmla="*/ 213373 h 1160983"/>
                  <a:gd name="connsiteX14" fmla="*/ 722758 w 1390994"/>
                  <a:gd name="connsiteY14" fmla="*/ 186386 h 1160983"/>
                  <a:gd name="connsiteX15" fmla="*/ 700533 w 1390994"/>
                  <a:gd name="connsiteY15" fmla="*/ 168923 h 1160983"/>
                  <a:gd name="connsiteX16" fmla="*/ 629096 w 1390994"/>
                  <a:gd name="connsiteY16" fmla="*/ 151461 h 1160983"/>
                  <a:gd name="connsiteX17" fmla="*/ 602108 w 1390994"/>
                  <a:gd name="connsiteY17" fmla="*/ 124474 h 1160983"/>
                  <a:gd name="connsiteX18" fmla="*/ 467171 w 1390994"/>
                  <a:gd name="connsiteY18" fmla="*/ 14936 h 1160983"/>
                  <a:gd name="connsiteX19" fmla="*/ 400496 w 1390994"/>
                  <a:gd name="connsiteY19" fmla="*/ 14936 h 1160983"/>
                  <a:gd name="connsiteX20" fmla="*/ 381446 w 1390994"/>
                  <a:gd name="connsiteY20" fmla="*/ 19698 h 1160983"/>
                  <a:gd name="connsiteX21" fmla="*/ 298896 w 1390994"/>
                  <a:gd name="connsiteY21" fmla="*/ 78436 h 1160983"/>
                  <a:gd name="connsiteX22" fmla="*/ 213171 w 1390994"/>
                  <a:gd name="connsiteY22" fmla="*/ 159399 h 1160983"/>
                  <a:gd name="connsiteX23" fmla="*/ 68708 w 1390994"/>
                  <a:gd name="connsiteY23" fmla="*/ 345136 h 1160983"/>
                  <a:gd name="connsiteX24" fmla="*/ 446 w 1390994"/>
                  <a:gd name="connsiteY24" fmla="*/ 462611 h 1160983"/>
                  <a:gd name="connsiteX25" fmla="*/ 27433 w 1390994"/>
                  <a:gd name="connsiteY25" fmla="*/ 503886 h 1160983"/>
                  <a:gd name="connsiteX26" fmla="*/ 84583 w 1390994"/>
                  <a:gd name="connsiteY26" fmla="*/ 529286 h 1160983"/>
                  <a:gd name="connsiteX27" fmla="*/ 151258 w 1390994"/>
                  <a:gd name="connsiteY27" fmla="*/ 513411 h 1160983"/>
                  <a:gd name="connsiteX28" fmla="*/ 141733 w 1390994"/>
                  <a:gd name="connsiteY28" fmla="*/ 548336 h 1160983"/>
                  <a:gd name="connsiteX29" fmla="*/ 16321 w 1390994"/>
                  <a:gd name="connsiteY29" fmla="*/ 802336 h 1160983"/>
                  <a:gd name="connsiteX30" fmla="*/ 29021 w 1390994"/>
                  <a:gd name="connsiteY30" fmla="*/ 848373 h 1160983"/>
                  <a:gd name="connsiteX31" fmla="*/ 40133 w 1390994"/>
                  <a:gd name="connsiteY31" fmla="*/ 873774 h 1160983"/>
                  <a:gd name="connsiteX32" fmla="*/ 106808 w 1390994"/>
                  <a:gd name="connsiteY32" fmla="*/ 905523 h 1160983"/>
                  <a:gd name="connsiteX33" fmla="*/ 114746 w 1390994"/>
                  <a:gd name="connsiteY33" fmla="*/ 908699 h 1160983"/>
                  <a:gd name="connsiteX34" fmla="*/ 178246 w 1390994"/>
                  <a:gd name="connsiteY34" fmla="*/ 945211 h 1160983"/>
                  <a:gd name="connsiteX35" fmla="*/ 257621 w 1390994"/>
                  <a:gd name="connsiteY35" fmla="*/ 984898 h 1160983"/>
                  <a:gd name="connsiteX36" fmla="*/ 424308 w 1390994"/>
                  <a:gd name="connsiteY36" fmla="*/ 1057923 h 1160983"/>
                  <a:gd name="connsiteX37" fmla="*/ 740221 w 1390994"/>
                  <a:gd name="connsiteY37" fmla="*/ 1127773 h 1160983"/>
                  <a:gd name="connsiteX38" fmla="*/ 760858 w 1390994"/>
                  <a:gd name="connsiteY38" fmla="*/ 1143648 h 1160983"/>
                  <a:gd name="connsiteX39" fmla="*/ 832296 w 1390994"/>
                  <a:gd name="connsiteY39" fmla="*/ 1159523 h 1160983"/>
                  <a:gd name="connsiteX40" fmla="*/ 887858 w 1390994"/>
                  <a:gd name="connsiteY40" fmla="*/ 1132536 h 1160983"/>
                  <a:gd name="connsiteX41" fmla="*/ 905321 w 1390994"/>
                  <a:gd name="connsiteY41" fmla="*/ 1059511 h 1160983"/>
                  <a:gd name="connsiteX42" fmla="*/ 906908 w 1390994"/>
                  <a:gd name="connsiteY42" fmla="*/ 1051574 h 1160983"/>
                  <a:gd name="connsiteX43" fmla="*/ 910083 w 1390994"/>
                  <a:gd name="connsiteY43" fmla="*/ 1034111 h 1160983"/>
                  <a:gd name="connsiteX44" fmla="*/ 916433 w 1390994"/>
                  <a:gd name="connsiteY44" fmla="*/ 999186 h 1160983"/>
                  <a:gd name="connsiteX45" fmla="*/ 970408 w 1390994"/>
                  <a:gd name="connsiteY45" fmla="*/ 695974 h 1160983"/>
                  <a:gd name="connsiteX46" fmla="*/ 970408 w 1390994"/>
                  <a:gd name="connsiteY46" fmla="*/ 680099 h 1160983"/>
                  <a:gd name="connsiteX47" fmla="*/ 970408 w 1390994"/>
                  <a:gd name="connsiteY47" fmla="*/ 676923 h 1160983"/>
                  <a:gd name="connsiteX48" fmla="*/ 973583 w 1390994"/>
                  <a:gd name="connsiteY48" fmla="*/ 686449 h 1160983"/>
                  <a:gd name="connsiteX49" fmla="*/ 979933 w 1390994"/>
                  <a:gd name="connsiteY49" fmla="*/ 635649 h 1160983"/>
                  <a:gd name="connsiteX50" fmla="*/ 1005333 w 1390994"/>
                  <a:gd name="connsiteY50" fmla="*/ 589611 h 1160983"/>
                  <a:gd name="connsiteX51" fmla="*/ 1013271 w 1390994"/>
                  <a:gd name="connsiteY51" fmla="*/ 502298 h 1160983"/>
                  <a:gd name="connsiteX52" fmla="*/ 1030733 w 1390994"/>
                  <a:gd name="connsiteY52" fmla="*/ 478486 h 1160983"/>
                  <a:gd name="connsiteX53" fmla="*/ 1038671 w 1390994"/>
                  <a:gd name="connsiteY53" fmla="*/ 484836 h 1160983"/>
                  <a:gd name="connsiteX54" fmla="*/ 1067246 w 1390994"/>
                  <a:gd name="connsiteY54" fmla="*/ 503886 h 1160983"/>
                  <a:gd name="connsiteX55" fmla="*/ 1113283 w 1390994"/>
                  <a:gd name="connsiteY55" fmla="*/ 529286 h 1160983"/>
                  <a:gd name="connsiteX56" fmla="*/ 1124396 w 1390994"/>
                  <a:gd name="connsiteY56" fmla="*/ 538811 h 1160983"/>
                  <a:gd name="connsiteX57" fmla="*/ 1122808 w 1390994"/>
                  <a:gd name="connsiteY57" fmla="*/ 534048 h 1160983"/>
                  <a:gd name="connsiteX58" fmla="*/ 1184721 w 1390994"/>
                  <a:gd name="connsiteY58" fmla="*/ 559449 h 1160983"/>
                  <a:gd name="connsiteX59" fmla="*/ 1264096 w 1390994"/>
                  <a:gd name="connsiteY59" fmla="*/ 588024 h 1160983"/>
                  <a:gd name="connsiteX60" fmla="*/ 1268858 w 1390994"/>
                  <a:gd name="connsiteY60" fmla="*/ 588024 h 1160983"/>
                  <a:gd name="connsiteX61" fmla="*/ 1278383 w 1390994"/>
                  <a:gd name="connsiteY61" fmla="*/ 591199 h 1160983"/>
                  <a:gd name="connsiteX62" fmla="*/ 1281558 w 1390994"/>
                  <a:gd name="connsiteY62" fmla="*/ 591199 h 1160983"/>
                  <a:gd name="connsiteX63" fmla="*/ 1284733 w 1390994"/>
                  <a:gd name="connsiteY63" fmla="*/ 592786 h 1160983"/>
                  <a:gd name="connsiteX64" fmla="*/ 1302196 w 1390994"/>
                  <a:gd name="connsiteY64" fmla="*/ 599136 h 1160983"/>
                  <a:gd name="connsiteX65" fmla="*/ 1308546 w 1390994"/>
                  <a:gd name="connsiteY65" fmla="*/ 597548 h 1160983"/>
                  <a:gd name="connsiteX66" fmla="*/ 1310133 w 1390994"/>
                  <a:gd name="connsiteY66" fmla="*/ 597548 h 1160983"/>
                  <a:gd name="connsiteX67" fmla="*/ 1321246 w 1390994"/>
                  <a:gd name="connsiteY67" fmla="*/ 600724 h 1160983"/>
                  <a:gd name="connsiteX68" fmla="*/ 1322833 w 1390994"/>
                  <a:gd name="connsiteY68" fmla="*/ 599136 h 1160983"/>
                  <a:gd name="connsiteX69" fmla="*/ 1326008 w 1390994"/>
                  <a:gd name="connsiteY69" fmla="*/ 599136 h 1160983"/>
                  <a:gd name="connsiteX70" fmla="*/ 1333946 w 1390994"/>
                  <a:gd name="connsiteY70" fmla="*/ 594373 h 1160983"/>
                  <a:gd name="connsiteX71" fmla="*/ 1343471 w 1390994"/>
                  <a:gd name="connsiteY71" fmla="*/ 595961 h 1160983"/>
                  <a:gd name="connsiteX72" fmla="*/ 1373633 w 1390994"/>
                  <a:gd name="connsiteY72" fmla="*/ 559449 h 1160983"/>
                  <a:gd name="connsiteX73" fmla="*/ 1373633 w 1390994"/>
                  <a:gd name="connsiteY73" fmla="*/ 553099 h 1160983"/>
                  <a:gd name="connsiteX74" fmla="*/ 1381571 w 1390994"/>
                  <a:gd name="connsiteY74" fmla="*/ 535636 h 1160983"/>
                  <a:gd name="connsiteX75" fmla="*/ 1389508 w 1390994"/>
                  <a:gd name="connsiteY75" fmla="*/ 522936 h 116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390994" h="1160983">
                    <a:moveTo>
                      <a:pt x="1389508" y="522936"/>
                    </a:moveTo>
                    <a:cubicBezTo>
                      <a:pt x="1367283" y="499123"/>
                      <a:pt x="1343471" y="476899"/>
                      <a:pt x="1318071" y="457849"/>
                    </a:cubicBezTo>
                    <a:cubicBezTo>
                      <a:pt x="1316483" y="456261"/>
                      <a:pt x="1313308" y="456261"/>
                      <a:pt x="1311721" y="456261"/>
                    </a:cubicBezTo>
                    <a:cubicBezTo>
                      <a:pt x="1305371" y="451498"/>
                      <a:pt x="1299021" y="445149"/>
                      <a:pt x="1291083" y="440386"/>
                    </a:cubicBezTo>
                    <a:cubicBezTo>
                      <a:pt x="1287908" y="438798"/>
                      <a:pt x="1284733" y="438798"/>
                      <a:pt x="1281558" y="440386"/>
                    </a:cubicBezTo>
                    <a:cubicBezTo>
                      <a:pt x="1249808" y="403873"/>
                      <a:pt x="1216471" y="368948"/>
                      <a:pt x="1178371" y="338786"/>
                    </a:cubicBezTo>
                    <a:cubicBezTo>
                      <a:pt x="1145033" y="302274"/>
                      <a:pt x="1108521" y="268936"/>
                      <a:pt x="1064071" y="245123"/>
                    </a:cubicBezTo>
                    <a:cubicBezTo>
                      <a:pt x="1060896" y="243536"/>
                      <a:pt x="1059308" y="243536"/>
                      <a:pt x="1057721" y="245123"/>
                    </a:cubicBezTo>
                    <a:cubicBezTo>
                      <a:pt x="1051371" y="240361"/>
                      <a:pt x="1043433" y="237186"/>
                      <a:pt x="1035496" y="235599"/>
                    </a:cubicBezTo>
                    <a:cubicBezTo>
                      <a:pt x="1029146" y="222899"/>
                      <a:pt x="1014858" y="213373"/>
                      <a:pt x="1000571" y="213373"/>
                    </a:cubicBezTo>
                    <a:cubicBezTo>
                      <a:pt x="975171" y="213373"/>
                      <a:pt x="949771" y="213373"/>
                      <a:pt x="925958" y="213373"/>
                    </a:cubicBezTo>
                    <a:cubicBezTo>
                      <a:pt x="921196" y="213373"/>
                      <a:pt x="916433" y="211786"/>
                      <a:pt x="911671" y="213373"/>
                    </a:cubicBezTo>
                    <a:cubicBezTo>
                      <a:pt x="911671" y="213373"/>
                      <a:pt x="910083" y="213373"/>
                      <a:pt x="910083" y="213373"/>
                    </a:cubicBezTo>
                    <a:lnTo>
                      <a:pt x="867221" y="213373"/>
                    </a:lnTo>
                    <a:cubicBezTo>
                      <a:pt x="821183" y="194323"/>
                      <a:pt x="771971" y="186386"/>
                      <a:pt x="722758" y="186386"/>
                    </a:cubicBezTo>
                    <a:cubicBezTo>
                      <a:pt x="717996" y="178448"/>
                      <a:pt x="711646" y="172099"/>
                      <a:pt x="700533" y="168923"/>
                    </a:cubicBezTo>
                    <a:cubicBezTo>
                      <a:pt x="678308" y="164161"/>
                      <a:pt x="652908" y="157811"/>
                      <a:pt x="629096" y="151461"/>
                    </a:cubicBezTo>
                    <a:cubicBezTo>
                      <a:pt x="624333" y="140349"/>
                      <a:pt x="614808" y="130823"/>
                      <a:pt x="602108" y="124474"/>
                    </a:cubicBezTo>
                    <a:cubicBezTo>
                      <a:pt x="548133" y="99073"/>
                      <a:pt x="503683" y="60974"/>
                      <a:pt x="467171" y="14936"/>
                    </a:cubicBezTo>
                    <a:cubicBezTo>
                      <a:pt x="449708" y="-7289"/>
                      <a:pt x="416371" y="-2526"/>
                      <a:pt x="400496" y="14936"/>
                    </a:cubicBezTo>
                    <a:cubicBezTo>
                      <a:pt x="394146" y="14936"/>
                      <a:pt x="387796" y="16524"/>
                      <a:pt x="381446" y="19698"/>
                    </a:cubicBezTo>
                    <a:cubicBezTo>
                      <a:pt x="352871" y="35573"/>
                      <a:pt x="322708" y="56211"/>
                      <a:pt x="298896" y="78436"/>
                    </a:cubicBezTo>
                    <a:cubicBezTo>
                      <a:pt x="265558" y="102248"/>
                      <a:pt x="236983" y="133998"/>
                      <a:pt x="213171" y="159399"/>
                    </a:cubicBezTo>
                    <a:cubicBezTo>
                      <a:pt x="157608" y="214961"/>
                      <a:pt x="108396" y="278461"/>
                      <a:pt x="68708" y="345136"/>
                    </a:cubicBezTo>
                    <a:cubicBezTo>
                      <a:pt x="35371" y="378474"/>
                      <a:pt x="6796" y="413399"/>
                      <a:pt x="446" y="462611"/>
                    </a:cubicBezTo>
                    <a:cubicBezTo>
                      <a:pt x="-2729" y="483248"/>
                      <a:pt x="11558" y="499123"/>
                      <a:pt x="27433" y="503886"/>
                    </a:cubicBezTo>
                    <a:cubicBezTo>
                      <a:pt x="40133" y="519761"/>
                      <a:pt x="60771" y="529286"/>
                      <a:pt x="84583" y="529286"/>
                    </a:cubicBezTo>
                    <a:cubicBezTo>
                      <a:pt x="106808" y="529286"/>
                      <a:pt x="129033" y="521349"/>
                      <a:pt x="151258" y="513411"/>
                    </a:cubicBezTo>
                    <a:cubicBezTo>
                      <a:pt x="148083" y="524524"/>
                      <a:pt x="144908" y="537224"/>
                      <a:pt x="141733" y="548336"/>
                    </a:cubicBezTo>
                    <a:cubicBezTo>
                      <a:pt x="95696" y="630886"/>
                      <a:pt x="54421" y="716611"/>
                      <a:pt x="16321" y="802336"/>
                    </a:cubicBezTo>
                    <a:cubicBezTo>
                      <a:pt x="8383" y="821386"/>
                      <a:pt x="16321" y="837261"/>
                      <a:pt x="29021" y="848373"/>
                    </a:cubicBezTo>
                    <a:cubicBezTo>
                      <a:pt x="30608" y="857899"/>
                      <a:pt x="33783" y="865836"/>
                      <a:pt x="40133" y="873774"/>
                    </a:cubicBezTo>
                    <a:cubicBezTo>
                      <a:pt x="56008" y="891236"/>
                      <a:pt x="86171" y="897586"/>
                      <a:pt x="106808" y="905523"/>
                    </a:cubicBezTo>
                    <a:cubicBezTo>
                      <a:pt x="109983" y="907111"/>
                      <a:pt x="111571" y="907111"/>
                      <a:pt x="114746" y="908699"/>
                    </a:cubicBezTo>
                    <a:cubicBezTo>
                      <a:pt x="130621" y="926161"/>
                      <a:pt x="157608" y="935686"/>
                      <a:pt x="178246" y="945211"/>
                    </a:cubicBezTo>
                    <a:cubicBezTo>
                      <a:pt x="205233" y="957911"/>
                      <a:pt x="230633" y="972199"/>
                      <a:pt x="257621" y="984898"/>
                    </a:cubicBezTo>
                    <a:cubicBezTo>
                      <a:pt x="313183" y="1011886"/>
                      <a:pt x="368746" y="1035699"/>
                      <a:pt x="424308" y="1057923"/>
                    </a:cubicBezTo>
                    <a:cubicBezTo>
                      <a:pt x="525908" y="1096023"/>
                      <a:pt x="632271" y="1123011"/>
                      <a:pt x="740221" y="1127773"/>
                    </a:cubicBezTo>
                    <a:cubicBezTo>
                      <a:pt x="744983" y="1135711"/>
                      <a:pt x="752921" y="1142061"/>
                      <a:pt x="760858" y="1143648"/>
                    </a:cubicBezTo>
                    <a:cubicBezTo>
                      <a:pt x="784671" y="1148411"/>
                      <a:pt x="808483" y="1154761"/>
                      <a:pt x="832296" y="1159523"/>
                    </a:cubicBezTo>
                    <a:cubicBezTo>
                      <a:pt x="854521" y="1164286"/>
                      <a:pt x="879921" y="1157936"/>
                      <a:pt x="887858" y="1132536"/>
                    </a:cubicBezTo>
                    <a:cubicBezTo>
                      <a:pt x="894208" y="1108724"/>
                      <a:pt x="900558" y="1083324"/>
                      <a:pt x="905321" y="1059511"/>
                    </a:cubicBezTo>
                    <a:cubicBezTo>
                      <a:pt x="906908" y="1056336"/>
                      <a:pt x="906908" y="1054749"/>
                      <a:pt x="906908" y="1051574"/>
                    </a:cubicBezTo>
                    <a:cubicBezTo>
                      <a:pt x="908496" y="1045224"/>
                      <a:pt x="908496" y="1040461"/>
                      <a:pt x="910083" y="1034111"/>
                    </a:cubicBezTo>
                    <a:cubicBezTo>
                      <a:pt x="911671" y="1022999"/>
                      <a:pt x="914846" y="1010298"/>
                      <a:pt x="916433" y="999186"/>
                    </a:cubicBezTo>
                    <a:cubicBezTo>
                      <a:pt x="933896" y="897586"/>
                      <a:pt x="952946" y="797574"/>
                      <a:pt x="970408" y="695974"/>
                    </a:cubicBezTo>
                    <a:cubicBezTo>
                      <a:pt x="971996" y="689623"/>
                      <a:pt x="970408" y="684861"/>
                      <a:pt x="970408" y="680099"/>
                    </a:cubicBezTo>
                    <a:lnTo>
                      <a:pt x="970408" y="676923"/>
                    </a:lnTo>
                    <a:cubicBezTo>
                      <a:pt x="971996" y="680099"/>
                      <a:pt x="973583" y="683274"/>
                      <a:pt x="973583" y="686449"/>
                    </a:cubicBezTo>
                    <a:cubicBezTo>
                      <a:pt x="975171" y="668986"/>
                      <a:pt x="978346" y="651524"/>
                      <a:pt x="979933" y="635649"/>
                    </a:cubicBezTo>
                    <a:cubicBezTo>
                      <a:pt x="981521" y="613423"/>
                      <a:pt x="992633" y="599136"/>
                      <a:pt x="1005333" y="589611"/>
                    </a:cubicBezTo>
                    <a:lnTo>
                      <a:pt x="1013271" y="502298"/>
                    </a:lnTo>
                    <a:cubicBezTo>
                      <a:pt x="1014858" y="491186"/>
                      <a:pt x="1022796" y="483248"/>
                      <a:pt x="1030733" y="478486"/>
                    </a:cubicBezTo>
                    <a:cubicBezTo>
                      <a:pt x="1033908" y="480073"/>
                      <a:pt x="1035496" y="483248"/>
                      <a:pt x="1038671" y="484836"/>
                    </a:cubicBezTo>
                    <a:cubicBezTo>
                      <a:pt x="1048196" y="491186"/>
                      <a:pt x="1057721" y="497536"/>
                      <a:pt x="1067246" y="503886"/>
                    </a:cubicBezTo>
                    <a:cubicBezTo>
                      <a:pt x="1083121" y="513411"/>
                      <a:pt x="1097408" y="521349"/>
                      <a:pt x="1113283" y="529286"/>
                    </a:cubicBezTo>
                    <a:cubicBezTo>
                      <a:pt x="1116458" y="532461"/>
                      <a:pt x="1121221" y="535636"/>
                      <a:pt x="1124396" y="538811"/>
                    </a:cubicBezTo>
                    <a:cubicBezTo>
                      <a:pt x="1124396" y="537224"/>
                      <a:pt x="1124396" y="535636"/>
                      <a:pt x="1122808" y="534048"/>
                    </a:cubicBezTo>
                    <a:cubicBezTo>
                      <a:pt x="1143446" y="543574"/>
                      <a:pt x="1164083" y="551511"/>
                      <a:pt x="1184721" y="559449"/>
                    </a:cubicBezTo>
                    <a:cubicBezTo>
                      <a:pt x="1210121" y="570561"/>
                      <a:pt x="1237108" y="580086"/>
                      <a:pt x="1264096" y="588024"/>
                    </a:cubicBezTo>
                    <a:cubicBezTo>
                      <a:pt x="1265683" y="588024"/>
                      <a:pt x="1267271" y="588024"/>
                      <a:pt x="1268858" y="588024"/>
                    </a:cubicBezTo>
                    <a:cubicBezTo>
                      <a:pt x="1272033" y="589611"/>
                      <a:pt x="1275208" y="589611"/>
                      <a:pt x="1278383" y="591199"/>
                    </a:cubicBezTo>
                    <a:cubicBezTo>
                      <a:pt x="1279971" y="591199"/>
                      <a:pt x="1279971" y="591199"/>
                      <a:pt x="1281558" y="591199"/>
                    </a:cubicBezTo>
                    <a:cubicBezTo>
                      <a:pt x="1283146" y="591199"/>
                      <a:pt x="1283146" y="592786"/>
                      <a:pt x="1284733" y="592786"/>
                    </a:cubicBezTo>
                    <a:cubicBezTo>
                      <a:pt x="1291083" y="594373"/>
                      <a:pt x="1295846" y="597548"/>
                      <a:pt x="1302196" y="599136"/>
                    </a:cubicBezTo>
                    <a:cubicBezTo>
                      <a:pt x="1305371" y="600724"/>
                      <a:pt x="1306958" y="599136"/>
                      <a:pt x="1308546" y="597548"/>
                    </a:cubicBezTo>
                    <a:cubicBezTo>
                      <a:pt x="1308546" y="597548"/>
                      <a:pt x="1310133" y="597548"/>
                      <a:pt x="1310133" y="597548"/>
                    </a:cubicBezTo>
                    <a:cubicBezTo>
                      <a:pt x="1311721" y="602311"/>
                      <a:pt x="1316483" y="603899"/>
                      <a:pt x="1321246" y="600724"/>
                    </a:cubicBezTo>
                    <a:cubicBezTo>
                      <a:pt x="1321246" y="600724"/>
                      <a:pt x="1322833" y="600724"/>
                      <a:pt x="1322833" y="599136"/>
                    </a:cubicBezTo>
                    <a:cubicBezTo>
                      <a:pt x="1324421" y="599136"/>
                      <a:pt x="1324421" y="599136"/>
                      <a:pt x="1326008" y="599136"/>
                    </a:cubicBezTo>
                    <a:cubicBezTo>
                      <a:pt x="1329183" y="599136"/>
                      <a:pt x="1332358" y="597548"/>
                      <a:pt x="1333946" y="594373"/>
                    </a:cubicBezTo>
                    <a:cubicBezTo>
                      <a:pt x="1335533" y="597548"/>
                      <a:pt x="1340296" y="599136"/>
                      <a:pt x="1343471" y="595961"/>
                    </a:cubicBezTo>
                    <a:cubicBezTo>
                      <a:pt x="1356171" y="584849"/>
                      <a:pt x="1365696" y="573736"/>
                      <a:pt x="1373633" y="559449"/>
                    </a:cubicBezTo>
                    <a:cubicBezTo>
                      <a:pt x="1375221" y="557861"/>
                      <a:pt x="1375221" y="554686"/>
                      <a:pt x="1373633" y="553099"/>
                    </a:cubicBezTo>
                    <a:cubicBezTo>
                      <a:pt x="1378396" y="546748"/>
                      <a:pt x="1381571" y="541986"/>
                      <a:pt x="1381571" y="535636"/>
                    </a:cubicBezTo>
                    <a:cubicBezTo>
                      <a:pt x="1391096" y="532461"/>
                      <a:pt x="1392683" y="526111"/>
                      <a:pt x="1389508" y="522936"/>
                    </a:cubicBezTo>
                    <a:close/>
                  </a:path>
                </a:pathLst>
              </a:custGeom>
              <a:solidFill>
                <a:srgbClr val="ED2307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รูปแบบอิสระ: รูปร่าง 80">
                <a:extLst>
                  <a:ext uri="{FF2B5EF4-FFF2-40B4-BE49-F238E27FC236}">
                    <a16:creationId xmlns:a16="http://schemas.microsoft.com/office/drawing/2014/main" id="{58FFCA8C-6D59-49C1-9041-98590304EFBB}"/>
                  </a:ext>
                </a:extLst>
              </p:cNvPr>
              <p:cNvSpPr/>
              <p:nvPr/>
            </p:nvSpPr>
            <p:spPr>
              <a:xfrm>
                <a:off x="3753625" y="2441927"/>
                <a:ext cx="328542" cy="476282"/>
              </a:xfrm>
              <a:custGeom>
                <a:avLst/>
                <a:gdLst>
                  <a:gd name="connsiteX0" fmla="*/ 324662 w 328542"/>
                  <a:gd name="connsiteY0" fmla="*/ 448910 h 476282"/>
                  <a:gd name="connsiteX1" fmla="*/ 324662 w 328542"/>
                  <a:gd name="connsiteY1" fmla="*/ 442560 h 476282"/>
                  <a:gd name="connsiteX2" fmla="*/ 246875 w 328542"/>
                  <a:gd name="connsiteY2" fmla="*/ 221897 h 476282"/>
                  <a:gd name="connsiteX3" fmla="*/ 231000 w 328542"/>
                  <a:gd name="connsiteY3" fmla="*/ 217135 h 476282"/>
                  <a:gd name="connsiteX4" fmla="*/ 231000 w 328542"/>
                  <a:gd name="connsiteY4" fmla="*/ 207610 h 476282"/>
                  <a:gd name="connsiteX5" fmla="*/ 96062 w 328542"/>
                  <a:gd name="connsiteY5" fmla="*/ 55210 h 476282"/>
                  <a:gd name="connsiteX6" fmla="*/ 88125 w 328542"/>
                  <a:gd name="connsiteY6" fmla="*/ 53622 h 476282"/>
                  <a:gd name="connsiteX7" fmla="*/ 62725 w 328542"/>
                  <a:gd name="connsiteY7" fmla="*/ 39335 h 476282"/>
                  <a:gd name="connsiteX8" fmla="*/ 21450 w 328542"/>
                  <a:gd name="connsiteY8" fmla="*/ 7585 h 476282"/>
                  <a:gd name="connsiteX9" fmla="*/ 19862 w 328542"/>
                  <a:gd name="connsiteY9" fmla="*/ 5997 h 476282"/>
                  <a:gd name="connsiteX10" fmla="*/ 812 w 328542"/>
                  <a:gd name="connsiteY10" fmla="*/ 15522 h 476282"/>
                  <a:gd name="connsiteX11" fmla="*/ 11925 w 328542"/>
                  <a:gd name="connsiteY11" fmla="*/ 44097 h 476282"/>
                  <a:gd name="connsiteX12" fmla="*/ 67487 w 328542"/>
                  <a:gd name="connsiteY12" fmla="*/ 252060 h 476282"/>
                  <a:gd name="connsiteX13" fmla="*/ 81775 w 328542"/>
                  <a:gd name="connsiteY13" fmla="*/ 272697 h 476282"/>
                  <a:gd name="connsiteX14" fmla="*/ 80187 w 328542"/>
                  <a:gd name="connsiteY14" fmla="*/ 286985 h 476282"/>
                  <a:gd name="connsiteX15" fmla="*/ 204012 w 328542"/>
                  <a:gd name="connsiteY15" fmla="*/ 404460 h 476282"/>
                  <a:gd name="connsiteX16" fmla="*/ 256400 w 328542"/>
                  <a:gd name="connsiteY16" fmla="*/ 444147 h 476282"/>
                  <a:gd name="connsiteX17" fmla="*/ 256400 w 328542"/>
                  <a:gd name="connsiteY17" fmla="*/ 444147 h 476282"/>
                  <a:gd name="connsiteX18" fmla="*/ 256400 w 328542"/>
                  <a:gd name="connsiteY18" fmla="*/ 444147 h 476282"/>
                  <a:gd name="connsiteX19" fmla="*/ 259575 w 328542"/>
                  <a:gd name="connsiteY19" fmla="*/ 445735 h 476282"/>
                  <a:gd name="connsiteX20" fmla="*/ 262750 w 328542"/>
                  <a:gd name="connsiteY20" fmla="*/ 447322 h 476282"/>
                  <a:gd name="connsiteX21" fmla="*/ 299262 w 328542"/>
                  <a:gd name="connsiteY21" fmla="*/ 474310 h 476282"/>
                  <a:gd name="connsiteX22" fmla="*/ 315137 w 328542"/>
                  <a:gd name="connsiteY22" fmla="*/ 469547 h 476282"/>
                  <a:gd name="connsiteX23" fmla="*/ 324662 w 328542"/>
                  <a:gd name="connsiteY23" fmla="*/ 448910 h 476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28542" h="476282">
                    <a:moveTo>
                      <a:pt x="324662" y="448910"/>
                    </a:moveTo>
                    <a:cubicBezTo>
                      <a:pt x="324662" y="447322"/>
                      <a:pt x="326250" y="445735"/>
                      <a:pt x="324662" y="442560"/>
                    </a:cubicBezTo>
                    <a:cubicBezTo>
                      <a:pt x="308787" y="366360"/>
                      <a:pt x="283387" y="291747"/>
                      <a:pt x="246875" y="221897"/>
                    </a:cubicBezTo>
                    <a:cubicBezTo>
                      <a:pt x="243700" y="215547"/>
                      <a:pt x="235762" y="215547"/>
                      <a:pt x="231000" y="217135"/>
                    </a:cubicBezTo>
                    <a:cubicBezTo>
                      <a:pt x="232587" y="213960"/>
                      <a:pt x="232587" y="210785"/>
                      <a:pt x="231000" y="207610"/>
                    </a:cubicBezTo>
                    <a:cubicBezTo>
                      <a:pt x="199250" y="147285"/>
                      <a:pt x="151625" y="94897"/>
                      <a:pt x="96062" y="55210"/>
                    </a:cubicBezTo>
                    <a:cubicBezTo>
                      <a:pt x="92887" y="53622"/>
                      <a:pt x="91300" y="53622"/>
                      <a:pt x="88125" y="53622"/>
                    </a:cubicBezTo>
                    <a:cubicBezTo>
                      <a:pt x="80187" y="47272"/>
                      <a:pt x="72250" y="40922"/>
                      <a:pt x="62725" y="39335"/>
                    </a:cubicBezTo>
                    <a:cubicBezTo>
                      <a:pt x="50025" y="28222"/>
                      <a:pt x="35737" y="17110"/>
                      <a:pt x="21450" y="7585"/>
                    </a:cubicBezTo>
                    <a:cubicBezTo>
                      <a:pt x="21450" y="7585"/>
                      <a:pt x="21450" y="5997"/>
                      <a:pt x="19862" y="5997"/>
                    </a:cubicBezTo>
                    <a:cubicBezTo>
                      <a:pt x="13512" y="-6703"/>
                      <a:pt x="-3950" y="2822"/>
                      <a:pt x="812" y="15522"/>
                    </a:cubicBezTo>
                    <a:cubicBezTo>
                      <a:pt x="3987" y="25047"/>
                      <a:pt x="8750" y="34572"/>
                      <a:pt x="11925" y="44097"/>
                    </a:cubicBezTo>
                    <a:cubicBezTo>
                      <a:pt x="3987" y="117122"/>
                      <a:pt x="27800" y="190147"/>
                      <a:pt x="67487" y="252060"/>
                    </a:cubicBezTo>
                    <a:cubicBezTo>
                      <a:pt x="72250" y="259997"/>
                      <a:pt x="77012" y="266347"/>
                      <a:pt x="81775" y="272697"/>
                    </a:cubicBezTo>
                    <a:cubicBezTo>
                      <a:pt x="78600" y="275872"/>
                      <a:pt x="77012" y="282222"/>
                      <a:pt x="80187" y="286985"/>
                    </a:cubicBezTo>
                    <a:cubicBezTo>
                      <a:pt x="113525" y="334610"/>
                      <a:pt x="154800" y="374297"/>
                      <a:pt x="204012" y="404460"/>
                    </a:cubicBezTo>
                    <a:cubicBezTo>
                      <a:pt x="218300" y="420335"/>
                      <a:pt x="235762" y="434622"/>
                      <a:pt x="256400" y="444147"/>
                    </a:cubicBezTo>
                    <a:cubicBezTo>
                      <a:pt x="256400" y="444147"/>
                      <a:pt x="256400" y="444147"/>
                      <a:pt x="256400" y="444147"/>
                    </a:cubicBezTo>
                    <a:cubicBezTo>
                      <a:pt x="256400" y="444147"/>
                      <a:pt x="256400" y="444147"/>
                      <a:pt x="256400" y="444147"/>
                    </a:cubicBezTo>
                    <a:cubicBezTo>
                      <a:pt x="257987" y="444147"/>
                      <a:pt x="257987" y="445735"/>
                      <a:pt x="259575" y="445735"/>
                    </a:cubicBezTo>
                    <a:cubicBezTo>
                      <a:pt x="261162" y="445735"/>
                      <a:pt x="262750" y="447322"/>
                      <a:pt x="262750" y="447322"/>
                    </a:cubicBezTo>
                    <a:cubicBezTo>
                      <a:pt x="275450" y="456847"/>
                      <a:pt x="286562" y="464785"/>
                      <a:pt x="299262" y="474310"/>
                    </a:cubicBezTo>
                    <a:cubicBezTo>
                      <a:pt x="305612" y="479072"/>
                      <a:pt x="313550" y="474310"/>
                      <a:pt x="315137" y="469547"/>
                    </a:cubicBezTo>
                    <a:cubicBezTo>
                      <a:pt x="327837" y="467960"/>
                      <a:pt x="332600" y="456847"/>
                      <a:pt x="324662" y="448910"/>
                    </a:cubicBezTo>
                    <a:close/>
                  </a:path>
                </a:pathLst>
              </a:custGeom>
              <a:solidFill>
                <a:srgbClr val="F8D507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รูปแบบอิสระ: รูปร่าง 81">
                <a:extLst>
                  <a:ext uri="{FF2B5EF4-FFF2-40B4-BE49-F238E27FC236}">
                    <a16:creationId xmlns:a16="http://schemas.microsoft.com/office/drawing/2014/main" id="{FC26D0A7-4D5A-40C6-B83B-D1B120E575E0}"/>
                  </a:ext>
                </a:extLst>
              </p:cNvPr>
              <p:cNvSpPr/>
              <p:nvPr/>
            </p:nvSpPr>
            <p:spPr>
              <a:xfrm>
                <a:off x="3137654" y="2362715"/>
                <a:ext cx="627895" cy="153471"/>
              </a:xfrm>
              <a:custGeom>
                <a:avLst/>
                <a:gdLst>
                  <a:gd name="connsiteX0" fmla="*/ 626308 w 627895"/>
                  <a:gd name="connsiteY0" fmla="*/ 69334 h 153471"/>
                  <a:gd name="connsiteX1" fmla="*/ 619958 w 627895"/>
                  <a:gd name="connsiteY1" fmla="*/ 62984 h 153471"/>
                  <a:gd name="connsiteX2" fmla="*/ 618370 w 627895"/>
                  <a:gd name="connsiteY2" fmla="*/ 62984 h 153471"/>
                  <a:gd name="connsiteX3" fmla="*/ 613608 w 627895"/>
                  <a:gd name="connsiteY3" fmla="*/ 56634 h 153471"/>
                  <a:gd name="connsiteX4" fmla="*/ 586620 w 627895"/>
                  <a:gd name="connsiteY4" fmla="*/ 43934 h 153471"/>
                  <a:gd name="connsiteX5" fmla="*/ 572333 w 627895"/>
                  <a:gd name="connsiteY5" fmla="*/ 34409 h 153471"/>
                  <a:gd name="connsiteX6" fmla="*/ 294520 w 627895"/>
                  <a:gd name="connsiteY6" fmla="*/ 1071 h 153471"/>
                  <a:gd name="connsiteX7" fmla="*/ 51632 w 627895"/>
                  <a:gd name="connsiteY7" fmla="*/ 74097 h 153471"/>
                  <a:gd name="connsiteX8" fmla="*/ 42108 w 627895"/>
                  <a:gd name="connsiteY8" fmla="*/ 88384 h 153471"/>
                  <a:gd name="connsiteX9" fmla="*/ 4007 w 627895"/>
                  <a:gd name="connsiteY9" fmla="*/ 110609 h 153471"/>
                  <a:gd name="connsiteX10" fmla="*/ 10358 w 627895"/>
                  <a:gd name="connsiteY10" fmla="*/ 131247 h 153471"/>
                  <a:gd name="connsiteX11" fmla="*/ 59570 w 627895"/>
                  <a:gd name="connsiteY11" fmla="*/ 131247 h 153471"/>
                  <a:gd name="connsiteX12" fmla="*/ 72270 w 627895"/>
                  <a:gd name="connsiteY12" fmla="*/ 134422 h 153471"/>
                  <a:gd name="connsiteX13" fmla="*/ 150058 w 627895"/>
                  <a:gd name="connsiteY13" fmla="*/ 139184 h 153471"/>
                  <a:gd name="connsiteX14" fmla="*/ 218320 w 627895"/>
                  <a:gd name="connsiteY14" fmla="*/ 153472 h 153471"/>
                  <a:gd name="connsiteX15" fmla="*/ 311983 w 627895"/>
                  <a:gd name="connsiteY15" fmla="*/ 147122 h 153471"/>
                  <a:gd name="connsiteX16" fmla="*/ 388183 w 627895"/>
                  <a:gd name="connsiteY16" fmla="*/ 131247 h 153471"/>
                  <a:gd name="connsiteX17" fmla="*/ 567570 w 627895"/>
                  <a:gd name="connsiteY17" fmla="*/ 102672 h 153471"/>
                  <a:gd name="connsiteX18" fmla="*/ 581858 w 627895"/>
                  <a:gd name="connsiteY18" fmla="*/ 94734 h 153471"/>
                  <a:gd name="connsiteX19" fmla="*/ 597733 w 627895"/>
                  <a:gd name="connsiteY19" fmla="*/ 89972 h 153471"/>
                  <a:gd name="connsiteX20" fmla="*/ 597733 w 627895"/>
                  <a:gd name="connsiteY20" fmla="*/ 89972 h 153471"/>
                  <a:gd name="connsiteX21" fmla="*/ 613608 w 627895"/>
                  <a:gd name="connsiteY21" fmla="*/ 93147 h 153471"/>
                  <a:gd name="connsiteX22" fmla="*/ 627895 w 627895"/>
                  <a:gd name="connsiteY22" fmla="*/ 80446 h 153471"/>
                  <a:gd name="connsiteX23" fmla="*/ 626308 w 627895"/>
                  <a:gd name="connsiteY23" fmla="*/ 69334 h 153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7895" h="153471">
                    <a:moveTo>
                      <a:pt x="626308" y="69334"/>
                    </a:moveTo>
                    <a:cubicBezTo>
                      <a:pt x="624720" y="66159"/>
                      <a:pt x="623132" y="64571"/>
                      <a:pt x="619958" y="62984"/>
                    </a:cubicBezTo>
                    <a:cubicBezTo>
                      <a:pt x="619958" y="62984"/>
                      <a:pt x="618370" y="62984"/>
                      <a:pt x="618370" y="62984"/>
                    </a:cubicBezTo>
                    <a:cubicBezTo>
                      <a:pt x="618370" y="61397"/>
                      <a:pt x="616783" y="58222"/>
                      <a:pt x="613608" y="56634"/>
                    </a:cubicBezTo>
                    <a:cubicBezTo>
                      <a:pt x="605670" y="50284"/>
                      <a:pt x="596145" y="47109"/>
                      <a:pt x="586620" y="43934"/>
                    </a:cubicBezTo>
                    <a:cubicBezTo>
                      <a:pt x="583445" y="40759"/>
                      <a:pt x="578683" y="35997"/>
                      <a:pt x="572333" y="34409"/>
                    </a:cubicBezTo>
                    <a:cubicBezTo>
                      <a:pt x="481845" y="7422"/>
                      <a:pt x="388183" y="-3691"/>
                      <a:pt x="294520" y="1071"/>
                    </a:cubicBezTo>
                    <a:cubicBezTo>
                      <a:pt x="208795" y="5834"/>
                      <a:pt x="121483" y="20122"/>
                      <a:pt x="51632" y="74097"/>
                    </a:cubicBezTo>
                    <a:cubicBezTo>
                      <a:pt x="46870" y="77272"/>
                      <a:pt x="43695" y="82034"/>
                      <a:pt x="42108" y="88384"/>
                    </a:cubicBezTo>
                    <a:cubicBezTo>
                      <a:pt x="29408" y="94734"/>
                      <a:pt x="16708" y="102672"/>
                      <a:pt x="4007" y="110609"/>
                    </a:cubicBezTo>
                    <a:cubicBezTo>
                      <a:pt x="-3930" y="116959"/>
                      <a:pt x="833" y="131247"/>
                      <a:pt x="10358" y="131247"/>
                    </a:cubicBezTo>
                    <a:cubicBezTo>
                      <a:pt x="26233" y="131247"/>
                      <a:pt x="43695" y="131247"/>
                      <a:pt x="59570" y="131247"/>
                    </a:cubicBezTo>
                    <a:cubicBezTo>
                      <a:pt x="62745" y="132834"/>
                      <a:pt x="67507" y="134422"/>
                      <a:pt x="72270" y="134422"/>
                    </a:cubicBezTo>
                    <a:cubicBezTo>
                      <a:pt x="97670" y="137597"/>
                      <a:pt x="124658" y="137597"/>
                      <a:pt x="150058" y="139184"/>
                    </a:cubicBezTo>
                    <a:cubicBezTo>
                      <a:pt x="170695" y="151884"/>
                      <a:pt x="192920" y="153472"/>
                      <a:pt x="218320" y="153472"/>
                    </a:cubicBezTo>
                    <a:cubicBezTo>
                      <a:pt x="250070" y="153472"/>
                      <a:pt x="280233" y="150297"/>
                      <a:pt x="311983" y="147122"/>
                    </a:cubicBezTo>
                    <a:cubicBezTo>
                      <a:pt x="337382" y="143946"/>
                      <a:pt x="364370" y="137597"/>
                      <a:pt x="388183" y="131247"/>
                    </a:cubicBezTo>
                    <a:cubicBezTo>
                      <a:pt x="448507" y="129659"/>
                      <a:pt x="508833" y="120134"/>
                      <a:pt x="567570" y="102672"/>
                    </a:cubicBezTo>
                    <a:cubicBezTo>
                      <a:pt x="572333" y="101084"/>
                      <a:pt x="577095" y="97909"/>
                      <a:pt x="581858" y="94734"/>
                    </a:cubicBezTo>
                    <a:cubicBezTo>
                      <a:pt x="586620" y="94734"/>
                      <a:pt x="592970" y="93147"/>
                      <a:pt x="597733" y="89972"/>
                    </a:cubicBezTo>
                    <a:cubicBezTo>
                      <a:pt x="597733" y="89972"/>
                      <a:pt x="597733" y="89972"/>
                      <a:pt x="597733" y="89972"/>
                    </a:cubicBezTo>
                    <a:cubicBezTo>
                      <a:pt x="602495" y="93147"/>
                      <a:pt x="607257" y="94734"/>
                      <a:pt x="613608" y="93147"/>
                    </a:cubicBezTo>
                    <a:cubicBezTo>
                      <a:pt x="619958" y="91559"/>
                      <a:pt x="626308" y="86797"/>
                      <a:pt x="627895" y="80446"/>
                    </a:cubicBezTo>
                    <a:cubicBezTo>
                      <a:pt x="627895" y="75684"/>
                      <a:pt x="627895" y="72509"/>
                      <a:pt x="626308" y="69334"/>
                    </a:cubicBezTo>
                    <a:close/>
                  </a:path>
                </a:pathLst>
              </a:custGeom>
              <a:solidFill>
                <a:srgbClr val="F8D507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รูปแบบอิสระ: รูปร่าง 82">
                <a:extLst>
                  <a:ext uri="{FF2B5EF4-FFF2-40B4-BE49-F238E27FC236}">
                    <a16:creationId xmlns:a16="http://schemas.microsoft.com/office/drawing/2014/main" id="{30D3F22E-DFA8-4377-9B67-BEF0F5D5EA2E}"/>
                  </a:ext>
                </a:extLst>
              </p:cNvPr>
              <p:cNvSpPr/>
              <p:nvPr/>
            </p:nvSpPr>
            <p:spPr>
              <a:xfrm>
                <a:off x="2975608" y="4470400"/>
                <a:ext cx="312103" cy="228599"/>
              </a:xfrm>
              <a:custGeom>
                <a:avLst/>
                <a:gdLst>
                  <a:gd name="connsiteX0" fmla="*/ 312104 w 312103"/>
                  <a:gd name="connsiteY0" fmla="*/ 214313 h 228599"/>
                  <a:gd name="connsiteX1" fmla="*/ 278766 w 312103"/>
                  <a:gd name="connsiteY1" fmla="*/ 171450 h 228599"/>
                  <a:gd name="connsiteX2" fmla="*/ 262891 w 312103"/>
                  <a:gd name="connsiteY2" fmla="*/ 153987 h 228599"/>
                  <a:gd name="connsiteX3" fmla="*/ 261303 w 312103"/>
                  <a:gd name="connsiteY3" fmla="*/ 152400 h 228599"/>
                  <a:gd name="connsiteX4" fmla="*/ 232729 w 312103"/>
                  <a:gd name="connsiteY4" fmla="*/ 122237 h 228599"/>
                  <a:gd name="connsiteX5" fmla="*/ 231141 w 312103"/>
                  <a:gd name="connsiteY5" fmla="*/ 120650 h 228599"/>
                  <a:gd name="connsiteX6" fmla="*/ 221616 w 312103"/>
                  <a:gd name="connsiteY6" fmla="*/ 109537 h 228599"/>
                  <a:gd name="connsiteX7" fmla="*/ 221616 w 312103"/>
                  <a:gd name="connsiteY7" fmla="*/ 107950 h 228599"/>
                  <a:gd name="connsiteX8" fmla="*/ 212091 w 312103"/>
                  <a:gd name="connsiteY8" fmla="*/ 88900 h 228599"/>
                  <a:gd name="connsiteX9" fmla="*/ 194628 w 312103"/>
                  <a:gd name="connsiteY9" fmla="*/ 68262 h 228599"/>
                  <a:gd name="connsiteX10" fmla="*/ 181928 w 312103"/>
                  <a:gd name="connsiteY10" fmla="*/ 58737 h 228599"/>
                  <a:gd name="connsiteX11" fmla="*/ 172404 w 312103"/>
                  <a:gd name="connsiteY11" fmla="*/ 55563 h 228599"/>
                  <a:gd name="connsiteX12" fmla="*/ 169229 w 312103"/>
                  <a:gd name="connsiteY12" fmla="*/ 38100 h 228599"/>
                  <a:gd name="connsiteX13" fmla="*/ 97791 w 312103"/>
                  <a:gd name="connsiteY13" fmla="*/ 26987 h 228599"/>
                  <a:gd name="connsiteX14" fmla="*/ 73979 w 312103"/>
                  <a:gd name="connsiteY14" fmla="*/ 19050 h 228599"/>
                  <a:gd name="connsiteX15" fmla="*/ 61279 w 312103"/>
                  <a:gd name="connsiteY15" fmla="*/ 17463 h 228599"/>
                  <a:gd name="connsiteX16" fmla="*/ 61279 w 312103"/>
                  <a:gd name="connsiteY16" fmla="*/ 9525 h 228599"/>
                  <a:gd name="connsiteX17" fmla="*/ 51753 w 312103"/>
                  <a:gd name="connsiteY17" fmla="*/ 0 h 228599"/>
                  <a:gd name="connsiteX18" fmla="*/ 40641 w 312103"/>
                  <a:gd name="connsiteY18" fmla="*/ 7938 h 228599"/>
                  <a:gd name="connsiteX19" fmla="*/ 39053 w 312103"/>
                  <a:gd name="connsiteY19" fmla="*/ 12700 h 228599"/>
                  <a:gd name="connsiteX20" fmla="*/ 39053 w 312103"/>
                  <a:gd name="connsiteY20" fmla="*/ 12700 h 228599"/>
                  <a:gd name="connsiteX21" fmla="*/ 39053 w 312103"/>
                  <a:gd name="connsiteY21" fmla="*/ 12700 h 228599"/>
                  <a:gd name="connsiteX22" fmla="*/ 37466 w 312103"/>
                  <a:gd name="connsiteY22" fmla="*/ 14287 h 228599"/>
                  <a:gd name="connsiteX23" fmla="*/ 35878 w 312103"/>
                  <a:gd name="connsiteY23" fmla="*/ 15875 h 228599"/>
                  <a:gd name="connsiteX24" fmla="*/ 34291 w 312103"/>
                  <a:gd name="connsiteY24" fmla="*/ 17463 h 228599"/>
                  <a:gd name="connsiteX25" fmla="*/ 29529 w 312103"/>
                  <a:gd name="connsiteY25" fmla="*/ 20637 h 228599"/>
                  <a:gd name="connsiteX26" fmla="*/ 26354 w 312103"/>
                  <a:gd name="connsiteY26" fmla="*/ 30162 h 228599"/>
                  <a:gd name="connsiteX27" fmla="*/ 26354 w 312103"/>
                  <a:gd name="connsiteY27" fmla="*/ 30162 h 228599"/>
                  <a:gd name="connsiteX28" fmla="*/ 18416 w 312103"/>
                  <a:gd name="connsiteY28" fmla="*/ 44450 h 228599"/>
                  <a:gd name="connsiteX29" fmla="*/ 2541 w 312103"/>
                  <a:gd name="connsiteY29" fmla="*/ 88900 h 228599"/>
                  <a:gd name="connsiteX30" fmla="*/ 29529 w 312103"/>
                  <a:gd name="connsiteY30" fmla="*/ 144463 h 228599"/>
                  <a:gd name="connsiteX31" fmla="*/ 73979 w 312103"/>
                  <a:gd name="connsiteY31" fmla="*/ 157162 h 228599"/>
                  <a:gd name="connsiteX32" fmla="*/ 80329 w 312103"/>
                  <a:gd name="connsiteY32" fmla="*/ 166688 h 228599"/>
                  <a:gd name="connsiteX33" fmla="*/ 269241 w 312103"/>
                  <a:gd name="connsiteY33" fmla="*/ 222250 h 228599"/>
                  <a:gd name="connsiteX34" fmla="*/ 269241 w 312103"/>
                  <a:gd name="connsiteY34" fmla="*/ 222250 h 228599"/>
                  <a:gd name="connsiteX35" fmla="*/ 270829 w 312103"/>
                  <a:gd name="connsiteY35" fmla="*/ 222250 h 228599"/>
                  <a:gd name="connsiteX36" fmla="*/ 278766 w 312103"/>
                  <a:gd name="connsiteY36" fmla="*/ 223838 h 228599"/>
                  <a:gd name="connsiteX37" fmla="*/ 278766 w 312103"/>
                  <a:gd name="connsiteY37" fmla="*/ 223838 h 228599"/>
                  <a:gd name="connsiteX38" fmla="*/ 293053 w 312103"/>
                  <a:gd name="connsiteY38" fmla="*/ 228600 h 228599"/>
                  <a:gd name="connsiteX39" fmla="*/ 312104 w 312103"/>
                  <a:gd name="connsiteY39" fmla="*/ 214313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12103" h="228599">
                    <a:moveTo>
                      <a:pt x="312104" y="214313"/>
                    </a:moveTo>
                    <a:cubicBezTo>
                      <a:pt x="312104" y="193675"/>
                      <a:pt x="299404" y="176213"/>
                      <a:pt x="278766" y="171450"/>
                    </a:cubicBezTo>
                    <a:cubicBezTo>
                      <a:pt x="274003" y="165100"/>
                      <a:pt x="269241" y="160338"/>
                      <a:pt x="262891" y="153987"/>
                    </a:cubicBezTo>
                    <a:cubicBezTo>
                      <a:pt x="262891" y="153987"/>
                      <a:pt x="262891" y="152400"/>
                      <a:pt x="261303" y="152400"/>
                    </a:cubicBezTo>
                    <a:cubicBezTo>
                      <a:pt x="251779" y="142875"/>
                      <a:pt x="242253" y="131762"/>
                      <a:pt x="232729" y="122237"/>
                    </a:cubicBezTo>
                    <a:cubicBezTo>
                      <a:pt x="232729" y="122237"/>
                      <a:pt x="232729" y="120650"/>
                      <a:pt x="231141" y="120650"/>
                    </a:cubicBezTo>
                    <a:cubicBezTo>
                      <a:pt x="227966" y="115887"/>
                      <a:pt x="224791" y="112713"/>
                      <a:pt x="221616" y="109537"/>
                    </a:cubicBezTo>
                    <a:cubicBezTo>
                      <a:pt x="221616" y="109537"/>
                      <a:pt x="221616" y="107950"/>
                      <a:pt x="221616" y="107950"/>
                    </a:cubicBezTo>
                    <a:cubicBezTo>
                      <a:pt x="220029" y="100012"/>
                      <a:pt x="216854" y="93662"/>
                      <a:pt x="212091" y="88900"/>
                    </a:cubicBezTo>
                    <a:cubicBezTo>
                      <a:pt x="205741" y="82550"/>
                      <a:pt x="200979" y="74612"/>
                      <a:pt x="194628" y="68262"/>
                    </a:cubicBezTo>
                    <a:cubicBezTo>
                      <a:pt x="191454" y="63500"/>
                      <a:pt x="186691" y="60325"/>
                      <a:pt x="181928" y="58737"/>
                    </a:cubicBezTo>
                    <a:cubicBezTo>
                      <a:pt x="178753" y="57150"/>
                      <a:pt x="175579" y="55563"/>
                      <a:pt x="172404" y="55563"/>
                    </a:cubicBezTo>
                    <a:cubicBezTo>
                      <a:pt x="177166" y="50800"/>
                      <a:pt x="177166" y="39688"/>
                      <a:pt x="169229" y="38100"/>
                    </a:cubicBezTo>
                    <a:cubicBezTo>
                      <a:pt x="145416" y="31750"/>
                      <a:pt x="121604" y="26987"/>
                      <a:pt x="97791" y="26987"/>
                    </a:cubicBezTo>
                    <a:cubicBezTo>
                      <a:pt x="89854" y="23813"/>
                      <a:pt x="81916" y="20637"/>
                      <a:pt x="73979" y="19050"/>
                    </a:cubicBezTo>
                    <a:cubicBezTo>
                      <a:pt x="69216" y="17463"/>
                      <a:pt x="66041" y="17463"/>
                      <a:pt x="61279" y="17463"/>
                    </a:cubicBezTo>
                    <a:cubicBezTo>
                      <a:pt x="61279" y="14287"/>
                      <a:pt x="61279" y="12700"/>
                      <a:pt x="61279" y="9525"/>
                    </a:cubicBezTo>
                    <a:cubicBezTo>
                      <a:pt x="61279" y="4762"/>
                      <a:pt x="56516" y="1588"/>
                      <a:pt x="51753" y="0"/>
                    </a:cubicBezTo>
                    <a:cubicBezTo>
                      <a:pt x="46991" y="0"/>
                      <a:pt x="42229" y="3175"/>
                      <a:pt x="40641" y="7938"/>
                    </a:cubicBezTo>
                    <a:cubicBezTo>
                      <a:pt x="40641" y="9525"/>
                      <a:pt x="39053" y="11112"/>
                      <a:pt x="39053" y="12700"/>
                    </a:cubicBezTo>
                    <a:cubicBezTo>
                      <a:pt x="39053" y="12700"/>
                      <a:pt x="39053" y="12700"/>
                      <a:pt x="39053" y="12700"/>
                    </a:cubicBezTo>
                    <a:cubicBezTo>
                      <a:pt x="39053" y="12700"/>
                      <a:pt x="39053" y="12700"/>
                      <a:pt x="39053" y="12700"/>
                    </a:cubicBezTo>
                    <a:cubicBezTo>
                      <a:pt x="39053" y="12700"/>
                      <a:pt x="37466" y="14287"/>
                      <a:pt x="37466" y="14287"/>
                    </a:cubicBezTo>
                    <a:cubicBezTo>
                      <a:pt x="37466" y="14287"/>
                      <a:pt x="35878" y="15875"/>
                      <a:pt x="35878" y="15875"/>
                    </a:cubicBezTo>
                    <a:cubicBezTo>
                      <a:pt x="35878" y="15875"/>
                      <a:pt x="35878" y="15875"/>
                      <a:pt x="34291" y="17463"/>
                    </a:cubicBezTo>
                    <a:cubicBezTo>
                      <a:pt x="32704" y="19050"/>
                      <a:pt x="31116" y="19050"/>
                      <a:pt x="29529" y="20637"/>
                    </a:cubicBezTo>
                    <a:cubicBezTo>
                      <a:pt x="26354" y="22225"/>
                      <a:pt x="24766" y="26987"/>
                      <a:pt x="26354" y="30162"/>
                    </a:cubicBezTo>
                    <a:cubicBezTo>
                      <a:pt x="26354" y="30162"/>
                      <a:pt x="26354" y="30162"/>
                      <a:pt x="26354" y="30162"/>
                    </a:cubicBezTo>
                    <a:cubicBezTo>
                      <a:pt x="23178" y="33338"/>
                      <a:pt x="20003" y="38100"/>
                      <a:pt x="18416" y="44450"/>
                    </a:cubicBezTo>
                    <a:cubicBezTo>
                      <a:pt x="13654" y="58737"/>
                      <a:pt x="8891" y="73025"/>
                      <a:pt x="2541" y="88900"/>
                    </a:cubicBezTo>
                    <a:cubicBezTo>
                      <a:pt x="-5396" y="109537"/>
                      <a:pt x="5716" y="138112"/>
                      <a:pt x="29529" y="144463"/>
                    </a:cubicBezTo>
                    <a:cubicBezTo>
                      <a:pt x="43816" y="149225"/>
                      <a:pt x="59691" y="152400"/>
                      <a:pt x="73979" y="157162"/>
                    </a:cubicBezTo>
                    <a:cubicBezTo>
                      <a:pt x="73979" y="160338"/>
                      <a:pt x="77154" y="165100"/>
                      <a:pt x="80329" y="166688"/>
                    </a:cubicBezTo>
                    <a:cubicBezTo>
                      <a:pt x="142241" y="192088"/>
                      <a:pt x="205741" y="209550"/>
                      <a:pt x="269241" y="222250"/>
                    </a:cubicBezTo>
                    <a:cubicBezTo>
                      <a:pt x="269241" y="222250"/>
                      <a:pt x="269241" y="222250"/>
                      <a:pt x="269241" y="222250"/>
                    </a:cubicBezTo>
                    <a:cubicBezTo>
                      <a:pt x="269241" y="222250"/>
                      <a:pt x="270829" y="222250"/>
                      <a:pt x="270829" y="222250"/>
                    </a:cubicBezTo>
                    <a:cubicBezTo>
                      <a:pt x="274003" y="222250"/>
                      <a:pt x="277178" y="223838"/>
                      <a:pt x="278766" y="223838"/>
                    </a:cubicBezTo>
                    <a:cubicBezTo>
                      <a:pt x="278766" y="223838"/>
                      <a:pt x="278766" y="223838"/>
                      <a:pt x="278766" y="223838"/>
                    </a:cubicBezTo>
                    <a:cubicBezTo>
                      <a:pt x="283529" y="225425"/>
                      <a:pt x="288291" y="227012"/>
                      <a:pt x="293053" y="228600"/>
                    </a:cubicBezTo>
                    <a:cubicBezTo>
                      <a:pt x="304166" y="225425"/>
                      <a:pt x="312104" y="222250"/>
                      <a:pt x="312104" y="214313"/>
                    </a:cubicBezTo>
                    <a:close/>
                  </a:path>
                </a:pathLst>
              </a:custGeom>
              <a:solidFill>
                <a:srgbClr val="ED2307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รูปแบบอิสระ: รูปร่าง 83">
                <a:extLst>
                  <a:ext uri="{FF2B5EF4-FFF2-40B4-BE49-F238E27FC236}">
                    <a16:creationId xmlns:a16="http://schemas.microsoft.com/office/drawing/2014/main" id="{40D3F6D1-B554-48DD-B851-57F2E8B557B3}"/>
                  </a:ext>
                </a:extLst>
              </p:cNvPr>
              <p:cNvSpPr/>
              <p:nvPr/>
            </p:nvSpPr>
            <p:spPr>
              <a:xfrm>
                <a:off x="2552178" y="4376737"/>
                <a:ext cx="342273" cy="172463"/>
              </a:xfrm>
              <a:custGeom>
                <a:avLst/>
                <a:gdLst>
                  <a:gd name="connsiteX0" fmla="*/ 332309 w 342273"/>
                  <a:gd name="connsiteY0" fmla="*/ 68262 h 172463"/>
                  <a:gd name="connsiteX1" fmla="*/ 254522 w 342273"/>
                  <a:gd name="connsiteY1" fmla="*/ 39688 h 172463"/>
                  <a:gd name="connsiteX2" fmla="*/ 222772 w 342273"/>
                  <a:gd name="connsiteY2" fmla="*/ 15875 h 172463"/>
                  <a:gd name="connsiteX3" fmla="*/ 191022 w 342273"/>
                  <a:gd name="connsiteY3" fmla="*/ 0 h 172463"/>
                  <a:gd name="connsiteX4" fmla="*/ 165622 w 342273"/>
                  <a:gd name="connsiteY4" fmla="*/ 3175 h 172463"/>
                  <a:gd name="connsiteX5" fmla="*/ 148159 w 342273"/>
                  <a:gd name="connsiteY5" fmla="*/ 4762 h 172463"/>
                  <a:gd name="connsiteX6" fmla="*/ 141809 w 342273"/>
                  <a:gd name="connsiteY6" fmla="*/ 7938 h 172463"/>
                  <a:gd name="connsiteX7" fmla="*/ 106884 w 342273"/>
                  <a:gd name="connsiteY7" fmla="*/ 14287 h 172463"/>
                  <a:gd name="connsiteX8" fmla="*/ 16397 w 342273"/>
                  <a:gd name="connsiteY8" fmla="*/ 33337 h 172463"/>
                  <a:gd name="connsiteX9" fmla="*/ 8459 w 342273"/>
                  <a:gd name="connsiteY9" fmla="*/ 44450 h 172463"/>
                  <a:gd name="connsiteX10" fmla="*/ 5284 w 342273"/>
                  <a:gd name="connsiteY10" fmla="*/ 63500 h 172463"/>
                  <a:gd name="connsiteX11" fmla="*/ 141809 w 342273"/>
                  <a:gd name="connsiteY11" fmla="*/ 119063 h 172463"/>
                  <a:gd name="connsiteX12" fmla="*/ 221184 w 342273"/>
                  <a:gd name="connsiteY12" fmla="*/ 161925 h 172463"/>
                  <a:gd name="connsiteX13" fmla="*/ 254522 w 342273"/>
                  <a:gd name="connsiteY13" fmla="*/ 169862 h 172463"/>
                  <a:gd name="connsiteX14" fmla="*/ 291035 w 342273"/>
                  <a:gd name="connsiteY14" fmla="*/ 166688 h 172463"/>
                  <a:gd name="connsiteX15" fmla="*/ 313259 w 342273"/>
                  <a:gd name="connsiteY15" fmla="*/ 131762 h 172463"/>
                  <a:gd name="connsiteX16" fmla="*/ 335484 w 342273"/>
                  <a:gd name="connsiteY16" fmla="*/ 87313 h 172463"/>
                  <a:gd name="connsiteX17" fmla="*/ 332309 w 342273"/>
                  <a:gd name="connsiteY17" fmla="*/ 68262 h 172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2273" h="172463">
                    <a:moveTo>
                      <a:pt x="332309" y="68262"/>
                    </a:moveTo>
                    <a:cubicBezTo>
                      <a:pt x="305322" y="63500"/>
                      <a:pt x="278334" y="53975"/>
                      <a:pt x="254522" y="39688"/>
                    </a:cubicBezTo>
                    <a:cubicBezTo>
                      <a:pt x="243409" y="33337"/>
                      <a:pt x="232297" y="25400"/>
                      <a:pt x="222772" y="15875"/>
                    </a:cubicBezTo>
                    <a:cubicBezTo>
                      <a:pt x="213247" y="7938"/>
                      <a:pt x="205309" y="0"/>
                      <a:pt x="191022" y="0"/>
                    </a:cubicBezTo>
                    <a:cubicBezTo>
                      <a:pt x="183084" y="0"/>
                      <a:pt x="173559" y="1587"/>
                      <a:pt x="165622" y="3175"/>
                    </a:cubicBezTo>
                    <a:cubicBezTo>
                      <a:pt x="159272" y="3175"/>
                      <a:pt x="154509" y="4762"/>
                      <a:pt x="148159" y="4762"/>
                    </a:cubicBezTo>
                    <a:cubicBezTo>
                      <a:pt x="144984" y="4762"/>
                      <a:pt x="143397" y="6350"/>
                      <a:pt x="141809" y="7938"/>
                    </a:cubicBezTo>
                    <a:cubicBezTo>
                      <a:pt x="130697" y="9525"/>
                      <a:pt x="119584" y="12700"/>
                      <a:pt x="106884" y="14287"/>
                    </a:cubicBezTo>
                    <a:cubicBezTo>
                      <a:pt x="76722" y="20637"/>
                      <a:pt x="46559" y="26987"/>
                      <a:pt x="16397" y="33337"/>
                    </a:cubicBezTo>
                    <a:cubicBezTo>
                      <a:pt x="11634" y="34925"/>
                      <a:pt x="8459" y="39688"/>
                      <a:pt x="8459" y="44450"/>
                    </a:cubicBezTo>
                    <a:cubicBezTo>
                      <a:pt x="522" y="47625"/>
                      <a:pt x="-4241" y="58737"/>
                      <a:pt x="5284" y="63500"/>
                    </a:cubicBezTo>
                    <a:cubicBezTo>
                      <a:pt x="48147" y="88900"/>
                      <a:pt x="94184" y="107950"/>
                      <a:pt x="141809" y="119063"/>
                    </a:cubicBezTo>
                    <a:cubicBezTo>
                      <a:pt x="162447" y="141287"/>
                      <a:pt x="191022" y="153987"/>
                      <a:pt x="221184" y="161925"/>
                    </a:cubicBezTo>
                    <a:cubicBezTo>
                      <a:pt x="232297" y="165100"/>
                      <a:pt x="243409" y="168275"/>
                      <a:pt x="254522" y="169862"/>
                    </a:cubicBezTo>
                    <a:cubicBezTo>
                      <a:pt x="267222" y="173037"/>
                      <a:pt x="279922" y="174625"/>
                      <a:pt x="291035" y="166688"/>
                    </a:cubicBezTo>
                    <a:cubicBezTo>
                      <a:pt x="302147" y="158750"/>
                      <a:pt x="306910" y="144462"/>
                      <a:pt x="313259" y="131762"/>
                    </a:cubicBezTo>
                    <a:cubicBezTo>
                      <a:pt x="321197" y="117475"/>
                      <a:pt x="327547" y="101600"/>
                      <a:pt x="335484" y="87313"/>
                    </a:cubicBezTo>
                    <a:cubicBezTo>
                      <a:pt x="345009" y="87313"/>
                      <a:pt x="345009" y="69850"/>
                      <a:pt x="332309" y="68262"/>
                    </a:cubicBezTo>
                    <a:close/>
                  </a:path>
                </a:pathLst>
              </a:custGeom>
              <a:solidFill>
                <a:srgbClr val="ED2307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รูปแบบอิสระ: รูปร่าง 84">
                <a:extLst>
                  <a:ext uri="{FF2B5EF4-FFF2-40B4-BE49-F238E27FC236}">
                    <a16:creationId xmlns:a16="http://schemas.microsoft.com/office/drawing/2014/main" id="{C2B40E75-01E2-4556-9C22-5D09DA820A1B}"/>
                  </a:ext>
                </a:extLst>
              </p:cNvPr>
              <p:cNvSpPr/>
              <p:nvPr/>
            </p:nvSpPr>
            <p:spPr>
              <a:xfrm>
                <a:off x="3760348" y="2965138"/>
                <a:ext cx="109555" cy="119613"/>
              </a:xfrm>
              <a:custGeom>
                <a:avLst/>
                <a:gdLst>
                  <a:gd name="connsiteX0" fmla="*/ 108389 w 109555"/>
                  <a:gd name="connsiteY0" fmla="*/ 24124 h 119613"/>
                  <a:gd name="connsiteX1" fmla="*/ 86164 w 109555"/>
                  <a:gd name="connsiteY1" fmla="*/ 311 h 119613"/>
                  <a:gd name="connsiteX2" fmla="*/ 52826 w 109555"/>
                  <a:gd name="connsiteY2" fmla="*/ 8249 h 119613"/>
                  <a:gd name="connsiteX3" fmla="*/ 8376 w 109555"/>
                  <a:gd name="connsiteY3" fmla="*/ 54286 h 119613"/>
                  <a:gd name="connsiteX4" fmla="*/ 8376 w 109555"/>
                  <a:gd name="connsiteY4" fmla="*/ 101911 h 119613"/>
                  <a:gd name="connsiteX5" fmla="*/ 51239 w 109555"/>
                  <a:gd name="connsiteY5" fmla="*/ 119374 h 119613"/>
                  <a:gd name="connsiteX6" fmla="*/ 97276 w 109555"/>
                  <a:gd name="connsiteY6" fmla="*/ 89211 h 119613"/>
                  <a:gd name="connsiteX7" fmla="*/ 108389 w 109555"/>
                  <a:gd name="connsiteY7" fmla="*/ 24124 h 119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555" h="119613">
                    <a:moveTo>
                      <a:pt x="108389" y="24124"/>
                    </a:moveTo>
                    <a:cubicBezTo>
                      <a:pt x="106802" y="11424"/>
                      <a:pt x="100451" y="1899"/>
                      <a:pt x="86164" y="311"/>
                    </a:cubicBezTo>
                    <a:cubicBezTo>
                      <a:pt x="75052" y="-1276"/>
                      <a:pt x="62351" y="3486"/>
                      <a:pt x="52826" y="8249"/>
                    </a:cubicBezTo>
                    <a:cubicBezTo>
                      <a:pt x="32189" y="16186"/>
                      <a:pt x="13139" y="32061"/>
                      <a:pt x="8376" y="54286"/>
                    </a:cubicBezTo>
                    <a:cubicBezTo>
                      <a:pt x="-1149" y="68574"/>
                      <a:pt x="-4323" y="87624"/>
                      <a:pt x="8376" y="101911"/>
                    </a:cubicBezTo>
                    <a:cubicBezTo>
                      <a:pt x="17901" y="114611"/>
                      <a:pt x="35364" y="120961"/>
                      <a:pt x="51239" y="119374"/>
                    </a:cubicBezTo>
                    <a:cubicBezTo>
                      <a:pt x="71876" y="117786"/>
                      <a:pt x="87751" y="106674"/>
                      <a:pt x="97276" y="89211"/>
                    </a:cubicBezTo>
                    <a:cubicBezTo>
                      <a:pt x="108389" y="70161"/>
                      <a:pt x="111564" y="46349"/>
                      <a:pt x="108389" y="241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รูปแบบอิสระ: รูปร่าง 85">
                <a:extLst>
                  <a:ext uri="{FF2B5EF4-FFF2-40B4-BE49-F238E27FC236}">
                    <a16:creationId xmlns:a16="http://schemas.microsoft.com/office/drawing/2014/main" id="{36E3E252-BD77-42D4-ABE8-38EA3C4E6C6C}"/>
                  </a:ext>
                </a:extLst>
              </p:cNvPr>
              <p:cNvSpPr/>
              <p:nvPr/>
            </p:nvSpPr>
            <p:spPr>
              <a:xfrm>
                <a:off x="3169798" y="2673038"/>
                <a:ext cx="108778" cy="119613"/>
              </a:xfrm>
              <a:custGeom>
                <a:avLst/>
                <a:gdLst>
                  <a:gd name="connsiteX0" fmla="*/ 108389 w 108778"/>
                  <a:gd name="connsiteY0" fmla="*/ 24124 h 119613"/>
                  <a:gd name="connsiteX1" fmla="*/ 86164 w 108778"/>
                  <a:gd name="connsiteY1" fmla="*/ 311 h 119613"/>
                  <a:gd name="connsiteX2" fmla="*/ 52826 w 108778"/>
                  <a:gd name="connsiteY2" fmla="*/ 8249 h 119613"/>
                  <a:gd name="connsiteX3" fmla="*/ 8376 w 108778"/>
                  <a:gd name="connsiteY3" fmla="*/ 54286 h 119613"/>
                  <a:gd name="connsiteX4" fmla="*/ 8376 w 108778"/>
                  <a:gd name="connsiteY4" fmla="*/ 101911 h 119613"/>
                  <a:gd name="connsiteX5" fmla="*/ 51239 w 108778"/>
                  <a:gd name="connsiteY5" fmla="*/ 119374 h 119613"/>
                  <a:gd name="connsiteX6" fmla="*/ 97277 w 108778"/>
                  <a:gd name="connsiteY6" fmla="*/ 89211 h 119613"/>
                  <a:gd name="connsiteX7" fmla="*/ 108389 w 108778"/>
                  <a:gd name="connsiteY7" fmla="*/ 24124 h 119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778" h="119613">
                    <a:moveTo>
                      <a:pt x="108389" y="24124"/>
                    </a:moveTo>
                    <a:cubicBezTo>
                      <a:pt x="106801" y="11424"/>
                      <a:pt x="100451" y="1899"/>
                      <a:pt x="86164" y="311"/>
                    </a:cubicBezTo>
                    <a:cubicBezTo>
                      <a:pt x="75051" y="-1276"/>
                      <a:pt x="62352" y="3487"/>
                      <a:pt x="52826" y="8249"/>
                    </a:cubicBezTo>
                    <a:cubicBezTo>
                      <a:pt x="32189" y="16186"/>
                      <a:pt x="13139" y="32061"/>
                      <a:pt x="8376" y="54286"/>
                    </a:cubicBezTo>
                    <a:cubicBezTo>
                      <a:pt x="-1148" y="68574"/>
                      <a:pt x="-4324" y="87624"/>
                      <a:pt x="8376" y="101911"/>
                    </a:cubicBezTo>
                    <a:cubicBezTo>
                      <a:pt x="17902" y="114612"/>
                      <a:pt x="35364" y="120961"/>
                      <a:pt x="51239" y="119374"/>
                    </a:cubicBezTo>
                    <a:cubicBezTo>
                      <a:pt x="71876" y="117786"/>
                      <a:pt x="87751" y="106674"/>
                      <a:pt x="97277" y="89211"/>
                    </a:cubicBezTo>
                    <a:cubicBezTo>
                      <a:pt x="106801" y="70161"/>
                      <a:pt x="109977" y="46349"/>
                      <a:pt x="108389" y="241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รูปแบบอิสระ: รูปร่าง 86">
                <a:extLst>
                  <a:ext uri="{FF2B5EF4-FFF2-40B4-BE49-F238E27FC236}">
                    <a16:creationId xmlns:a16="http://schemas.microsoft.com/office/drawing/2014/main" id="{47E1B3FE-9EC0-423E-9CA9-DF500205C787}"/>
                  </a:ext>
                </a:extLst>
              </p:cNvPr>
              <p:cNvSpPr/>
              <p:nvPr/>
            </p:nvSpPr>
            <p:spPr>
              <a:xfrm>
                <a:off x="3475037" y="2876238"/>
                <a:ext cx="101791" cy="69825"/>
              </a:xfrm>
              <a:custGeom>
                <a:avLst/>
                <a:gdLst>
                  <a:gd name="connsiteX0" fmla="*/ 87313 w 101791"/>
                  <a:gd name="connsiteY0" fmla="*/ 46349 h 69825"/>
                  <a:gd name="connsiteX1" fmla="*/ 19050 w 101791"/>
                  <a:gd name="connsiteY1" fmla="*/ 8249 h 69825"/>
                  <a:gd name="connsiteX2" fmla="*/ 7938 w 101791"/>
                  <a:gd name="connsiteY2" fmla="*/ 311 h 69825"/>
                  <a:gd name="connsiteX3" fmla="*/ 0 w 101791"/>
                  <a:gd name="connsiteY3" fmla="*/ 11424 h 69825"/>
                  <a:gd name="connsiteX4" fmla="*/ 96838 w 101791"/>
                  <a:gd name="connsiteY4" fmla="*/ 63811 h 69825"/>
                  <a:gd name="connsiteX5" fmla="*/ 87313 w 101791"/>
                  <a:gd name="connsiteY5" fmla="*/ 46349 h 69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791" h="69825">
                    <a:moveTo>
                      <a:pt x="87313" y="46349"/>
                    </a:moveTo>
                    <a:cubicBezTo>
                      <a:pt x="60325" y="60636"/>
                      <a:pt x="22225" y="39999"/>
                      <a:pt x="19050" y="8249"/>
                    </a:cubicBezTo>
                    <a:cubicBezTo>
                      <a:pt x="19050" y="3486"/>
                      <a:pt x="12700" y="-1276"/>
                      <a:pt x="7938" y="311"/>
                    </a:cubicBezTo>
                    <a:cubicBezTo>
                      <a:pt x="1588" y="1899"/>
                      <a:pt x="0" y="6661"/>
                      <a:pt x="0" y="11424"/>
                    </a:cubicBezTo>
                    <a:cubicBezTo>
                      <a:pt x="4763" y="54286"/>
                      <a:pt x="58738" y="82861"/>
                      <a:pt x="96838" y="63811"/>
                    </a:cubicBezTo>
                    <a:cubicBezTo>
                      <a:pt x="107950" y="59049"/>
                      <a:pt x="98425" y="39999"/>
                      <a:pt x="87313" y="4634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รูปแบบอิสระ: รูปร่าง 87">
                <a:extLst>
                  <a:ext uri="{FF2B5EF4-FFF2-40B4-BE49-F238E27FC236}">
                    <a16:creationId xmlns:a16="http://schemas.microsoft.com/office/drawing/2014/main" id="{45FC990D-426C-431D-B78B-E4969619EAC6}"/>
                  </a:ext>
                </a:extLst>
              </p:cNvPr>
              <p:cNvSpPr/>
              <p:nvPr/>
            </p:nvSpPr>
            <p:spPr>
              <a:xfrm>
                <a:off x="3101130" y="2329542"/>
                <a:ext cx="1014821" cy="633166"/>
              </a:xfrm>
              <a:custGeom>
                <a:avLst/>
                <a:gdLst>
                  <a:gd name="connsiteX0" fmla="*/ 1010495 w 1014821"/>
                  <a:gd name="connsiteY0" fmla="*/ 613683 h 633166"/>
                  <a:gd name="connsiteX1" fmla="*/ 1008907 w 1014821"/>
                  <a:gd name="connsiteY1" fmla="*/ 612096 h 633166"/>
                  <a:gd name="connsiteX2" fmla="*/ 783482 w 1014821"/>
                  <a:gd name="connsiteY2" fmla="*/ 164421 h 633166"/>
                  <a:gd name="connsiteX3" fmla="*/ 666008 w 1014821"/>
                  <a:gd name="connsiteY3" fmla="*/ 78695 h 633166"/>
                  <a:gd name="connsiteX4" fmla="*/ 650133 w 1014821"/>
                  <a:gd name="connsiteY4" fmla="*/ 85046 h 633166"/>
                  <a:gd name="connsiteX5" fmla="*/ 127845 w 1014821"/>
                  <a:gd name="connsiteY5" fmla="*/ 51708 h 633166"/>
                  <a:gd name="connsiteX6" fmla="*/ 4020 w 1014821"/>
                  <a:gd name="connsiteY6" fmla="*/ 134258 h 633166"/>
                  <a:gd name="connsiteX7" fmla="*/ 18307 w 1014821"/>
                  <a:gd name="connsiteY7" fmla="*/ 150133 h 633166"/>
                  <a:gd name="connsiteX8" fmla="*/ 19895 w 1014821"/>
                  <a:gd name="connsiteY8" fmla="*/ 148546 h 633166"/>
                  <a:gd name="connsiteX9" fmla="*/ 29420 w 1014821"/>
                  <a:gd name="connsiteY9" fmla="*/ 162833 h 633166"/>
                  <a:gd name="connsiteX10" fmla="*/ 527895 w 1014821"/>
                  <a:gd name="connsiteY10" fmla="*/ 153308 h 633166"/>
                  <a:gd name="connsiteX11" fmla="*/ 645370 w 1014821"/>
                  <a:gd name="connsiteY11" fmla="*/ 119970 h 633166"/>
                  <a:gd name="connsiteX12" fmla="*/ 646958 w 1014821"/>
                  <a:gd name="connsiteY12" fmla="*/ 159658 h 633166"/>
                  <a:gd name="connsiteX13" fmla="*/ 686645 w 1014821"/>
                  <a:gd name="connsiteY13" fmla="*/ 305708 h 633166"/>
                  <a:gd name="connsiteX14" fmla="*/ 864445 w 1014821"/>
                  <a:gd name="connsiteY14" fmla="*/ 534308 h 633166"/>
                  <a:gd name="connsiteX15" fmla="*/ 999382 w 1014821"/>
                  <a:gd name="connsiteY15" fmla="*/ 631145 h 633166"/>
                  <a:gd name="connsiteX16" fmla="*/ 1010495 w 1014821"/>
                  <a:gd name="connsiteY16" fmla="*/ 613683 h 633166"/>
                  <a:gd name="connsiteX17" fmla="*/ 167532 w 1014821"/>
                  <a:gd name="connsiteY17" fmla="*/ 159658 h 633166"/>
                  <a:gd name="connsiteX18" fmla="*/ 29420 w 1014821"/>
                  <a:gd name="connsiteY18" fmla="*/ 142195 h 633166"/>
                  <a:gd name="connsiteX19" fmla="*/ 27833 w 1014821"/>
                  <a:gd name="connsiteY19" fmla="*/ 142195 h 633166"/>
                  <a:gd name="connsiteX20" fmla="*/ 507258 w 1014821"/>
                  <a:gd name="connsiteY20" fmla="*/ 43770 h 633166"/>
                  <a:gd name="connsiteX21" fmla="*/ 634258 w 1014821"/>
                  <a:gd name="connsiteY21" fmla="*/ 102508 h 633166"/>
                  <a:gd name="connsiteX22" fmla="*/ 167532 w 1014821"/>
                  <a:gd name="connsiteY22" fmla="*/ 159658 h 633166"/>
                  <a:gd name="connsiteX23" fmla="*/ 819995 w 1014821"/>
                  <a:gd name="connsiteY23" fmla="*/ 467633 h 633166"/>
                  <a:gd name="connsiteX24" fmla="*/ 745383 w 1014821"/>
                  <a:gd name="connsiteY24" fmla="*/ 377145 h 633166"/>
                  <a:gd name="connsiteX25" fmla="*/ 691407 w 1014821"/>
                  <a:gd name="connsiteY25" fmla="*/ 259671 h 633166"/>
                  <a:gd name="connsiteX26" fmla="*/ 672357 w 1014821"/>
                  <a:gd name="connsiteY26" fmla="*/ 191408 h 633166"/>
                  <a:gd name="connsiteX27" fmla="*/ 666008 w 1014821"/>
                  <a:gd name="connsiteY27" fmla="*/ 156483 h 633166"/>
                  <a:gd name="connsiteX28" fmla="*/ 662833 w 1014821"/>
                  <a:gd name="connsiteY28" fmla="*/ 127908 h 633166"/>
                  <a:gd name="connsiteX29" fmla="*/ 667595 w 1014821"/>
                  <a:gd name="connsiteY29" fmla="*/ 126320 h 633166"/>
                  <a:gd name="connsiteX30" fmla="*/ 670770 w 1014821"/>
                  <a:gd name="connsiteY30" fmla="*/ 108858 h 633166"/>
                  <a:gd name="connsiteX31" fmla="*/ 958107 w 1014821"/>
                  <a:gd name="connsiteY31" fmla="*/ 481921 h 633166"/>
                  <a:gd name="connsiteX32" fmla="*/ 983507 w 1014821"/>
                  <a:gd name="connsiteY32" fmla="*/ 596221 h 633166"/>
                  <a:gd name="connsiteX33" fmla="*/ 819995 w 1014821"/>
                  <a:gd name="connsiteY33" fmla="*/ 467633 h 6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14821" h="633166">
                    <a:moveTo>
                      <a:pt x="1010495" y="613683"/>
                    </a:moveTo>
                    <a:cubicBezTo>
                      <a:pt x="1010495" y="613683"/>
                      <a:pt x="1008907" y="612096"/>
                      <a:pt x="1008907" y="612096"/>
                    </a:cubicBezTo>
                    <a:cubicBezTo>
                      <a:pt x="991445" y="442233"/>
                      <a:pt x="908895" y="280308"/>
                      <a:pt x="783482" y="164421"/>
                    </a:cubicBezTo>
                    <a:cubicBezTo>
                      <a:pt x="746970" y="131083"/>
                      <a:pt x="708870" y="102508"/>
                      <a:pt x="666008" y="78695"/>
                    </a:cubicBezTo>
                    <a:cubicBezTo>
                      <a:pt x="659657" y="73933"/>
                      <a:pt x="651720" y="78695"/>
                      <a:pt x="650133" y="85046"/>
                    </a:cubicBezTo>
                    <a:cubicBezTo>
                      <a:pt x="494557" y="-14967"/>
                      <a:pt x="294532" y="-27667"/>
                      <a:pt x="127845" y="51708"/>
                    </a:cubicBezTo>
                    <a:cubicBezTo>
                      <a:pt x="83395" y="73933"/>
                      <a:pt x="42120" y="100921"/>
                      <a:pt x="4020" y="134258"/>
                    </a:cubicBezTo>
                    <a:cubicBezTo>
                      <a:pt x="-7093" y="143783"/>
                      <a:pt x="7195" y="159658"/>
                      <a:pt x="18307" y="150133"/>
                    </a:cubicBezTo>
                    <a:cubicBezTo>
                      <a:pt x="18307" y="150133"/>
                      <a:pt x="19895" y="148546"/>
                      <a:pt x="19895" y="148546"/>
                    </a:cubicBezTo>
                    <a:cubicBezTo>
                      <a:pt x="18307" y="154895"/>
                      <a:pt x="21482" y="161245"/>
                      <a:pt x="29420" y="162833"/>
                    </a:cubicBezTo>
                    <a:cubicBezTo>
                      <a:pt x="194520" y="194583"/>
                      <a:pt x="364383" y="191408"/>
                      <a:pt x="527895" y="153308"/>
                    </a:cubicBezTo>
                    <a:cubicBezTo>
                      <a:pt x="567583" y="143783"/>
                      <a:pt x="607270" y="132671"/>
                      <a:pt x="645370" y="119970"/>
                    </a:cubicBezTo>
                    <a:cubicBezTo>
                      <a:pt x="643782" y="134258"/>
                      <a:pt x="646958" y="150133"/>
                      <a:pt x="646958" y="159658"/>
                    </a:cubicBezTo>
                    <a:cubicBezTo>
                      <a:pt x="651720" y="208870"/>
                      <a:pt x="669183" y="259671"/>
                      <a:pt x="686645" y="305708"/>
                    </a:cubicBezTo>
                    <a:cubicBezTo>
                      <a:pt x="723157" y="397783"/>
                      <a:pt x="788245" y="472395"/>
                      <a:pt x="864445" y="534308"/>
                    </a:cubicBezTo>
                    <a:cubicBezTo>
                      <a:pt x="907308" y="569233"/>
                      <a:pt x="953345" y="600983"/>
                      <a:pt x="999382" y="631145"/>
                    </a:cubicBezTo>
                    <a:cubicBezTo>
                      <a:pt x="1008907" y="639083"/>
                      <a:pt x="1021608" y="621620"/>
                      <a:pt x="1010495" y="613683"/>
                    </a:cubicBezTo>
                    <a:close/>
                    <a:moveTo>
                      <a:pt x="167532" y="159658"/>
                    </a:moveTo>
                    <a:cubicBezTo>
                      <a:pt x="121495" y="156483"/>
                      <a:pt x="75458" y="150133"/>
                      <a:pt x="29420" y="142195"/>
                    </a:cubicBezTo>
                    <a:cubicBezTo>
                      <a:pt x="29420" y="142195"/>
                      <a:pt x="27833" y="142195"/>
                      <a:pt x="27833" y="142195"/>
                    </a:cubicBezTo>
                    <a:cubicBezTo>
                      <a:pt x="159595" y="31070"/>
                      <a:pt x="342157" y="-7030"/>
                      <a:pt x="507258" y="43770"/>
                    </a:cubicBezTo>
                    <a:cubicBezTo>
                      <a:pt x="551708" y="58058"/>
                      <a:pt x="594570" y="77108"/>
                      <a:pt x="634258" y="102508"/>
                    </a:cubicBezTo>
                    <a:cubicBezTo>
                      <a:pt x="483445" y="150133"/>
                      <a:pt x="324695" y="170770"/>
                      <a:pt x="167532" y="159658"/>
                    </a:cubicBezTo>
                    <a:close/>
                    <a:moveTo>
                      <a:pt x="819995" y="467633"/>
                    </a:moveTo>
                    <a:cubicBezTo>
                      <a:pt x="791420" y="440645"/>
                      <a:pt x="766020" y="410483"/>
                      <a:pt x="745383" y="377145"/>
                    </a:cubicBezTo>
                    <a:cubicBezTo>
                      <a:pt x="723157" y="340633"/>
                      <a:pt x="705695" y="300945"/>
                      <a:pt x="691407" y="259671"/>
                    </a:cubicBezTo>
                    <a:cubicBezTo>
                      <a:pt x="683470" y="237445"/>
                      <a:pt x="677120" y="213633"/>
                      <a:pt x="672357" y="191408"/>
                    </a:cubicBezTo>
                    <a:cubicBezTo>
                      <a:pt x="670770" y="180296"/>
                      <a:pt x="667595" y="169183"/>
                      <a:pt x="666008" y="156483"/>
                    </a:cubicBezTo>
                    <a:cubicBezTo>
                      <a:pt x="666008" y="153308"/>
                      <a:pt x="664420" y="137433"/>
                      <a:pt x="662833" y="127908"/>
                    </a:cubicBezTo>
                    <a:cubicBezTo>
                      <a:pt x="664420" y="127908"/>
                      <a:pt x="666008" y="126320"/>
                      <a:pt x="667595" y="126320"/>
                    </a:cubicBezTo>
                    <a:cubicBezTo>
                      <a:pt x="672357" y="121558"/>
                      <a:pt x="673945" y="115208"/>
                      <a:pt x="670770" y="108858"/>
                    </a:cubicBezTo>
                    <a:cubicBezTo>
                      <a:pt x="807295" y="194583"/>
                      <a:pt x="910482" y="329520"/>
                      <a:pt x="958107" y="481921"/>
                    </a:cubicBezTo>
                    <a:cubicBezTo>
                      <a:pt x="969220" y="520020"/>
                      <a:pt x="978745" y="558120"/>
                      <a:pt x="983507" y="596221"/>
                    </a:cubicBezTo>
                    <a:cubicBezTo>
                      <a:pt x="926357" y="556533"/>
                      <a:pt x="869208" y="516845"/>
                      <a:pt x="819995" y="4676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รูปแบบอิสระ: รูปร่าง 88">
                <a:extLst>
                  <a:ext uri="{FF2B5EF4-FFF2-40B4-BE49-F238E27FC236}">
                    <a16:creationId xmlns:a16="http://schemas.microsoft.com/office/drawing/2014/main" id="{B78ADADF-BA4F-4FB1-9F5B-828DF58ABD5D}"/>
                  </a:ext>
                </a:extLst>
              </p:cNvPr>
              <p:cNvSpPr/>
              <p:nvPr/>
            </p:nvSpPr>
            <p:spPr>
              <a:xfrm>
                <a:off x="3235325" y="3559174"/>
                <a:ext cx="45695" cy="45640"/>
              </a:xfrm>
              <a:custGeom>
                <a:avLst/>
                <a:gdLst>
                  <a:gd name="connsiteX0" fmla="*/ 44450 w 45695"/>
                  <a:gd name="connsiteY0" fmla="*/ 12700 h 45640"/>
                  <a:gd name="connsiteX1" fmla="*/ 25400 w 45695"/>
                  <a:gd name="connsiteY1" fmla="*/ 0 h 45640"/>
                  <a:gd name="connsiteX2" fmla="*/ 4763 w 45695"/>
                  <a:gd name="connsiteY2" fmla="*/ 11112 h 45640"/>
                  <a:gd name="connsiteX3" fmla="*/ 0 w 45695"/>
                  <a:gd name="connsiteY3" fmla="*/ 25400 h 45640"/>
                  <a:gd name="connsiteX4" fmla="*/ 1587 w 45695"/>
                  <a:gd name="connsiteY4" fmla="*/ 39688 h 45640"/>
                  <a:gd name="connsiteX5" fmla="*/ 7938 w 45695"/>
                  <a:gd name="connsiteY5" fmla="*/ 44450 h 45640"/>
                  <a:gd name="connsiteX6" fmla="*/ 15875 w 45695"/>
                  <a:gd name="connsiteY6" fmla="*/ 44450 h 45640"/>
                  <a:gd name="connsiteX7" fmla="*/ 19050 w 45695"/>
                  <a:gd name="connsiteY7" fmla="*/ 41275 h 45640"/>
                  <a:gd name="connsiteX8" fmla="*/ 23813 w 45695"/>
                  <a:gd name="connsiteY8" fmla="*/ 39688 h 45640"/>
                  <a:gd name="connsiteX9" fmla="*/ 28575 w 45695"/>
                  <a:gd name="connsiteY9" fmla="*/ 39688 h 45640"/>
                  <a:gd name="connsiteX10" fmla="*/ 38100 w 45695"/>
                  <a:gd name="connsiteY10" fmla="*/ 34925 h 45640"/>
                  <a:gd name="connsiteX11" fmla="*/ 44450 w 45695"/>
                  <a:gd name="connsiteY11" fmla="*/ 12700 h 4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695" h="45640">
                    <a:moveTo>
                      <a:pt x="44450" y="12700"/>
                    </a:moveTo>
                    <a:cubicBezTo>
                      <a:pt x="41275" y="4763"/>
                      <a:pt x="33337" y="1588"/>
                      <a:pt x="25400" y="0"/>
                    </a:cubicBezTo>
                    <a:cubicBezTo>
                      <a:pt x="17462" y="0"/>
                      <a:pt x="9525" y="3175"/>
                      <a:pt x="4763" y="11112"/>
                    </a:cubicBezTo>
                    <a:cubicBezTo>
                      <a:pt x="1587" y="15875"/>
                      <a:pt x="0" y="20638"/>
                      <a:pt x="0" y="25400"/>
                    </a:cubicBezTo>
                    <a:cubicBezTo>
                      <a:pt x="0" y="30163"/>
                      <a:pt x="0" y="34925"/>
                      <a:pt x="1587" y="39688"/>
                    </a:cubicBezTo>
                    <a:cubicBezTo>
                      <a:pt x="3175" y="42862"/>
                      <a:pt x="4763" y="44450"/>
                      <a:pt x="7938" y="44450"/>
                    </a:cubicBezTo>
                    <a:cubicBezTo>
                      <a:pt x="11112" y="46038"/>
                      <a:pt x="14287" y="46038"/>
                      <a:pt x="15875" y="44450"/>
                    </a:cubicBezTo>
                    <a:cubicBezTo>
                      <a:pt x="17462" y="44450"/>
                      <a:pt x="19050" y="42862"/>
                      <a:pt x="19050" y="41275"/>
                    </a:cubicBezTo>
                    <a:cubicBezTo>
                      <a:pt x="20638" y="41275"/>
                      <a:pt x="22225" y="41275"/>
                      <a:pt x="23813" y="39688"/>
                    </a:cubicBezTo>
                    <a:cubicBezTo>
                      <a:pt x="25400" y="39688"/>
                      <a:pt x="26987" y="39688"/>
                      <a:pt x="28575" y="39688"/>
                    </a:cubicBezTo>
                    <a:cubicBezTo>
                      <a:pt x="31750" y="39688"/>
                      <a:pt x="36513" y="38100"/>
                      <a:pt x="38100" y="34925"/>
                    </a:cubicBezTo>
                    <a:cubicBezTo>
                      <a:pt x="44450" y="30163"/>
                      <a:pt x="47625" y="20638"/>
                      <a:pt x="44450" y="127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รูปแบบอิสระ: รูปร่าง 89">
                <a:extLst>
                  <a:ext uri="{FF2B5EF4-FFF2-40B4-BE49-F238E27FC236}">
                    <a16:creationId xmlns:a16="http://schemas.microsoft.com/office/drawing/2014/main" id="{93E0832B-F5DE-4B38-8E8F-A83C9A126176}"/>
                  </a:ext>
                </a:extLst>
              </p:cNvPr>
              <p:cNvSpPr/>
              <p:nvPr/>
            </p:nvSpPr>
            <p:spPr>
              <a:xfrm>
                <a:off x="3172221" y="3735387"/>
                <a:ext cx="31975" cy="47228"/>
              </a:xfrm>
              <a:custGeom>
                <a:avLst/>
                <a:gdLst>
                  <a:gd name="connsiteX0" fmla="*/ 29766 w 31975"/>
                  <a:gd name="connsiteY0" fmla="*/ 33337 h 47228"/>
                  <a:gd name="connsiteX1" fmla="*/ 26591 w 31975"/>
                  <a:gd name="connsiteY1" fmla="*/ 26987 h 47228"/>
                  <a:gd name="connsiteX2" fmla="*/ 28178 w 31975"/>
                  <a:gd name="connsiteY2" fmla="*/ 25400 h 47228"/>
                  <a:gd name="connsiteX3" fmla="*/ 31353 w 31975"/>
                  <a:gd name="connsiteY3" fmla="*/ 17462 h 47228"/>
                  <a:gd name="connsiteX4" fmla="*/ 28178 w 31975"/>
                  <a:gd name="connsiteY4" fmla="*/ 4763 h 47228"/>
                  <a:gd name="connsiteX5" fmla="*/ 26591 w 31975"/>
                  <a:gd name="connsiteY5" fmla="*/ 3175 h 47228"/>
                  <a:gd name="connsiteX6" fmla="*/ 20241 w 31975"/>
                  <a:gd name="connsiteY6" fmla="*/ 0 h 47228"/>
                  <a:gd name="connsiteX7" fmla="*/ 17066 w 31975"/>
                  <a:gd name="connsiteY7" fmla="*/ 0 h 47228"/>
                  <a:gd name="connsiteX8" fmla="*/ 12303 w 31975"/>
                  <a:gd name="connsiteY8" fmla="*/ 1587 h 47228"/>
                  <a:gd name="connsiteX9" fmla="*/ 4366 w 31975"/>
                  <a:gd name="connsiteY9" fmla="*/ 7938 h 47228"/>
                  <a:gd name="connsiteX10" fmla="*/ 1191 w 31975"/>
                  <a:gd name="connsiteY10" fmla="*/ 15875 h 47228"/>
                  <a:gd name="connsiteX11" fmla="*/ 1191 w 31975"/>
                  <a:gd name="connsiteY11" fmla="*/ 26987 h 47228"/>
                  <a:gd name="connsiteX12" fmla="*/ 4366 w 31975"/>
                  <a:gd name="connsiteY12" fmla="*/ 34925 h 47228"/>
                  <a:gd name="connsiteX13" fmla="*/ 12303 w 31975"/>
                  <a:gd name="connsiteY13" fmla="*/ 42862 h 47228"/>
                  <a:gd name="connsiteX14" fmla="*/ 17066 w 31975"/>
                  <a:gd name="connsiteY14" fmla="*/ 46037 h 47228"/>
                  <a:gd name="connsiteX15" fmla="*/ 25003 w 31975"/>
                  <a:gd name="connsiteY15" fmla="*/ 46037 h 47228"/>
                  <a:gd name="connsiteX16" fmla="*/ 31353 w 31975"/>
                  <a:gd name="connsiteY16" fmla="*/ 41275 h 47228"/>
                  <a:gd name="connsiteX17" fmla="*/ 29766 w 31975"/>
                  <a:gd name="connsiteY17" fmla="*/ 33337 h 4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975" h="47228">
                    <a:moveTo>
                      <a:pt x="29766" y="33337"/>
                    </a:moveTo>
                    <a:cubicBezTo>
                      <a:pt x="29766" y="30162"/>
                      <a:pt x="28178" y="28575"/>
                      <a:pt x="26591" y="26987"/>
                    </a:cubicBezTo>
                    <a:cubicBezTo>
                      <a:pt x="26591" y="26987"/>
                      <a:pt x="28178" y="25400"/>
                      <a:pt x="28178" y="25400"/>
                    </a:cubicBezTo>
                    <a:cubicBezTo>
                      <a:pt x="29766" y="22225"/>
                      <a:pt x="29766" y="20638"/>
                      <a:pt x="31353" y="17462"/>
                    </a:cubicBezTo>
                    <a:cubicBezTo>
                      <a:pt x="32941" y="12700"/>
                      <a:pt x="31353" y="7938"/>
                      <a:pt x="28178" y="4763"/>
                    </a:cubicBezTo>
                    <a:cubicBezTo>
                      <a:pt x="28178" y="4763"/>
                      <a:pt x="26591" y="3175"/>
                      <a:pt x="26591" y="3175"/>
                    </a:cubicBezTo>
                    <a:cubicBezTo>
                      <a:pt x="25003" y="1587"/>
                      <a:pt x="21828" y="0"/>
                      <a:pt x="20241" y="0"/>
                    </a:cubicBezTo>
                    <a:cubicBezTo>
                      <a:pt x="18653" y="0"/>
                      <a:pt x="18653" y="0"/>
                      <a:pt x="17066" y="0"/>
                    </a:cubicBezTo>
                    <a:cubicBezTo>
                      <a:pt x="15478" y="0"/>
                      <a:pt x="13891" y="0"/>
                      <a:pt x="12303" y="1587"/>
                    </a:cubicBezTo>
                    <a:cubicBezTo>
                      <a:pt x="9128" y="3175"/>
                      <a:pt x="5953" y="4763"/>
                      <a:pt x="4366" y="7938"/>
                    </a:cubicBezTo>
                    <a:cubicBezTo>
                      <a:pt x="2778" y="9525"/>
                      <a:pt x="1191" y="12700"/>
                      <a:pt x="1191" y="15875"/>
                    </a:cubicBezTo>
                    <a:cubicBezTo>
                      <a:pt x="-397" y="19050"/>
                      <a:pt x="-397" y="23813"/>
                      <a:pt x="1191" y="26987"/>
                    </a:cubicBezTo>
                    <a:cubicBezTo>
                      <a:pt x="1191" y="30162"/>
                      <a:pt x="2778" y="33337"/>
                      <a:pt x="4366" y="34925"/>
                    </a:cubicBezTo>
                    <a:cubicBezTo>
                      <a:pt x="5953" y="38100"/>
                      <a:pt x="9128" y="41275"/>
                      <a:pt x="12303" y="42862"/>
                    </a:cubicBezTo>
                    <a:cubicBezTo>
                      <a:pt x="13891" y="44450"/>
                      <a:pt x="15478" y="44450"/>
                      <a:pt x="17066" y="46037"/>
                    </a:cubicBezTo>
                    <a:cubicBezTo>
                      <a:pt x="20241" y="47625"/>
                      <a:pt x="21828" y="47625"/>
                      <a:pt x="25003" y="46037"/>
                    </a:cubicBezTo>
                    <a:cubicBezTo>
                      <a:pt x="28178" y="46037"/>
                      <a:pt x="29766" y="42862"/>
                      <a:pt x="31353" y="41275"/>
                    </a:cubicBezTo>
                    <a:cubicBezTo>
                      <a:pt x="29766" y="39688"/>
                      <a:pt x="29766" y="36513"/>
                      <a:pt x="29766" y="333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รูปแบบอิสระ: รูปร่าง 90">
                <a:extLst>
                  <a:ext uri="{FF2B5EF4-FFF2-40B4-BE49-F238E27FC236}">
                    <a16:creationId xmlns:a16="http://schemas.microsoft.com/office/drawing/2014/main" id="{123E20D7-3364-49A3-A2EC-251A14839203}"/>
                  </a:ext>
                </a:extLst>
              </p:cNvPr>
              <p:cNvSpPr/>
              <p:nvPr/>
            </p:nvSpPr>
            <p:spPr>
              <a:xfrm>
                <a:off x="3081734" y="3941762"/>
                <a:ext cx="32940" cy="41980"/>
              </a:xfrm>
              <a:custGeom>
                <a:avLst/>
                <a:gdLst>
                  <a:gd name="connsiteX0" fmla="*/ 32941 w 32940"/>
                  <a:gd name="connsiteY0" fmla="*/ 20638 h 41980"/>
                  <a:gd name="connsiteX1" fmla="*/ 29766 w 32940"/>
                  <a:gd name="connsiteY1" fmla="*/ 4763 h 41980"/>
                  <a:gd name="connsiteX2" fmla="*/ 28178 w 32940"/>
                  <a:gd name="connsiteY2" fmla="*/ 3175 h 41980"/>
                  <a:gd name="connsiteX3" fmla="*/ 26591 w 32940"/>
                  <a:gd name="connsiteY3" fmla="*/ 1587 h 41980"/>
                  <a:gd name="connsiteX4" fmla="*/ 20240 w 32940"/>
                  <a:gd name="connsiteY4" fmla="*/ 0 h 41980"/>
                  <a:gd name="connsiteX5" fmla="*/ 10716 w 32940"/>
                  <a:gd name="connsiteY5" fmla="*/ 6350 h 41980"/>
                  <a:gd name="connsiteX6" fmla="*/ 10716 w 32940"/>
                  <a:gd name="connsiteY6" fmla="*/ 7938 h 41980"/>
                  <a:gd name="connsiteX7" fmla="*/ 5953 w 32940"/>
                  <a:gd name="connsiteY7" fmla="*/ 11112 h 41980"/>
                  <a:gd name="connsiteX8" fmla="*/ 1191 w 32940"/>
                  <a:gd name="connsiteY8" fmla="*/ 17462 h 41980"/>
                  <a:gd name="connsiteX9" fmla="*/ 1191 w 32940"/>
                  <a:gd name="connsiteY9" fmla="*/ 25400 h 41980"/>
                  <a:gd name="connsiteX10" fmla="*/ 4365 w 32940"/>
                  <a:gd name="connsiteY10" fmla="*/ 31750 h 41980"/>
                  <a:gd name="connsiteX11" fmla="*/ 5953 w 32940"/>
                  <a:gd name="connsiteY11" fmla="*/ 36513 h 41980"/>
                  <a:gd name="connsiteX12" fmla="*/ 12303 w 32940"/>
                  <a:gd name="connsiteY12" fmla="*/ 41275 h 41980"/>
                  <a:gd name="connsiteX13" fmla="*/ 17066 w 32940"/>
                  <a:gd name="connsiteY13" fmla="*/ 41275 h 41980"/>
                  <a:gd name="connsiteX14" fmla="*/ 23416 w 32940"/>
                  <a:gd name="connsiteY14" fmla="*/ 41275 h 41980"/>
                  <a:gd name="connsiteX15" fmla="*/ 29766 w 32940"/>
                  <a:gd name="connsiteY15" fmla="*/ 36513 h 41980"/>
                  <a:gd name="connsiteX16" fmla="*/ 32941 w 32940"/>
                  <a:gd name="connsiteY16" fmla="*/ 20638 h 41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940" h="41980">
                    <a:moveTo>
                      <a:pt x="32941" y="20638"/>
                    </a:moveTo>
                    <a:cubicBezTo>
                      <a:pt x="32941" y="14287"/>
                      <a:pt x="32941" y="9525"/>
                      <a:pt x="29766" y="4763"/>
                    </a:cubicBezTo>
                    <a:cubicBezTo>
                      <a:pt x="29766" y="4763"/>
                      <a:pt x="28178" y="3175"/>
                      <a:pt x="28178" y="3175"/>
                    </a:cubicBezTo>
                    <a:cubicBezTo>
                      <a:pt x="28178" y="3175"/>
                      <a:pt x="26591" y="1587"/>
                      <a:pt x="26591" y="1587"/>
                    </a:cubicBezTo>
                    <a:cubicBezTo>
                      <a:pt x="25003" y="0"/>
                      <a:pt x="21828" y="0"/>
                      <a:pt x="20240" y="0"/>
                    </a:cubicBezTo>
                    <a:cubicBezTo>
                      <a:pt x="15478" y="0"/>
                      <a:pt x="12303" y="3175"/>
                      <a:pt x="10716" y="6350"/>
                    </a:cubicBezTo>
                    <a:cubicBezTo>
                      <a:pt x="10716" y="6350"/>
                      <a:pt x="10716" y="6350"/>
                      <a:pt x="10716" y="7938"/>
                    </a:cubicBezTo>
                    <a:cubicBezTo>
                      <a:pt x="9128" y="7938"/>
                      <a:pt x="7541" y="9525"/>
                      <a:pt x="5953" y="11112"/>
                    </a:cubicBezTo>
                    <a:cubicBezTo>
                      <a:pt x="4365" y="12700"/>
                      <a:pt x="2778" y="15875"/>
                      <a:pt x="1191" y="17462"/>
                    </a:cubicBezTo>
                    <a:cubicBezTo>
                      <a:pt x="-397" y="20638"/>
                      <a:pt x="-397" y="23813"/>
                      <a:pt x="1191" y="25400"/>
                    </a:cubicBezTo>
                    <a:cubicBezTo>
                      <a:pt x="1191" y="26987"/>
                      <a:pt x="2778" y="30162"/>
                      <a:pt x="4365" y="31750"/>
                    </a:cubicBezTo>
                    <a:cubicBezTo>
                      <a:pt x="4365" y="33337"/>
                      <a:pt x="4365" y="34925"/>
                      <a:pt x="5953" y="36513"/>
                    </a:cubicBezTo>
                    <a:cubicBezTo>
                      <a:pt x="7541" y="39688"/>
                      <a:pt x="9128" y="41275"/>
                      <a:pt x="12303" y="41275"/>
                    </a:cubicBezTo>
                    <a:cubicBezTo>
                      <a:pt x="13891" y="41275"/>
                      <a:pt x="15478" y="41275"/>
                      <a:pt x="17066" y="41275"/>
                    </a:cubicBezTo>
                    <a:cubicBezTo>
                      <a:pt x="18653" y="41275"/>
                      <a:pt x="20240" y="42862"/>
                      <a:pt x="23416" y="41275"/>
                    </a:cubicBezTo>
                    <a:cubicBezTo>
                      <a:pt x="26591" y="41275"/>
                      <a:pt x="28178" y="39688"/>
                      <a:pt x="29766" y="36513"/>
                    </a:cubicBezTo>
                    <a:cubicBezTo>
                      <a:pt x="31353" y="31750"/>
                      <a:pt x="32941" y="25400"/>
                      <a:pt x="32941" y="206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รูปแบบอิสระ: รูปร่าง 91">
                <a:extLst>
                  <a:ext uri="{FF2B5EF4-FFF2-40B4-BE49-F238E27FC236}">
                    <a16:creationId xmlns:a16="http://schemas.microsoft.com/office/drawing/2014/main" id="{2F3246A3-E79A-4AB1-B192-D5A527F91784}"/>
                  </a:ext>
                </a:extLst>
              </p:cNvPr>
              <p:cNvSpPr/>
              <p:nvPr/>
            </p:nvSpPr>
            <p:spPr>
              <a:xfrm>
                <a:off x="2514195" y="3614246"/>
                <a:ext cx="167173" cy="175738"/>
              </a:xfrm>
              <a:custGeom>
                <a:avLst/>
                <a:gdLst>
                  <a:gd name="connsiteX0" fmla="*/ 167092 w 167173"/>
                  <a:gd name="connsiteY0" fmla="*/ 75104 h 175738"/>
                  <a:gd name="connsiteX1" fmla="*/ 144867 w 167173"/>
                  <a:gd name="connsiteY1" fmla="*/ 73516 h 175738"/>
                  <a:gd name="connsiteX2" fmla="*/ 94067 w 167173"/>
                  <a:gd name="connsiteY2" fmla="*/ 148129 h 175738"/>
                  <a:gd name="connsiteX3" fmla="*/ 90892 w 167173"/>
                  <a:gd name="connsiteY3" fmla="*/ 127491 h 175738"/>
                  <a:gd name="connsiteX4" fmla="*/ 78192 w 167173"/>
                  <a:gd name="connsiteY4" fmla="*/ 113204 h 175738"/>
                  <a:gd name="connsiteX5" fmla="*/ 52792 w 167173"/>
                  <a:gd name="connsiteY5" fmla="*/ 108441 h 175738"/>
                  <a:gd name="connsiteX6" fmla="*/ 55967 w 167173"/>
                  <a:gd name="connsiteY6" fmla="*/ 95741 h 175738"/>
                  <a:gd name="connsiteX7" fmla="*/ 46442 w 167173"/>
                  <a:gd name="connsiteY7" fmla="*/ 81454 h 175738"/>
                  <a:gd name="connsiteX8" fmla="*/ 22630 w 167173"/>
                  <a:gd name="connsiteY8" fmla="*/ 68754 h 175738"/>
                  <a:gd name="connsiteX9" fmla="*/ 28980 w 167173"/>
                  <a:gd name="connsiteY9" fmla="*/ 54466 h 175738"/>
                  <a:gd name="connsiteX10" fmla="*/ 27392 w 167173"/>
                  <a:gd name="connsiteY10" fmla="*/ 33829 h 175738"/>
                  <a:gd name="connsiteX11" fmla="*/ 27392 w 167173"/>
                  <a:gd name="connsiteY11" fmla="*/ 24304 h 175738"/>
                  <a:gd name="connsiteX12" fmla="*/ 49617 w 167173"/>
                  <a:gd name="connsiteY12" fmla="*/ 21129 h 175738"/>
                  <a:gd name="connsiteX13" fmla="*/ 108355 w 167173"/>
                  <a:gd name="connsiteY13" fmla="*/ 24304 h 175738"/>
                  <a:gd name="connsiteX14" fmla="*/ 98830 w 167173"/>
                  <a:gd name="connsiteY14" fmla="*/ 5254 h 175738"/>
                  <a:gd name="connsiteX15" fmla="*/ 62317 w 167173"/>
                  <a:gd name="connsiteY15" fmla="*/ 3666 h 175738"/>
                  <a:gd name="connsiteX16" fmla="*/ 21042 w 167173"/>
                  <a:gd name="connsiteY16" fmla="*/ 3666 h 175738"/>
                  <a:gd name="connsiteX17" fmla="*/ 8342 w 167173"/>
                  <a:gd name="connsiteY17" fmla="*/ 46529 h 175738"/>
                  <a:gd name="connsiteX18" fmla="*/ 404 w 167173"/>
                  <a:gd name="connsiteY18" fmla="*/ 75104 h 175738"/>
                  <a:gd name="connsiteX19" fmla="*/ 32154 w 167173"/>
                  <a:gd name="connsiteY19" fmla="*/ 103679 h 175738"/>
                  <a:gd name="connsiteX20" fmla="*/ 28980 w 167173"/>
                  <a:gd name="connsiteY20" fmla="*/ 113204 h 175738"/>
                  <a:gd name="connsiteX21" fmla="*/ 33742 w 167173"/>
                  <a:gd name="connsiteY21" fmla="*/ 125904 h 175738"/>
                  <a:gd name="connsiteX22" fmla="*/ 68667 w 167173"/>
                  <a:gd name="connsiteY22" fmla="*/ 137016 h 175738"/>
                  <a:gd name="connsiteX23" fmla="*/ 81367 w 167173"/>
                  <a:gd name="connsiteY23" fmla="*/ 171941 h 175738"/>
                  <a:gd name="connsiteX24" fmla="*/ 94067 w 167173"/>
                  <a:gd name="connsiteY24" fmla="*/ 175116 h 175738"/>
                  <a:gd name="connsiteX25" fmla="*/ 167092 w 167173"/>
                  <a:gd name="connsiteY25" fmla="*/ 75104 h 17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7173" h="175738">
                    <a:moveTo>
                      <a:pt x="167092" y="75104"/>
                    </a:moveTo>
                    <a:cubicBezTo>
                      <a:pt x="168680" y="60816"/>
                      <a:pt x="146455" y="59229"/>
                      <a:pt x="144867" y="73516"/>
                    </a:cubicBezTo>
                    <a:cubicBezTo>
                      <a:pt x="143279" y="105266"/>
                      <a:pt x="122642" y="133841"/>
                      <a:pt x="94067" y="148129"/>
                    </a:cubicBezTo>
                    <a:cubicBezTo>
                      <a:pt x="90892" y="141779"/>
                      <a:pt x="89305" y="133841"/>
                      <a:pt x="90892" y="127491"/>
                    </a:cubicBezTo>
                    <a:cubicBezTo>
                      <a:pt x="92480" y="119554"/>
                      <a:pt x="87717" y="113204"/>
                      <a:pt x="78192" y="113204"/>
                    </a:cubicBezTo>
                    <a:cubicBezTo>
                      <a:pt x="68667" y="113204"/>
                      <a:pt x="60730" y="111616"/>
                      <a:pt x="52792" y="108441"/>
                    </a:cubicBezTo>
                    <a:cubicBezTo>
                      <a:pt x="54380" y="103679"/>
                      <a:pt x="54380" y="100504"/>
                      <a:pt x="55967" y="95741"/>
                    </a:cubicBezTo>
                    <a:cubicBezTo>
                      <a:pt x="57555" y="89391"/>
                      <a:pt x="54380" y="81454"/>
                      <a:pt x="46442" y="81454"/>
                    </a:cubicBezTo>
                    <a:cubicBezTo>
                      <a:pt x="38505" y="81454"/>
                      <a:pt x="25805" y="76691"/>
                      <a:pt x="22630" y="68754"/>
                    </a:cubicBezTo>
                    <a:cubicBezTo>
                      <a:pt x="21042" y="63991"/>
                      <a:pt x="22630" y="56054"/>
                      <a:pt x="28980" y="54466"/>
                    </a:cubicBezTo>
                    <a:cubicBezTo>
                      <a:pt x="41680" y="52879"/>
                      <a:pt x="40092" y="33829"/>
                      <a:pt x="27392" y="33829"/>
                    </a:cubicBezTo>
                    <a:cubicBezTo>
                      <a:pt x="24217" y="33829"/>
                      <a:pt x="25805" y="25891"/>
                      <a:pt x="27392" y="24304"/>
                    </a:cubicBezTo>
                    <a:cubicBezTo>
                      <a:pt x="32154" y="17954"/>
                      <a:pt x="43267" y="19541"/>
                      <a:pt x="49617" y="21129"/>
                    </a:cubicBezTo>
                    <a:cubicBezTo>
                      <a:pt x="68667" y="24304"/>
                      <a:pt x="89305" y="33829"/>
                      <a:pt x="108355" y="24304"/>
                    </a:cubicBezTo>
                    <a:cubicBezTo>
                      <a:pt x="121055" y="17954"/>
                      <a:pt x="111529" y="-1096"/>
                      <a:pt x="98830" y="5254"/>
                    </a:cubicBezTo>
                    <a:cubicBezTo>
                      <a:pt x="87717" y="11604"/>
                      <a:pt x="73430" y="5254"/>
                      <a:pt x="62317" y="3666"/>
                    </a:cubicBezTo>
                    <a:cubicBezTo>
                      <a:pt x="49617" y="491"/>
                      <a:pt x="33742" y="-2684"/>
                      <a:pt x="21042" y="3666"/>
                    </a:cubicBezTo>
                    <a:cubicBezTo>
                      <a:pt x="5167" y="11604"/>
                      <a:pt x="404" y="32241"/>
                      <a:pt x="8342" y="46529"/>
                    </a:cubicBezTo>
                    <a:cubicBezTo>
                      <a:pt x="1992" y="54466"/>
                      <a:pt x="-1183" y="63991"/>
                      <a:pt x="404" y="75104"/>
                    </a:cubicBezTo>
                    <a:cubicBezTo>
                      <a:pt x="3580" y="90979"/>
                      <a:pt x="16279" y="100504"/>
                      <a:pt x="32154" y="103679"/>
                    </a:cubicBezTo>
                    <a:cubicBezTo>
                      <a:pt x="30567" y="106854"/>
                      <a:pt x="30567" y="110029"/>
                      <a:pt x="28980" y="113204"/>
                    </a:cubicBezTo>
                    <a:cubicBezTo>
                      <a:pt x="27392" y="117966"/>
                      <a:pt x="28980" y="122729"/>
                      <a:pt x="33742" y="125904"/>
                    </a:cubicBezTo>
                    <a:cubicBezTo>
                      <a:pt x="44855" y="132254"/>
                      <a:pt x="55967" y="137016"/>
                      <a:pt x="68667" y="137016"/>
                    </a:cubicBezTo>
                    <a:cubicBezTo>
                      <a:pt x="68667" y="149716"/>
                      <a:pt x="71842" y="162416"/>
                      <a:pt x="81367" y="171941"/>
                    </a:cubicBezTo>
                    <a:cubicBezTo>
                      <a:pt x="84542" y="175116"/>
                      <a:pt x="89305" y="176704"/>
                      <a:pt x="94067" y="175116"/>
                    </a:cubicBezTo>
                    <a:cubicBezTo>
                      <a:pt x="135342" y="156066"/>
                      <a:pt x="165505" y="117966"/>
                      <a:pt x="167092" y="751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รูปแบบอิสระ: รูปร่าง 92">
                <a:extLst>
                  <a:ext uri="{FF2B5EF4-FFF2-40B4-BE49-F238E27FC236}">
                    <a16:creationId xmlns:a16="http://schemas.microsoft.com/office/drawing/2014/main" id="{F0827417-408C-4E3E-85F1-45B9361D31D1}"/>
                  </a:ext>
                </a:extLst>
              </p:cNvPr>
              <p:cNvSpPr/>
              <p:nvPr/>
            </p:nvSpPr>
            <p:spPr>
              <a:xfrm>
                <a:off x="2541460" y="2323984"/>
                <a:ext cx="1607232" cy="2389960"/>
              </a:xfrm>
              <a:custGeom>
                <a:avLst/>
                <a:gdLst>
                  <a:gd name="connsiteX0" fmla="*/ 1605090 w 1607232"/>
                  <a:gd name="connsiteY0" fmla="*/ 1420928 h 2389960"/>
                  <a:gd name="connsiteX1" fmla="*/ 1565402 w 1607232"/>
                  <a:gd name="connsiteY1" fmla="*/ 1405053 h 2389960"/>
                  <a:gd name="connsiteX2" fmla="*/ 1503490 w 1607232"/>
                  <a:gd name="connsiteY2" fmla="*/ 1398703 h 2389960"/>
                  <a:gd name="connsiteX3" fmla="*/ 1500315 w 1607232"/>
                  <a:gd name="connsiteY3" fmla="*/ 1398703 h 2389960"/>
                  <a:gd name="connsiteX4" fmla="*/ 1506665 w 1607232"/>
                  <a:gd name="connsiteY4" fmla="*/ 1378065 h 2389960"/>
                  <a:gd name="connsiteX5" fmla="*/ 1498727 w 1607232"/>
                  <a:gd name="connsiteY5" fmla="*/ 1370128 h 2389960"/>
                  <a:gd name="connsiteX6" fmla="*/ 1408240 w 1607232"/>
                  <a:gd name="connsiteY6" fmla="*/ 1285990 h 2389960"/>
                  <a:gd name="connsiteX7" fmla="*/ 1398715 w 1607232"/>
                  <a:gd name="connsiteY7" fmla="*/ 1284403 h 2389960"/>
                  <a:gd name="connsiteX8" fmla="*/ 1397127 w 1607232"/>
                  <a:gd name="connsiteY8" fmla="*/ 1285990 h 2389960"/>
                  <a:gd name="connsiteX9" fmla="*/ 1166940 w 1607232"/>
                  <a:gd name="connsiteY9" fmla="*/ 1081203 h 2389960"/>
                  <a:gd name="connsiteX10" fmla="*/ 1166940 w 1607232"/>
                  <a:gd name="connsiteY10" fmla="*/ 1081203 h 2389960"/>
                  <a:gd name="connsiteX11" fmla="*/ 1179640 w 1607232"/>
                  <a:gd name="connsiteY11" fmla="*/ 1078028 h 2389960"/>
                  <a:gd name="connsiteX12" fmla="*/ 1192340 w 1607232"/>
                  <a:gd name="connsiteY12" fmla="*/ 1074853 h 2389960"/>
                  <a:gd name="connsiteX13" fmla="*/ 1341565 w 1607232"/>
                  <a:gd name="connsiteY13" fmla="*/ 1011353 h 2389960"/>
                  <a:gd name="connsiteX14" fmla="*/ 1297115 w 1607232"/>
                  <a:gd name="connsiteY14" fmla="*/ 1071678 h 2389960"/>
                  <a:gd name="connsiteX15" fmla="*/ 1314577 w 1607232"/>
                  <a:gd name="connsiteY15" fmla="*/ 1084378 h 2389960"/>
                  <a:gd name="connsiteX16" fmla="*/ 1393952 w 1607232"/>
                  <a:gd name="connsiteY16" fmla="*/ 974840 h 2389960"/>
                  <a:gd name="connsiteX17" fmla="*/ 1347915 w 1607232"/>
                  <a:gd name="connsiteY17" fmla="*/ 1073265 h 2389960"/>
                  <a:gd name="connsiteX18" fmla="*/ 1368552 w 1607232"/>
                  <a:gd name="connsiteY18" fmla="*/ 1081203 h 2389960"/>
                  <a:gd name="connsiteX19" fmla="*/ 1444752 w 1607232"/>
                  <a:gd name="connsiteY19" fmla="*/ 930390 h 2389960"/>
                  <a:gd name="connsiteX20" fmla="*/ 1401890 w 1607232"/>
                  <a:gd name="connsiteY20" fmla="*/ 1089140 h 2389960"/>
                  <a:gd name="connsiteX21" fmla="*/ 1424115 w 1607232"/>
                  <a:gd name="connsiteY21" fmla="*/ 1090728 h 2389960"/>
                  <a:gd name="connsiteX22" fmla="*/ 1490790 w 1607232"/>
                  <a:gd name="connsiteY22" fmla="*/ 876415 h 2389960"/>
                  <a:gd name="connsiteX23" fmla="*/ 1455865 w 1607232"/>
                  <a:gd name="connsiteY23" fmla="*/ 1081203 h 2389960"/>
                  <a:gd name="connsiteX24" fmla="*/ 1478090 w 1607232"/>
                  <a:gd name="connsiteY24" fmla="*/ 1082790 h 2389960"/>
                  <a:gd name="connsiteX25" fmla="*/ 1543177 w 1607232"/>
                  <a:gd name="connsiteY25" fmla="*/ 773228 h 2389960"/>
                  <a:gd name="connsiteX26" fmla="*/ 1543177 w 1607232"/>
                  <a:gd name="connsiteY26" fmla="*/ 771640 h 2389960"/>
                  <a:gd name="connsiteX27" fmla="*/ 1565402 w 1607232"/>
                  <a:gd name="connsiteY27" fmla="*/ 620828 h 2389960"/>
                  <a:gd name="connsiteX28" fmla="*/ 1273302 w 1607232"/>
                  <a:gd name="connsiteY28" fmla="*/ 120765 h 2389960"/>
                  <a:gd name="connsiteX29" fmla="*/ 1244727 w 1607232"/>
                  <a:gd name="connsiteY29" fmla="*/ 103303 h 2389960"/>
                  <a:gd name="connsiteX30" fmla="*/ 1139952 w 1607232"/>
                  <a:gd name="connsiteY30" fmla="*/ 58853 h 2389960"/>
                  <a:gd name="connsiteX31" fmla="*/ 1054227 w 1607232"/>
                  <a:gd name="connsiteY31" fmla="*/ 25515 h 2389960"/>
                  <a:gd name="connsiteX32" fmla="*/ 968502 w 1607232"/>
                  <a:gd name="connsiteY32" fmla="*/ 4878 h 2389960"/>
                  <a:gd name="connsiteX33" fmla="*/ 681165 w 1607232"/>
                  <a:gd name="connsiteY33" fmla="*/ 52503 h 2389960"/>
                  <a:gd name="connsiteX34" fmla="*/ 585915 w 1607232"/>
                  <a:gd name="connsiteY34" fmla="*/ 116003 h 2389960"/>
                  <a:gd name="connsiteX35" fmla="*/ 403352 w 1607232"/>
                  <a:gd name="connsiteY35" fmla="*/ 360478 h 2389960"/>
                  <a:gd name="connsiteX36" fmla="*/ 403352 w 1607232"/>
                  <a:gd name="connsiteY36" fmla="*/ 362065 h 2389960"/>
                  <a:gd name="connsiteX37" fmla="*/ 223964 w 1607232"/>
                  <a:gd name="connsiteY37" fmla="*/ 562090 h 2389960"/>
                  <a:gd name="connsiteX38" fmla="*/ 241427 w 1607232"/>
                  <a:gd name="connsiteY38" fmla="*/ 574790 h 2389960"/>
                  <a:gd name="connsiteX39" fmla="*/ 357315 w 1607232"/>
                  <a:gd name="connsiteY39" fmla="*/ 446203 h 2389960"/>
                  <a:gd name="connsiteX40" fmla="*/ 249365 w 1607232"/>
                  <a:gd name="connsiteY40" fmla="*/ 641465 h 2389960"/>
                  <a:gd name="connsiteX41" fmla="*/ 266827 w 1607232"/>
                  <a:gd name="connsiteY41" fmla="*/ 654165 h 2389960"/>
                  <a:gd name="connsiteX42" fmla="*/ 368427 w 1607232"/>
                  <a:gd name="connsiteY42" fmla="*/ 471603 h 2389960"/>
                  <a:gd name="connsiteX43" fmla="*/ 373190 w 1607232"/>
                  <a:gd name="connsiteY43" fmla="*/ 470015 h 2389960"/>
                  <a:gd name="connsiteX44" fmla="*/ 298577 w 1607232"/>
                  <a:gd name="connsiteY44" fmla="*/ 647815 h 2389960"/>
                  <a:gd name="connsiteX45" fmla="*/ 319215 w 1607232"/>
                  <a:gd name="connsiteY45" fmla="*/ 655753 h 2389960"/>
                  <a:gd name="connsiteX46" fmla="*/ 374777 w 1607232"/>
                  <a:gd name="connsiteY46" fmla="*/ 523990 h 2389960"/>
                  <a:gd name="connsiteX47" fmla="*/ 374777 w 1607232"/>
                  <a:gd name="connsiteY47" fmla="*/ 525578 h 2389960"/>
                  <a:gd name="connsiteX48" fmla="*/ 319215 w 1607232"/>
                  <a:gd name="connsiteY48" fmla="*/ 682740 h 2389960"/>
                  <a:gd name="connsiteX49" fmla="*/ 339852 w 1607232"/>
                  <a:gd name="connsiteY49" fmla="*/ 690678 h 2389960"/>
                  <a:gd name="connsiteX50" fmla="*/ 379540 w 1607232"/>
                  <a:gd name="connsiteY50" fmla="*/ 576378 h 2389960"/>
                  <a:gd name="connsiteX51" fmla="*/ 385889 w 1607232"/>
                  <a:gd name="connsiteY51" fmla="*/ 603365 h 2389960"/>
                  <a:gd name="connsiteX52" fmla="*/ 363665 w 1607232"/>
                  <a:gd name="connsiteY52" fmla="*/ 689090 h 2389960"/>
                  <a:gd name="connsiteX53" fmla="*/ 373190 w 1607232"/>
                  <a:gd name="connsiteY53" fmla="*/ 700203 h 2389960"/>
                  <a:gd name="connsiteX54" fmla="*/ 384302 w 1607232"/>
                  <a:gd name="connsiteY54" fmla="*/ 690678 h 2389960"/>
                  <a:gd name="connsiteX55" fmla="*/ 397002 w 1607232"/>
                  <a:gd name="connsiteY55" fmla="*/ 639878 h 2389960"/>
                  <a:gd name="connsiteX56" fmla="*/ 514477 w 1607232"/>
                  <a:gd name="connsiteY56" fmla="*/ 827203 h 2389960"/>
                  <a:gd name="connsiteX57" fmla="*/ 508127 w 1607232"/>
                  <a:gd name="connsiteY57" fmla="*/ 828790 h 2389960"/>
                  <a:gd name="connsiteX58" fmla="*/ 135065 w 1607232"/>
                  <a:gd name="connsiteY58" fmla="*/ 1205028 h 2389960"/>
                  <a:gd name="connsiteX59" fmla="*/ 92202 w 1607232"/>
                  <a:gd name="connsiteY59" fmla="*/ 1279640 h 2389960"/>
                  <a:gd name="connsiteX60" fmla="*/ 85852 w 1607232"/>
                  <a:gd name="connsiteY60" fmla="*/ 1290753 h 2389960"/>
                  <a:gd name="connsiteX61" fmla="*/ 120777 w 1607232"/>
                  <a:gd name="connsiteY61" fmla="*/ 1359015 h 2389960"/>
                  <a:gd name="connsiteX62" fmla="*/ 198565 w 1607232"/>
                  <a:gd name="connsiteY62" fmla="*/ 1368540 h 2389960"/>
                  <a:gd name="connsiteX63" fmla="*/ 257302 w 1607232"/>
                  <a:gd name="connsiteY63" fmla="*/ 1339965 h 2389960"/>
                  <a:gd name="connsiteX64" fmla="*/ 98552 w 1607232"/>
                  <a:gd name="connsiteY64" fmla="*/ 1670165 h 2389960"/>
                  <a:gd name="connsiteX65" fmla="*/ 87440 w 1607232"/>
                  <a:gd name="connsiteY65" fmla="*/ 1687628 h 2389960"/>
                  <a:gd name="connsiteX66" fmla="*/ 292227 w 1607232"/>
                  <a:gd name="connsiteY66" fmla="*/ 1817803 h 2389960"/>
                  <a:gd name="connsiteX67" fmla="*/ 249365 w 1607232"/>
                  <a:gd name="connsiteY67" fmla="*/ 1940040 h 2389960"/>
                  <a:gd name="connsiteX68" fmla="*/ 230315 w 1607232"/>
                  <a:gd name="connsiteY68" fmla="*/ 1995603 h 2389960"/>
                  <a:gd name="connsiteX69" fmla="*/ 219202 w 1607232"/>
                  <a:gd name="connsiteY69" fmla="*/ 2025765 h 2389960"/>
                  <a:gd name="connsiteX70" fmla="*/ 214440 w 1607232"/>
                  <a:gd name="connsiteY70" fmla="*/ 2040053 h 2389960"/>
                  <a:gd name="connsiteX71" fmla="*/ 196977 w 1607232"/>
                  <a:gd name="connsiteY71" fmla="*/ 2047990 h 2389960"/>
                  <a:gd name="connsiteX72" fmla="*/ 76327 w 1607232"/>
                  <a:gd name="connsiteY72" fmla="*/ 2060690 h 2389960"/>
                  <a:gd name="connsiteX73" fmla="*/ 127 w 1607232"/>
                  <a:gd name="connsiteY73" fmla="*/ 2100378 h 2389960"/>
                  <a:gd name="connsiteX74" fmla="*/ 25527 w 1607232"/>
                  <a:gd name="connsiteY74" fmla="*/ 2125778 h 2389960"/>
                  <a:gd name="connsiteX75" fmla="*/ 89027 w 1607232"/>
                  <a:gd name="connsiteY75" fmla="*/ 2154353 h 2389960"/>
                  <a:gd name="connsiteX76" fmla="*/ 204915 w 1607232"/>
                  <a:gd name="connsiteY76" fmla="*/ 2206740 h 2389960"/>
                  <a:gd name="connsiteX77" fmla="*/ 263652 w 1607232"/>
                  <a:gd name="connsiteY77" fmla="*/ 2232140 h 2389960"/>
                  <a:gd name="connsiteX78" fmla="*/ 311277 w 1607232"/>
                  <a:gd name="connsiteY78" fmla="*/ 2235316 h 2389960"/>
                  <a:gd name="connsiteX79" fmla="*/ 362077 w 1607232"/>
                  <a:gd name="connsiteY79" fmla="*/ 2154353 h 2389960"/>
                  <a:gd name="connsiteX80" fmla="*/ 416052 w 1607232"/>
                  <a:gd name="connsiteY80" fmla="*/ 2021003 h 2389960"/>
                  <a:gd name="connsiteX81" fmla="*/ 441452 w 1607232"/>
                  <a:gd name="connsiteY81" fmla="*/ 1951153 h 2389960"/>
                  <a:gd name="connsiteX82" fmla="*/ 454152 w 1607232"/>
                  <a:gd name="connsiteY82" fmla="*/ 1916228 h 2389960"/>
                  <a:gd name="connsiteX83" fmla="*/ 460502 w 1607232"/>
                  <a:gd name="connsiteY83" fmla="*/ 1895590 h 2389960"/>
                  <a:gd name="connsiteX84" fmla="*/ 520827 w 1607232"/>
                  <a:gd name="connsiteY84" fmla="*/ 1917815 h 2389960"/>
                  <a:gd name="connsiteX85" fmla="*/ 430340 w 1607232"/>
                  <a:gd name="connsiteY85" fmla="*/ 2194040 h 2389960"/>
                  <a:gd name="connsiteX86" fmla="*/ 419227 w 1607232"/>
                  <a:gd name="connsiteY86" fmla="*/ 2249603 h 2389960"/>
                  <a:gd name="connsiteX87" fmla="*/ 450977 w 1607232"/>
                  <a:gd name="connsiteY87" fmla="*/ 2279765 h 2389960"/>
                  <a:gd name="connsiteX88" fmla="*/ 511302 w 1607232"/>
                  <a:gd name="connsiteY88" fmla="*/ 2303578 h 2389960"/>
                  <a:gd name="connsiteX89" fmla="*/ 581152 w 1607232"/>
                  <a:gd name="connsiteY89" fmla="*/ 2330566 h 2389960"/>
                  <a:gd name="connsiteX90" fmla="*/ 735139 w 1607232"/>
                  <a:gd name="connsiteY90" fmla="*/ 2389303 h 2389960"/>
                  <a:gd name="connsiteX91" fmla="*/ 746252 w 1607232"/>
                  <a:gd name="connsiteY91" fmla="*/ 2387715 h 2389960"/>
                  <a:gd name="connsiteX92" fmla="*/ 730377 w 1607232"/>
                  <a:gd name="connsiteY92" fmla="*/ 2308340 h 2389960"/>
                  <a:gd name="connsiteX93" fmla="*/ 649415 w 1607232"/>
                  <a:gd name="connsiteY93" fmla="*/ 2203566 h 2389960"/>
                  <a:gd name="connsiteX94" fmla="*/ 633540 w 1607232"/>
                  <a:gd name="connsiteY94" fmla="*/ 2179753 h 2389960"/>
                  <a:gd name="connsiteX95" fmla="*/ 635127 w 1607232"/>
                  <a:gd name="connsiteY95" fmla="*/ 2146415 h 2389960"/>
                  <a:gd name="connsiteX96" fmla="*/ 655764 w 1607232"/>
                  <a:gd name="connsiteY96" fmla="*/ 2087678 h 2389960"/>
                  <a:gd name="connsiteX97" fmla="*/ 704977 w 1607232"/>
                  <a:gd name="connsiteY97" fmla="*/ 1970203 h 2389960"/>
                  <a:gd name="connsiteX98" fmla="*/ 771652 w 1607232"/>
                  <a:gd name="connsiteY98" fmla="*/ 1982903 h 2389960"/>
                  <a:gd name="connsiteX99" fmla="*/ 985965 w 1607232"/>
                  <a:gd name="connsiteY99" fmla="*/ 2006715 h 2389960"/>
                  <a:gd name="connsiteX100" fmla="*/ 995490 w 1607232"/>
                  <a:gd name="connsiteY100" fmla="*/ 2000365 h 2389960"/>
                  <a:gd name="connsiteX101" fmla="*/ 1003427 w 1607232"/>
                  <a:gd name="connsiteY101" fmla="*/ 1994015 h 2389960"/>
                  <a:gd name="connsiteX102" fmla="*/ 1074865 w 1607232"/>
                  <a:gd name="connsiteY102" fmla="*/ 1606665 h 2389960"/>
                  <a:gd name="connsiteX103" fmla="*/ 1073277 w 1607232"/>
                  <a:gd name="connsiteY103" fmla="*/ 1590790 h 2389960"/>
                  <a:gd name="connsiteX104" fmla="*/ 1125665 w 1607232"/>
                  <a:gd name="connsiteY104" fmla="*/ 1332028 h 2389960"/>
                  <a:gd name="connsiteX105" fmla="*/ 1287590 w 1607232"/>
                  <a:gd name="connsiteY105" fmla="*/ 1419340 h 2389960"/>
                  <a:gd name="connsiteX106" fmla="*/ 1378077 w 1607232"/>
                  <a:gd name="connsiteY106" fmla="*/ 1452678 h 2389960"/>
                  <a:gd name="connsiteX107" fmla="*/ 1420940 w 1607232"/>
                  <a:gd name="connsiteY107" fmla="*/ 1465378 h 2389960"/>
                  <a:gd name="connsiteX108" fmla="*/ 1433640 w 1607232"/>
                  <a:gd name="connsiteY108" fmla="*/ 1463790 h 2389960"/>
                  <a:gd name="connsiteX109" fmla="*/ 1484440 w 1607232"/>
                  <a:gd name="connsiteY109" fmla="*/ 1543165 h 2389960"/>
                  <a:gd name="connsiteX110" fmla="*/ 1493965 w 1607232"/>
                  <a:gd name="connsiteY110" fmla="*/ 1536815 h 2389960"/>
                  <a:gd name="connsiteX111" fmla="*/ 1498727 w 1607232"/>
                  <a:gd name="connsiteY111" fmla="*/ 1520940 h 2389960"/>
                  <a:gd name="connsiteX112" fmla="*/ 1513015 w 1607232"/>
                  <a:gd name="connsiteY112" fmla="*/ 1517765 h 2389960"/>
                  <a:gd name="connsiteX113" fmla="*/ 1536827 w 1607232"/>
                  <a:gd name="connsiteY113" fmla="*/ 1524115 h 2389960"/>
                  <a:gd name="connsiteX114" fmla="*/ 1552702 w 1607232"/>
                  <a:gd name="connsiteY114" fmla="*/ 1505065 h 2389960"/>
                  <a:gd name="connsiteX115" fmla="*/ 1570165 w 1607232"/>
                  <a:gd name="connsiteY115" fmla="*/ 1492365 h 2389960"/>
                  <a:gd name="connsiteX116" fmla="*/ 1568577 w 1607232"/>
                  <a:gd name="connsiteY116" fmla="*/ 1465378 h 2389960"/>
                  <a:gd name="connsiteX117" fmla="*/ 1595565 w 1607232"/>
                  <a:gd name="connsiteY117" fmla="*/ 1452678 h 2389960"/>
                  <a:gd name="connsiteX118" fmla="*/ 1605090 w 1607232"/>
                  <a:gd name="connsiteY118" fmla="*/ 1420928 h 2389960"/>
                  <a:gd name="connsiteX119" fmla="*/ 409702 w 1607232"/>
                  <a:gd name="connsiteY119" fmla="*/ 608128 h 2389960"/>
                  <a:gd name="connsiteX120" fmla="*/ 412877 w 1607232"/>
                  <a:gd name="connsiteY120" fmla="*/ 598603 h 2389960"/>
                  <a:gd name="connsiteX121" fmla="*/ 403352 w 1607232"/>
                  <a:gd name="connsiteY121" fmla="*/ 584315 h 2389960"/>
                  <a:gd name="connsiteX122" fmla="*/ 397002 w 1607232"/>
                  <a:gd name="connsiteY122" fmla="*/ 533515 h 2389960"/>
                  <a:gd name="connsiteX123" fmla="*/ 403352 w 1607232"/>
                  <a:gd name="connsiteY123" fmla="*/ 517640 h 2389960"/>
                  <a:gd name="connsiteX124" fmla="*/ 397002 w 1607232"/>
                  <a:gd name="connsiteY124" fmla="*/ 504940 h 2389960"/>
                  <a:gd name="connsiteX125" fmla="*/ 398590 w 1607232"/>
                  <a:gd name="connsiteY125" fmla="*/ 474778 h 2389960"/>
                  <a:gd name="connsiteX126" fmla="*/ 401764 w 1607232"/>
                  <a:gd name="connsiteY126" fmla="*/ 466840 h 2389960"/>
                  <a:gd name="connsiteX127" fmla="*/ 400177 w 1607232"/>
                  <a:gd name="connsiteY127" fmla="*/ 457315 h 2389960"/>
                  <a:gd name="connsiteX128" fmla="*/ 412877 w 1607232"/>
                  <a:gd name="connsiteY128" fmla="*/ 404928 h 2389960"/>
                  <a:gd name="connsiteX129" fmla="*/ 433514 w 1607232"/>
                  <a:gd name="connsiteY129" fmla="*/ 352540 h 2389960"/>
                  <a:gd name="connsiteX130" fmla="*/ 443040 w 1607232"/>
                  <a:gd name="connsiteY130" fmla="*/ 330315 h 2389960"/>
                  <a:gd name="connsiteX131" fmla="*/ 598615 w 1607232"/>
                  <a:gd name="connsiteY131" fmla="*/ 141403 h 2389960"/>
                  <a:gd name="connsiteX132" fmla="*/ 690690 w 1607232"/>
                  <a:gd name="connsiteY132" fmla="*/ 79490 h 2389960"/>
                  <a:gd name="connsiteX133" fmla="*/ 965327 w 1607232"/>
                  <a:gd name="connsiteY133" fmla="*/ 33453 h 2389960"/>
                  <a:gd name="connsiteX134" fmla="*/ 1049465 w 1607232"/>
                  <a:gd name="connsiteY134" fmla="*/ 52503 h 2389960"/>
                  <a:gd name="connsiteX135" fmla="*/ 1133602 w 1607232"/>
                  <a:gd name="connsiteY135" fmla="*/ 84253 h 2389960"/>
                  <a:gd name="connsiteX136" fmla="*/ 1135190 w 1607232"/>
                  <a:gd name="connsiteY136" fmla="*/ 84253 h 2389960"/>
                  <a:gd name="connsiteX137" fmla="*/ 1136777 w 1607232"/>
                  <a:gd name="connsiteY137" fmla="*/ 84253 h 2389960"/>
                  <a:gd name="connsiteX138" fmla="*/ 1236790 w 1607232"/>
                  <a:gd name="connsiteY138" fmla="*/ 125528 h 2389960"/>
                  <a:gd name="connsiteX139" fmla="*/ 1265365 w 1607232"/>
                  <a:gd name="connsiteY139" fmla="*/ 142990 h 2389960"/>
                  <a:gd name="connsiteX140" fmla="*/ 1546352 w 1607232"/>
                  <a:gd name="connsiteY140" fmla="*/ 625590 h 2389960"/>
                  <a:gd name="connsiteX141" fmla="*/ 1459040 w 1607232"/>
                  <a:gd name="connsiteY141" fmla="*/ 882765 h 2389960"/>
                  <a:gd name="connsiteX142" fmla="*/ 1449515 w 1607232"/>
                  <a:gd name="connsiteY142" fmla="*/ 887528 h 2389960"/>
                  <a:gd name="connsiteX143" fmla="*/ 1435227 w 1607232"/>
                  <a:gd name="connsiteY143" fmla="*/ 909753 h 2389960"/>
                  <a:gd name="connsiteX144" fmla="*/ 1405065 w 1607232"/>
                  <a:gd name="connsiteY144" fmla="*/ 939915 h 2389960"/>
                  <a:gd name="connsiteX145" fmla="*/ 1392365 w 1607232"/>
                  <a:gd name="connsiteY145" fmla="*/ 951028 h 2389960"/>
                  <a:gd name="connsiteX146" fmla="*/ 1386015 w 1607232"/>
                  <a:gd name="connsiteY146" fmla="*/ 955790 h 2389960"/>
                  <a:gd name="connsiteX147" fmla="*/ 1382840 w 1607232"/>
                  <a:gd name="connsiteY147" fmla="*/ 958965 h 2389960"/>
                  <a:gd name="connsiteX148" fmla="*/ 1160590 w 1607232"/>
                  <a:gd name="connsiteY148" fmla="*/ 1062153 h 2389960"/>
                  <a:gd name="connsiteX149" fmla="*/ 1149477 w 1607232"/>
                  <a:gd name="connsiteY149" fmla="*/ 1063740 h 2389960"/>
                  <a:gd name="connsiteX150" fmla="*/ 1025652 w 1607232"/>
                  <a:gd name="connsiteY150" fmla="*/ 1063740 h 2389960"/>
                  <a:gd name="connsiteX151" fmla="*/ 1001840 w 1607232"/>
                  <a:gd name="connsiteY151" fmla="*/ 1058978 h 2389960"/>
                  <a:gd name="connsiteX152" fmla="*/ 776415 w 1607232"/>
                  <a:gd name="connsiteY152" fmla="*/ 1001828 h 2389960"/>
                  <a:gd name="connsiteX153" fmla="*/ 774827 w 1607232"/>
                  <a:gd name="connsiteY153" fmla="*/ 1001828 h 2389960"/>
                  <a:gd name="connsiteX154" fmla="*/ 773240 w 1607232"/>
                  <a:gd name="connsiteY154" fmla="*/ 1001828 h 2389960"/>
                  <a:gd name="connsiteX155" fmla="*/ 679577 w 1607232"/>
                  <a:gd name="connsiteY155" fmla="*/ 957378 h 2389960"/>
                  <a:gd name="connsiteX156" fmla="*/ 409702 w 1607232"/>
                  <a:gd name="connsiteY156" fmla="*/ 608128 h 2389960"/>
                  <a:gd name="connsiteX157" fmla="*/ 779590 w 1607232"/>
                  <a:gd name="connsiteY157" fmla="*/ 1028815 h 2389960"/>
                  <a:gd name="connsiteX158" fmla="*/ 773240 w 1607232"/>
                  <a:gd name="connsiteY158" fmla="*/ 1033578 h 2389960"/>
                  <a:gd name="connsiteX159" fmla="*/ 677990 w 1607232"/>
                  <a:gd name="connsiteY159" fmla="*/ 1103428 h 2389960"/>
                  <a:gd name="connsiteX160" fmla="*/ 565277 w 1607232"/>
                  <a:gd name="connsiteY160" fmla="*/ 1074853 h 2389960"/>
                  <a:gd name="connsiteX161" fmla="*/ 538290 w 1607232"/>
                  <a:gd name="connsiteY161" fmla="*/ 854190 h 2389960"/>
                  <a:gd name="connsiteX162" fmla="*/ 665290 w 1607232"/>
                  <a:gd name="connsiteY162" fmla="*/ 971665 h 2389960"/>
                  <a:gd name="connsiteX163" fmla="*/ 766889 w 1607232"/>
                  <a:gd name="connsiteY163" fmla="*/ 1020878 h 2389960"/>
                  <a:gd name="connsiteX164" fmla="*/ 779590 w 1607232"/>
                  <a:gd name="connsiteY164" fmla="*/ 1028815 h 2389960"/>
                  <a:gd name="connsiteX165" fmla="*/ 331915 w 1607232"/>
                  <a:gd name="connsiteY165" fmla="*/ 2174990 h 2389960"/>
                  <a:gd name="connsiteX166" fmla="*/ 303340 w 1607232"/>
                  <a:gd name="connsiteY166" fmla="*/ 2219441 h 2389960"/>
                  <a:gd name="connsiteX167" fmla="*/ 247777 w 1607232"/>
                  <a:gd name="connsiteY167" fmla="*/ 2203566 h 2389960"/>
                  <a:gd name="connsiteX168" fmla="*/ 184277 w 1607232"/>
                  <a:gd name="connsiteY168" fmla="*/ 2174990 h 2389960"/>
                  <a:gd name="connsiteX169" fmla="*/ 68389 w 1607232"/>
                  <a:gd name="connsiteY169" fmla="*/ 2122603 h 2389960"/>
                  <a:gd name="connsiteX170" fmla="*/ 39815 w 1607232"/>
                  <a:gd name="connsiteY170" fmla="*/ 2109903 h 2389960"/>
                  <a:gd name="connsiteX171" fmla="*/ 31877 w 1607232"/>
                  <a:gd name="connsiteY171" fmla="*/ 2094028 h 2389960"/>
                  <a:gd name="connsiteX172" fmla="*/ 87440 w 1607232"/>
                  <a:gd name="connsiteY172" fmla="*/ 2082915 h 2389960"/>
                  <a:gd name="connsiteX173" fmla="*/ 147764 w 1607232"/>
                  <a:gd name="connsiteY173" fmla="*/ 2074978 h 2389960"/>
                  <a:gd name="connsiteX174" fmla="*/ 211264 w 1607232"/>
                  <a:gd name="connsiteY174" fmla="*/ 2070215 h 2389960"/>
                  <a:gd name="connsiteX175" fmla="*/ 216027 w 1607232"/>
                  <a:gd name="connsiteY175" fmla="*/ 2068628 h 2389960"/>
                  <a:gd name="connsiteX176" fmla="*/ 344615 w 1607232"/>
                  <a:gd name="connsiteY176" fmla="*/ 2136890 h 2389960"/>
                  <a:gd name="connsiteX177" fmla="*/ 347790 w 1607232"/>
                  <a:gd name="connsiteY177" fmla="*/ 2136890 h 2389960"/>
                  <a:gd name="connsiteX178" fmla="*/ 331915 w 1607232"/>
                  <a:gd name="connsiteY178" fmla="*/ 2174990 h 2389960"/>
                  <a:gd name="connsiteX179" fmla="*/ 425577 w 1607232"/>
                  <a:gd name="connsiteY179" fmla="*/ 1938453 h 2389960"/>
                  <a:gd name="connsiteX180" fmla="*/ 403352 w 1607232"/>
                  <a:gd name="connsiteY180" fmla="*/ 1998778 h 2389960"/>
                  <a:gd name="connsiteX181" fmla="*/ 354139 w 1607232"/>
                  <a:gd name="connsiteY181" fmla="*/ 2122603 h 2389960"/>
                  <a:gd name="connsiteX182" fmla="*/ 354139 w 1607232"/>
                  <a:gd name="connsiteY182" fmla="*/ 2124191 h 2389960"/>
                  <a:gd name="connsiteX183" fmla="*/ 346202 w 1607232"/>
                  <a:gd name="connsiteY183" fmla="*/ 2117840 h 2389960"/>
                  <a:gd name="connsiteX184" fmla="*/ 233490 w 1607232"/>
                  <a:gd name="connsiteY184" fmla="*/ 2059103 h 2389960"/>
                  <a:gd name="connsiteX185" fmla="*/ 231902 w 1607232"/>
                  <a:gd name="connsiteY185" fmla="*/ 2057515 h 2389960"/>
                  <a:gd name="connsiteX186" fmla="*/ 241427 w 1607232"/>
                  <a:gd name="connsiteY186" fmla="*/ 2036878 h 2389960"/>
                  <a:gd name="connsiteX187" fmla="*/ 265240 w 1607232"/>
                  <a:gd name="connsiteY187" fmla="*/ 1967028 h 2389960"/>
                  <a:gd name="connsiteX188" fmla="*/ 270002 w 1607232"/>
                  <a:gd name="connsiteY188" fmla="*/ 1952740 h 2389960"/>
                  <a:gd name="connsiteX189" fmla="*/ 376365 w 1607232"/>
                  <a:gd name="connsiteY189" fmla="*/ 2001953 h 2389960"/>
                  <a:gd name="connsiteX190" fmla="*/ 384302 w 1607232"/>
                  <a:gd name="connsiteY190" fmla="*/ 1981315 h 2389960"/>
                  <a:gd name="connsiteX191" fmla="*/ 277940 w 1607232"/>
                  <a:gd name="connsiteY191" fmla="*/ 1932103 h 2389960"/>
                  <a:gd name="connsiteX192" fmla="*/ 312865 w 1607232"/>
                  <a:gd name="connsiteY192" fmla="*/ 1833678 h 2389960"/>
                  <a:gd name="connsiteX193" fmla="*/ 443040 w 1607232"/>
                  <a:gd name="connsiteY193" fmla="*/ 1894003 h 2389960"/>
                  <a:gd name="connsiteX194" fmla="*/ 425577 w 1607232"/>
                  <a:gd name="connsiteY194" fmla="*/ 1938453 h 2389960"/>
                  <a:gd name="connsiteX195" fmla="*/ 495427 w 1607232"/>
                  <a:gd name="connsiteY195" fmla="*/ 2073390 h 2389960"/>
                  <a:gd name="connsiteX196" fmla="*/ 628777 w 1607232"/>
                  <a:gd name="connsiteY196" fmla="*/ 2108316 h 2389960"/>
                  <a:gd name="connsiteX197" fmla="*/ 630365 w 1607232"/>
                  <a:gd name="connsiteY197" fmla="*/ 2108316 h 2389960"/>
                  <a:gd name="connsiteX198" fmla="*/ 619252 w 1607232"/>
                  <a:gd name="connsiteY198" fmla="*/ 2138478 h 2389960"/>
                  <a:gd name="connsiteX199" fmla="*/ 612902 w 1607232"/>
                  <a:gd name="connsiteY199" fmla="*/ 2179753 h 2389960"/>
                  <a:gd name="connsiteX200" fmla="*/ 481139 w 1607232"/>
                  <a:gd name="connsiteY200" fmla="*/ 2136890 h 2389960"/>
                  <a:gd name="connsiteX201" fmla="*/ 476377 w 1607232"/>
                  <a:gd name="connsiteY201" fmla="*/ 2135303 h 2389960"/>
                  <a:gd name="connsiteX202" fmla="*/ 495427 w 1607232"/>
                  <a:gd name="connsiteY202" fmla="*/ 2073390 h 2389960"/>
                  <a:gd name="connsiteX203" fmla="*/ 641477 w 1607232"/>
                  <a:gd name="connsiteY203" fmla="*/ 2228965 h 2389960"/>
                  <a:gd name="connsiteX204" fmla="*/ 681165 w 1607232"/>
                  <a:gd name="connsiteY204" fmla="*/ 2279765 h 2389960"/>
                  <a:gd name="connsiteX205" fmla="*/ 720852 w 1607232"/>
                  <a:gd name="connsiteY205" fmla="*/ 2330566 h 2389960"/>
                  <a:gd name="connsiteX206" fmla="*/ 739902 w 1607232"/>
                  <a:gd name="connsiteY206" fmla="*/ 2370253 h 2389960"/>
                  <a:gd name="connsiteX207" fmla="*/ 498602 w 1607232"/>
                  <a:gd name="connsiteY207" fmla="*/ 2276590 h 2389960"/>
                  <a:gd name="connsiteX208" fmla="*/ 449389 w 1607232"/>
                  <a:gd name="connsiteY208" fmla="*/ 2254365 h 2389960"/>
                  <a:gd name="connsiteX209" fmla="*/ 455740 w 1607232"/>
                  <a:gd name="connsiteY209" fmla="*/ 2197215 h 2389960"/>
                  <a:gd name="connsiteX210" fmla="*/ 470027 w 1607232"/>
                  <a:gd name="connsiteY210" fmla="*/ 2154353 h 2389960"/>
                  <a:gd name="connsiteX211" fmla="*/ 620840 w 1607232"/>
                  <a:gd name="connsiteY211" fmla="*/ 2200390 h 2389960"/>
                  <a:gd name="connsiteX212" fmla="*/ 641477 w 1607232"/>
                  <a:gd name="connsiteY212" fmla="*/ 2228965 h 2389960"/>
                  <a:gd name="connsiteX213" fmla="*/ 639889 w 1607232"/>
                  <a:gd name="connsiteY213" fmla="*/ 2081328 h 2389960"/>
                  <a:gd name="connsiteX214" fmla="*/ 636715 w 1607232"/>
                  <a:gd name="connsiteY214" fmla="*/ 2089265 h 2389960"/>
                  <a:gd name="connsiteX215" fmla="*/ 635127 w 1607232"/>
                  <a:gd name="connsiteY215" fmla="*/ 2089265 h 2389960"/>
                  <a:gd name="connsiteX216" fmla="*/ 501777 w 1607232"/>
                  <a:gd name="connsiteY216" fmla="*/ 2054340 h 2389960"/>
                  <a:gd name="connsiteX217" fmla="*/ 541465 w 1607232"/>
                  <a:gd name="connsiteY217" fmla="*/ 1930515 h 2389960"/>
                  <a:gd name="connsiteX218" fmla="*/ 685927 w 1607232"/>
                  <a:gd name="connsiteY218" fmla="*/ 1971790 h 2389960"/>
                  <a:gd name="connsiteX219" fmla="*/ 639889 w 1607232"/>
                  <a:gd name="connsiteY219" fmla="*/ 2081328 h 2389960"/>
                  <a:gd name="connsiteX220" fmla="*/ 1438402 w 1607232"/>
                  <a:gd name="connsiteY220" fmla="*/ 1452678 h 2389960"/>
                  <a:gd name="connsiteX221" fmla="*/ 1414590 w 1607232"/>
                  <a:gd name="connsiteY221" fmla="*/ 1454265 h 2389960"/>
                  <a:gd name="connsiteX222" fmla="*/ 1373315 w 1607232"/>
                  <a:gd name="connsiteY222" fmla="*/ 1441565 h 2389960"/>
                  <a:gd name="connsiteX223" fmla="*/ 1217740 w 1607232"/>
                  <a:gd name="connsiteY223" fmla="*/ 1374890 h 2389960"/>
                  <a:gd name="connsiteX224" fmla="*/ 1135190 w 1607232"/>
                  <a:gd name="connsiteY224" fmla="*/ 1325678 h 2389960"/>
                  <a:gd name="connsiteX225" fmla="*/ 1132015 w 1607232"/>
                  <a:gd name="connsiteY225" fmla="*/ 1324090 h 2389960"/>
                  <a:gd name="connsiteX226" fmla="*/ 1141540 w 1607232"/>
                  <a:gd name="connsiteY226" fmla="*/ 1282815 h 2389960"/>
                  <a:gd name="connsiteX227" fmla="*/ 1127252 w 1607232"/>
                  <a:gd name="connsiteY227" fmla="*/ 1278053 h 2389960"/>
                  <a:gd name="connsiteX228" fmla="*/ 1062165 w 1607232"/>
                  <a:gd name="connsiteY228" fmla="*/ 1595553 h 2389960"/>
                  <a:gd name="connsiteX229" fmla="*/ 1058990 w 1607232"/>
                  <a:gd name="connsiteY229" fmla="*/ 1595553 h 2389960"/>
                  <a:gd name="connsiteX230" fmla="*/ 985965 w 1607232"/>
                  <a:gd name="connsiteY230" fmla="*/ 1992428 h 2389960"/>
                  <a:gd name="connsiteX231" fmla="*/ 474790 w 1607232"/>
                  <a:gd name="connsiteY231" fmla="*/ 1884478 h 2389960"/>
                  <a:gd name="connsiteX232" fmla="*/ 473202 w 1607232"/>
                  <a:gd name="connsiteY232" fmla="*/ 1879715 h 2389960"/>
                  <a:gd name="connsiteX233" fmla="*/ 452565 w 1607232"/>
                  <a:gd name="connsiteY233" fmla="*/ 1874953 h 2389960"/>
                  <a:gd name="connsiteX234" fmla="*/ 274764 w 1607232"/>
                  <a:gd name="connsiteY234" fmla="*/ 1789228 h 2389960"/>
                  <a:gd name="connsiteX235" fmla="*/ 114427 w 1607232"/>
                  <a:gd name="connsiteY235" fmla="*/ 1687628 h 2389960"/>
                  <a:gd name="connsiteX236" fmla="*/ 114427 w 1607232"/>
                  <a:gd name="connsiteY236" fmla="*/ 1687628 h 2389960"/>
                  <a:gd name="connsiteX237" fmla="*/ 282702 w 1607232"/>
                  <a:gd name="connsiteY237" fmla="*/ 1339965 h 2389960"/>
                  <a:gd name="connsiteX238" fmla="*/ 281115 w 1607232"/>
                  <a:gd name="connsiteY238" fmla="*/ 1328853 h 2389960"/>
                  <a:gd name="connsiteX239" fmla="*/ 352552 w 1607232"/>
                  <a:gd name="connsiteY239" fmla="*/ 1271703 h 2389960"/>
                  <a:gd name="connsiteX240" fmla="*/ 355727 w 1607232"/>
                  <a:gd name="connsiteY240" fmla="*/ 1265353 h 2389960"/>
                  <a:gd name="connsiteX241" fmla="*/ 362077 w 1607232"/>
                  <a:gd name="connsiteY241" fmla="*/ 1260590 h 2389960"/>
                  <a:gd name="connsiteX242" fmla="*/ 443040 w 1607232"/>
                  <a:gd name="connsiteY242" fmla="*/ 1168515 h 2389960"/>
                  <a:gd name="connsiteX243" fmla="*/ 439865 w 1607232"/>
                  <a:gd name="connsiteY243" fmla="*/ 1154228 h 2389960"/>
                  <a:gd name="connsiteX244" fmla="*/ 425577 w 1607232"/>
                  <a:gd name="connsiteY244" fmla="*/ 1157403 h 2389960"/>
                  <a:gd name="connsiteX245" fmla="*/ 344615 w 1607232"/>
                  <a:gd name="connsiteY245" fmla="*/ 1249478 h 2389960"/>
                  <a:gd name="connsiteX246" fmla="*/ 343027 w 1607232"/>
                  <a:gd name="connsiteY246" fmla="*/ 1254240 h 2389960"/>
                  <a:gd name="connsiteX247" fmla="*/ 338264 w 1607232"/>
                  <a:gd name="connsiteY247" fmla="*/ 1257415 h 2389960"/>
                  <a:gd name="connsiteX248" fmla="*/ 209677 w 1607232"/>
                  <a:gd name="connsiteY248" fmla="*/ 1347903 h 2389960"/>
                  <a:gd name="connsiteX249" fmla="*/ 141415 w 1607232"/>
                  <a:gd name="connsiteY249" fmla="*/ 1352665 h 2389960"/>
                  <a:gd name="connsiteX250" fmla="*/ 112839 w 1607232"/>
                  <a:gd name="connsiteY250" fmla="*/ 1311390 h 2389960"/>
                  <a:gd name="connsiteX251" fmla="*/ 117602 w 1607232"/>
                  <a:gd name="connsiteY251" fmla="*/ 1292340 h 2389960"/>
                  <a:gd name="connsiteX252" fmla="*/ 168402 w 1607232"/>
                  <a:gd name="connsiteY252" fmla="*/ 1203440 h 2389960"/>
                  <a:gd name="connsiteX253" fmla="*/ 243014 w 1607232"/>
                  <a:gd name="connsiteY253" fmla="*/ 1109778 h 2389960"/>
                  <a:gd name="connsiteX254" fmla="*/ 414465 w 1607232"/>
                  <a:gd name="connsiteY254" fmla="*/ 938328 h 2389960"/>
                  <a:gd name="connsiteX255" fmla="*/ 508127 w 1607232"/>
                  <a:gd name="connsiteY255" fmla="*/ 863715 h 2389960"/>
                  <a:gd name="connsiteX256" fmla="*/ 511302 w 1607232"/>
                  <a:gd name="connsiteY256" fmla="*/ 1054215 h 2389960"/>
                  <a:gd name="connsiteX257" fmla="*/ 701802 w 1607232"/>
                  <a:gd name="connsiteY257" fmla="*/ 1124065 h 2389960"/>
                  <a:gd name="connsiteX258" fmla="*/ 774827 w 1607232"/>
                  <a:gd name="connsiteY258" fmla="*/ 1071678 h 2389960"/>
                  <a:gd name="connsiteX259" fmla="*/ 844677 w 1607232"/>
                  <a:gd name="connsiteY259" fmla="*/ 1201853 h 2389960"/>
                  <a:gd name="connsiteX260" fmla="*/ 1047877 w 1607232"/>
                  <a:gd name="connsiteY260" fmla="*/ 1195503 h 2389960"/>
                  <a:gd name="connsiteX261" fmla="*/ 1132015 w 1607232"/>
                  <a:gd name="connsiteY261" fmla="*/ 1111365 h 2389960"/>
                  <a:gd name="connsiteX262" fmla="*/ 1114552 w 1607232"/>
                  <a:gd name="connsiteY262" fmla="*/ 1098665 h 2389960"/>
                  <a:gd name="connsiteX263" fmla="*/ 914527 w 1607232"/>
                  <a:gd name="connsiteY263" fmla="*/ 1203440 h 2389960"/>
                  <a:gd name="connsiteX264" fmla="*/ 800227 w 1607232"/>
                  <a:gd name="connsiteY264" fmla="*/ 1043103 h 2389960"/>
                  <a:gd name="connsiteX265" fmla="*/ 830389 w 1607232"/>
                  <a:gd name="connsiteY265" fmla="*/ 1054215 h 2389960"/>
                  <a:gd name="connsiteX266" fmla="*/ 995490 w 1607232"/>
                  <a:gd name="connsiteY266" fmla="*/ 1085965 h 2389960"/>
                  <a:gd name="connsiteX267" fmla="*/ 1017715 w 1607232"/>
                  <a:gd name="connsiteY267" fmla="*/ 1090728 h 2389960"/>
                  <a:gd name="connsiteX268" fmla="*/ 1144715 w 1607232"/>
                  <a:gd name="connsiteY268" fmla="*/ 1090728 h 2389960"/>
                  <a:gd name="connsiteX269" fmla="*/ 1149477 w 1607232"/>
                  <a:gd name="connsiteY269" fmla="*/ 1105015 h 2389960"/>
                  <a:gd name="connsiteX270" fmla="*/ 1149477 w 1607232"/>
                  <a:gd name="connsiteY270" fmla="*/ 1105015 h 2389960"/>
                  <a:gd name="connsiteX271" fmla="*/ 1155827 w 1607232"/>
                  <a:gd name="connsiteY271" fmla="*/ 1098665 h 2389960"/>
                  <a:gd name="connsiteX272" fmla="*/ 1155827 w 1607232"/>
                  <a:gd name="connsiteY272" fmla="*/ 1098665 h 2389960"/>
                  <a:gd name="connsiteX273" fmla="*/ 1398715 w 1607232"/>
                  <a:gd name="connsiteY273" fmla="*/ 1317740 h 2389960"/>
                  <a:gd name="connsiteX274" fmla="*/ 1411415 w 1607232"/>
                  <a:gd name="connsiteY274" fmla="*/ 1316153 h 2389960"/>
                  <a:gd name="connsiteX275" fmla="*/ 1486027 w 1607232"/>
                  <a:gd name="connsiteY275" fmla="*/ 1386003 h 2389960"/>
                  <a:gd name="connsiteX276" fmla="*/ 1487615 w 1607232"/>
                  <a:gd name="connsiteY276" fmla="*/ 1387590 h 2389960"/>
                  <a:gd name="connsiteX277" fmla="*/ 1446340 w 1607232"/>
                  <a:gd name="connsiteY277" fmla="*/ 1444740 h 2389960"/>
                  <a:gd name="connsiteX278" fmla="*/ 1438402 w 1607232"/>
                  <a:gd name="connsiteY278" fmla="*/ 1452678 h 2389960"/>
                  <a:gd name="connsiteX279" fmla="*/ 1590802 w 1607232"/>
                  <a:gd name="connsiteY279" fmla="*/ 1444740 h 2389960"/>
                  <a:gd name="connsiteX280" fmla="*/ 1562227 w 1607232"/>
                  <a:gd name="connsiteY280" fmla="*/ 1455853 h 2389960"/>
                  <a:gd name="connsiteX281" fmla="*/ 1554290 w 1607232"/>
                  <a:gd name="connsiteY281" fmla="*/ 1465378 h 2389960"/>
                  <a:gd name="connsiteX282" fmla="*/ 1562227 w 1607232"/>
                  <a:gd name="connsiteY282" fmla="*/ 1486015 h 2389960"/>
                  <a:gd name="connsiteX283" fmla="*/ 1552702 w 1607232"/>
                  <a:gd name="connsiteY283" fmla="*/ 1497128 h 2389960"/>
                  <a:gd name="connsiteX284" fmla="*/ 1543177 w 1607232"/>
                  <a:gd name="connsiteY284" fmla="*/ 1505065 h 2389960"/>
                  <a:gd name="connsiteX285" fmla="*/ 1525715 w 1607232"/>
                  <a:gd name="connsiteY285" fmla="*/ 1511415 h 2389960"/>
                  <a:gd name="connsiteX286" fmla="*/ 1513015 w 1607232"/>
                  <a:gd name="connsiteY286" fmla="*/ 1509828 h 2389960"/>
                  <a:gd name="connsiteX287" fmla="*/ 1501902 w 1607232"/>
                  <a:gd name="connsiteY287" fmla="*/ 1513003 h 2389960"/>
                  <a:gd name="connsiteX288" fmla="*/ 1493965 w 1607232"/>
                  <a:gd name="connsiteY288" fmla="*/ 1516178 h 2389960"/>
                  <a:gd name="connsiteX289" fmla="*/ 1486027 w 1607232"/>
                  <a:gd name="connsiteY289" fmla="*/ 1532053 h 2389960"/>
                  <a:gd name="connsiteX290" fmla="*/ 1452690 w 1607232"/>
                  <a:gd name="connsiteY290" fmla="*/ 1463790 h 2389960"/>
                  <a:gd name="connsiteX291" fmla="*/ 1452690 w 1607232"/>
                  <a:gd name="connsiteY291" fmla="*/ 1462203 h 2389960"/>
                  <a:gd name="connsiteX292" fmla="*/ 1459040 w 1607232"/>
                  <a:gd name="connsiteY292" fmla="*/ 1455853 h 2389960"/>
                  <a:gd name="connsiteX293" fmla="*/ 1497140 w 1607232"/>
                  <a:gd name="connsiteY293" fmla="*/ 1409815 h 2389960"/>
                  <a:gd name="connsiteX294" fmla="*/ 1503490 w 1607232"/>
                  <a:gd name="connsiteY294" fmla="*/ 1414578 h 2389960"/>
                  <a:gd name="connsiteX295" fmla="*/ 1547940 w 1607232"/>
                  <a:gd name="connsiteY295" fmla="*/ 1419340 h 2389960"/>
                  <a:gd name="connsiteX296" fmla="*/ 1568577 w 1607232"/>
                  <a:gd name="connsiteY296" fmla="*/ 1420928 h 2389960"/>
                  <a:gd name="connsiteX297" fmla="*/ 1586040 w 1607232"/>
                  <a:gd name="connsiteY297" fmla="*/ 1424103 h 2389960"/>
                  <a:gd name="connsiteX298" fmla="*/ 1590802 w 1607232"/>
                  <a:gd name="connsiteY298" fmla="*/ 1444740 h 2389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</a:cxnLst>
                <a:rect l="l" t="t" r="r" b="b"/>
                <a:pathLst>
                  <a:path w="1607232" h="2389960">
                    <a:moveTo>
                      <a:pt x="1605090" y="1420928"/>
                    </a:moveTo>
                    <a:cubicBezTo>
                      <a:pt x="1597152" y="1406640"/>
                      <a:pt x="1579690" y="1405053"/>
                      <a:pt x="1565402" y="1405053"/>
                    </a:cubicBezTo>
                    <a:cubicBezTo>
                      <a:pt x="1544765" y="1403465"/>
                      <a:pt x="1524127" y="1401878"/>
                      <a:pt x="1503490" y="1398703"/>
                    </a:cubicBezTo>
                    <a:cubicBezTo>
                      <a:pt x="1501902" y="1398703"/>
                      <a:pt x="1501902" y="1398703"/>
                      <a:pt x="1500315" y="1398703"/>
                    </a:cubicBezTo>
                    <a:cubicBezTo>
                      <a:pt x="1503490" y="1392353"/>
                      <a:pt x="1505077" y="1386003"/>
                      <a:pt x="1506665" y="1378065"/>
                    </a:cubicBezTo>
                    <a:cubicBezTo>
                      <a:pt x="1508252" y="1373303"/>
                      <a:pt x="1503490" y="1370128"/>
                      <a:pt x="1498727" y="1370128"/>
                    </a:cubicBezTo>
                    <a:cubicBezTo>
                      <a:pt x="1468565" y="1341553"/>
                      <a:pt x="1438402" y="1314565"/>
                      <a:pt x="1408240" y="1285990"/>
                    </a:cubicBezTo>
                    <a:cubicBezTo>
                      <a:pt x="1405065" y="1282815"/>
                      <a:pt x="1401890" y="1282815"/>
                      <a:pt x="1398715" y="1284403"/>
                    </a:cubicBezTo>
                    <a:cubicBezTo>
                      <a:pt x="1398715" y="1284403"/>
                      <a:pt x="1398715" y="1284403"/>
                      <a:pt x="1397127" y="1285990"/>
                    </a:cubicBezTo>
                    <a:cubicBezTo>
                      <a:pt x="1328865" y="1209790"/>
                      <a:pt x="1251077" y="1139940"/>
                      <a:pt x="1166940" y="1081203"/>
                    </a:cubicBezTo>
                    <a:cubicBezTo>
                      <a:pt x="1166940" y="1081203"/>
                      <a:pt x="1166940" y="1081203"/>
                      <a:pt x="1166940" y="1081203"/>
                    </a:cubicBezTo>
                    <a:cubicBezTo>
                      <a:pt x="1171702" y="1079615"/>
                      <a:pt x="1174877" y="1079615"/>
                      <a:pt x="1179640" y="1078028"/>
                    </a:cubicBezTo>
                    <a:cubicBezTo>
                      <a:pt x="1182815" y="1076440"/>
                      <a:pt x="1187577" y="1076440"/>
                      <a:pt x="1192340" y="1074853"/>
                    </a:cubicBezTo>
                    <a:cubicBezTo>
                      <a:pt x="1244727" y="1062153"/>
                      <a:pt x="1295527" y="1039928"/>
                      <a:pt x="1341565" y="1011353"/>
                    </a:cubicBezTo>
                    <a:cubicBezTo>
                      <a:pt x="1327277" y="1031990"/>
                      <a:pt x="1312990" y="1052628"/>
                      <a:pt x="1297115" y="1071678"/>
                    </a:cubicBezTo>
                    <a:cubicBezTo>
                      <a:pt x="1289177" y="1082790"/>
                      <a:pt x="1306640" y="1095490"/>
                      <a:pt x="1314577" y="1084378"/>
                    </a:cubicBezTo>
                    <a:lnTo>
                      <a:pt x="1393952" y="974840"/>
                    </a:lnTo>
                    <a:cubicBezTo>
                      <a:pt x="1376490" y="1006590"/>
                      <a:pt x="1362202" y="1039928"/>
                      <a:pt x="1347915" y="1073265"/>
                    </a:cubicBezTo>
                    <a:cubicBezTo>
                      <a:pt x="1343152" y="1085965"/>
                      <a:pt x="1363790" y="1093903"/>
                      <a:pt x="1368552" y="1081203"/>
                    </a:cubicBezTo>
                    <a:cubicBezTo>
                      <a:pt x="1389190" y="1028815"/>
                      <a:pt x="1414590" y="978015"/>
                      <a:pt x="1444752" y="930390"/>
                    </a:cubicBezTo>
                    <a:cubicBezTo>
                      <a:pt x="1425702" y="981190"/>
                      <a:pt x="1411415" y="1035165"/>
                      <a:pt x="1401890" y="1089140"/>
                    </a:cubicBezTo>
                    <a:cubicBezTo>
                      <a:pt x="1400302" y="1103428"/>
                      <a:pt x="1420940" y="1105015"/>
                      <a:pt x="1424115" y="1090728"/>
                    </a:cubicBezTo>
                    <a:cubicBezTo>
                      <a:pt x="1436815" y="1016115"/>
                      <a:pt x="1459040" y="944678"/>
                      <a:pt x="1490790" y="876415"/>
                    </a:cubicBezTo>
                    <a:cubicBezTo>
                      <a:pt x="1474915" y="943090"/>
                      <a:pt x="1462215" y="1012940"/>
                      <a:pt x="1455865" y="1081203"/>
                    </a:cubicBezTo>
                    <a:cubicBezTo>
                      <a:pt x="1454277" y="1095490"/>
                      <a:pt x="1476502" y="1097078"/>
                      <a:pt x="1478090" y="1082790"/>
                    </a:cubicBezTo>
                    <a:cubicBezTo>
                      <a:pt x="1487615" y="978015"/>
                      <a:pt x="1509840" y="873240"/>
                      <a:pt x="1543177" y="773228"/>
                    </a:cubicBezTo>
                    <a:cubicBezTo>
                      <a:pt x="1543177" y="773228"/>
                      <a:pt x="1543177" y="771640"/>
                      <a:pt x="1543177" y="771640"/>
                    </a:cubicBezTo>
                    <a:cubicBezTo>
                      <a:pt x="1560640" y="722428"/>
                      <a:pt x="1568577" y="671628"/>
                      <a:pt x="1565402" y="620828"/>
                    </a:cubicBezTo>
                    <a:cubicBezTo>
                      <a:pt x="1554290" y="446203"/>
                      <a:pt x="1459040" y="214428"/>
                      <a:pt x="1273302" y="120765"/>
                    </a:cubicBezTo>
                    <a:cubicBezTo>
                      <a:pt x="1263777" y="114415"/>
                      <a:pt x="1254252" y="108065"/>
                      <a:pt x="1244727" y="103303"/>
                    </a:cubicBezTo>
                    <a:cubicBezTo>
                      <a:pt x="1208215" y="82665"/>
                      <a:pt x="1174877" y="68378"/>
                      <a:pt x="1139952" y="58853"/>
                    </a:cubicBezTo>
                    <a:cubicBezTo>
                      <a:pt x="1108202" y="42978"/>
                      <a:pt x="1079627" y="31865"/>
                      <a:pt x="1054227" y="25515"/>
                    </a:cubicBezTo>
                    <a:cubicBezTo>
                      <a:pt x="1025652" y="15990"/>
                      <a:pt x="998665" y="9640"/>
                      <a:pt x="968502" y="4878"/>
                    </a:cubicBezTo>
                    <a:cubicBezTo>
                      <a:pt x="876427" y="-9410"/>
                      <a:pt x="768477" y="8053"/>
                      <a:pt x="681165" y="52503"/>
                    </a:cubicBezTo>
                    <a:cubicBezTo>
                      <a:pt x="646240" y="69965"/>
                      <a:pt x="614490" y="92190"/>
                      <a:pt x="585915" y="116003"/>
                    </a:cubicBezTo>
                    <a:cubicBezTo>
                      <a:pt x="504952" y="176328"/>
                      <a:pt x="443040" y="258878"/>
                      <a:pt x="403352" y="360478"/>
                    </a:cubicBezTo>
                    <a:cubicBezTo>
                      <a:pt x="403352" y="360478"/>
                      <a:pt x="403352" y="362065"/>
                      <a:pt x="403352" y="362065"/>
                    </a:cubicBezTo>
                    <a:cubicBezTo>
                      <a:pt x="343027" y="428740"/>
                      <a:pt x="284290" y="495415"/>
                      <a:pt x="223964" y="562090"/>
                    </a:cubicBezTo>
                    <a:cubicBezTo>
                      <a:pt x="214440" y="573203"/>
                      <a:pt x="231902" y="584315"/>
                      <a:pt x="241427" y="574790"/>
                    </a:cubicBezTo>
                    <a:lnTo>
                      <a:pt x="357315" y="446203"/>
                    </a:lnTo>
                    <a:cubicBezTo>
                      <a:pt x="323977" y="512878"/>
                      <a:pt x="289052" y="577965"/>
                      <a:pt x="249365" y="641465"/>
                    </a:cubicBezTo>
                    <a:cubicBezTo>
                      <a:pt x="241427" y="652578"/>
                      <a:pt x="260477" y="665278"/>
                      <a:pt x="266827" y="654165"/>
                    </a:cubicBezTo>
                    <a:cubicBezTo>
                      <a:pt x="303340" y="593840"/>
                      <a:pt x="336677" y="533515"/>
                      <a:pt x="368427" y="471603"/>
                    </a:cubicBezTo>
                    <a:cubicBezTo>
                      <a:pt x="370014" y="471603"/>
                      <a:pt x="371602" y="471603"/>
                      <a:pt x="373190" y="470015"/>
                    </a:cubicBezTo>
                    <a:cubicBezTo>
                      <a:pt x="347790" y="528753"/>
                      <a:pt x="322389" y="589078"/>
                      <a:pt x="298577" y="647815"/>
                    </a:cubicBezTo>
                    <a:cubicBezTo>
                      <a:pt x="293815" y="660515"/>
                      <a:pt x="312865" y="668453"/>
                      <a:pt x="319215" y="655753"/>
                    </a:cubicBezTo>
                    <a:cubicBezTo>
                      <a:pt x="338264" y="611303"/>
                      <a:pt x="355727" y="568440"/>
                      <a:pt x="374777" y="523990"/>
                    </a:cubicBezTo>
                    <a:cubicBezTo>
                      <a:pt x="374777" y="523990"/>
                      <a:pt x="374777" y="523990"/>
                      <a:pt x="374777" y="525578"/>
                    </a:cubicBezTo>
                    <a:lnTo>
                      <a:pt x="319215" y="682740"/>
                    </a:lnTo>
                    <a:cubicBezTo>
                      <a:pt x="314452" y="695440"/>
                      <a:pt x="335090" y="703378"/>
                      <a:pt x="339852" y="690678"/>
                    </a:cubicBezTo>
                    <a:lnTo>
                      <a:pt x="379540" y="576378"/>
                    </a:lnTo>
                    <a:cubicBezTo>
                      <a:pt x="381127" y="585903"/>
                      <a:pt x="382715" y="595428"/>
                      <a:pt x="385889" y="603365"/>
                    </a:cubicBezTo>
                    <a:cubicBezTo>
                      <a:pt x="376365" y="631940"/>
                      <a:pt x="368427" y="660515"/>
                      <a:pt x="363665" y="689090"/>
                    </a:cubicBezTo>
                    <a:cubicBezTo>
                      <a:pt x="362077" y="695440"/>
                      <a:pt x="368427" y="700203"/>
                      <a:pt x="373190" y="700203"/>
                    </a:cubicBezTo>
                    <a:cubicBezTo>
                      <a:pt x="379540" y="700203"/>
                      <a:pt x="384302" y="695440"/>
                      <a:pt x="384302" y="690678"/>
                    </a:cubicBezTo>
                    <a:cubicBezTo>
                      <a:pt x="387477" y="673215"/>
                      <a:pt x="392240" y="657340"/>
                      <a:pt x="397002" y="639878"/>
                    </a:cubicBezTo>
                    <a:cubicBezTo>
                      <a:pt x="420815" y="706553"/>
                      <a:pt x="463677" y="770053"/>
                      <a:pt x="514477" y="827203"/>
                    </a:cubicBezTo>
                    <a:cubicBezTo>
                      <a:pt x="512889" y="827203"/>
                      <a:pt x="509715" y="827203"/>
                      <a:pt x="508127" y="828790"/>
                    </a:cubicBezTo>
                    <a:cubicBezTo>
                      <a:pt x="365252" y="933565"/>
                      <a:pt x="238252" y="1060565"/>
                      <a:pt x="135065" y="1205028"/>
                    </a:cubicBezTo>
                    <a:cubicBezTo>
                      <a:pt x="125540" y="1219315"/>
                      <a:pt x="93790" y="1254240"/>
                      <a:pt x="92202" y="1279640"/>
                    </a:cubicBezTo>
                    <a:cubicBezTo>
                      <a:pt x="87440" y="1281228"/>
                      <a:pt x="85852" y="1285990"/>
                      <a:pt x="85852" y="1290753"/>
                    </a:cubicBezTo>
                    <a:cubicBezTo>
                      <a:pt x="92202" y="1316153"/>
                      <a:pt x="100139" y="1341553"/>
                      <a:pt x="120777" y="1359015"/>
                    </a:cubicBezTo>
                    <a:cubicBezTo>
                      <a:pt x="143002" y="1376478"/>
                      <a:pt x="171577" y="1376478"/>
                      <a:pt x="198565" y="1368540"/>
                    </a:cubicBezTo>
                    <a:cubicBezTo>
                      <a:pt x="219202" y="1362190"/>
                      <a:pt x="238252" y="1352665"/>
                      <a:pt x="257302" y="1339965"/>
                    </a:cubicBezTo>
                    <a:cubicBezTo>
                      <a:pt x="204915" y="1449503"/>
                      <a:pt x="150940" y="1559040"/>
                      <a:pt x="98552" y="1670165"/>
                    </a:cubicBezTo>
                    <a:cubicBezTo>
                      <a:pt x="87440" y="1663815"/>
                      <a:pt x="76327" y="1679690"/>
                      <a:pt x="87440" y="1687628"/>
                    </a:cubicBezTo>
                    <a:cubicBezTo>
                      <a:pt x="152527" y="1736840"/>
                      <a:pt x="220790" y="1779703"/>
                      <a:pt x="292227" y="1817803"/>
                    </a:cubicBezTo>
                    <a:cubicBezTo>
                      <a:pt x="277940" y="1859078"/>
                      <a:pt x="263652" y="1898765"/>
                      <a:pt x="249365" y="1940040"/>
                    </a:cubicBezTo>
                    <a:cubicBezTo>
                      <a:pt x="243014" y="1959090"/>
                      <a:pt x="236665" y="1976553"/>
                      <a:pt x="230315" y="1995603"/>
                    </a:cubicBezTo>
                    <a:cubicBezTo>
                      <a:pt x="227139" y="2005128"/>
                      <a:pt x="223964" y="2016240"/>
                      <a:pt x="219202" y="2025765"/>
                    </a:cubicBezTo>
                    <a:cubicBezTo>
                      <a:pt x="217615" y="2030528"/>
                      <a:pt x="216027" y="2035290"/>
                      <a:pt x="214440" y="2040053"/>
                    </a:cubicBezTo>
                    <a:cubicBezTo>
                      <a:pt x="209677" y="2047990"/>
                      <a:pt x="204915" y="2047990"/>
                      <a:pt x="196977" y="2047990"/>
                    </a:cubicBezTo>
                    <a:cubicBezTo>
                      <a:pt x="157290" y="2051165"/>
                      <a:pt x="116014" y="2054340"/>
                      <a:pt x="76327" y="2060690"/>
                    </a:cubicBezTo>
                    <a:cubicBezTo>
                      <a:pt x="54102" y="2063865"/>
                      <a:pt x="-3048" y="2067040"/>
                      <a:pt x="127" y="2100378"/>
                    </a:cubicBezTo>
                    <a:cubicBezTo>
                      <a:pt x="1714" y="2114665"/>
                      <a:pt x="14415" y="2121015"/>
                      <a:pt x="25527" y="2125778"/>
                    </a:cubicBezTo>
                    <a:cubicBezTo>
                      <a:pt x="46165" y="2135303"/>
                      <a:pt x="66802" y="2144828"/>
                      <a:pt x="89027" y="2154353"/>
                    </a:cubicBezTo>
                    <a:cubicBezTo>
                      <a:pt x="127127" y="2171816"/>
                      <a:pt x="166815" y="2189278"/>
                      <a:pt x="204915" y="2206740"/>
                    </a:cubicBezTo>
                    <a:cubicBezTo>
                      <a:pt x="223964" y="2214678"/>
                      <a:pt x="243014" y="2224203"/>
                      <a:pt x="263652" y="2232140"/>
                    </a:cubicBezTo>
                    <a:cubicBezTo>
                      <a:pt x="279527" y="2238490"/>
                      <a:pt x="295402" y="2243253"/>
                      <a:pt x="311277" y="2235316"/>
                    </a:cubicBezTo>
                    <a:cubicBezTo>
                      <a:pt x="339852" y="2221028"/>
                      <a:pt x="350965" y="2179753"/>
                      <a:pt x="362077" y="2154353"/>
                    </a:cubicBezTo>
                    <a:cubicBezTo>
                      <a:pt x="381127" y="2109903"/>
                      <a:pt x="398590" y="2067040"/>
                      <a:pt x="416052" y="2021003"/>
                    </a:cubicBezTo>
                    <a:cubicBezTo>
                      <a:pt x="425577" y="1997190"/>
                      <a:pt x="433514" y="1974965"/>
                      <a:pt x="441452" y="1951153"/>
                    </a:cubicBezTo>
                    <a:cubicBezTo>
                      <a:pt x="446215" y="1940040"/>
                      <a:pt x="449389" y="1927340"/>
                      <a:pt x="454152" y="1916228"/>
                    </a:cubicBezTo>
                    <a:cubicBezTo>
                      <a:pt x="455740" y="1913053"/>
                      <a:pt x="457327" y="1903528"/>
                      <a:pt x="460502" y="1895590"/>
                    </a:cubicBezTo>
                    <a:cubicBezTo>
                      <a:pt x="481139" y="1903528"/>
                      <a:pt x="500190" y="1911465"/>
                      <a:pt x="520827" y="1917815"/>
                    </a:cubicBezTo>
                    <a:cubicBezTo>
                      <a:pt x="490665" y="2009890"/>
                      <a:pt x="460502" y="2101965"/>
                      <a:pt x="430340" y="2194040"/>
                    </a:cubicBezTo>
                    <a:cubicBezTo>
                      <a:pt x="425577" y="2211503"/>
                      <a:pt x="414465" y="2232140"/>
                      <a:pt x="419227" y="2249603"/>
                    </a:cubicBezTo>
                    <a:cubicBezTo>
                      <a:pt x="423990" y="2263890"/>
                      <a:pt x="438277" y="2273415"/>
                      <a:pt x="450977" y="2279765"/>
                    </a:cubicBezTo>
                    <a:cubicBezTo>
                      <a:pt x="470027" y="2289290"/>
                      <a:pt x="492252" y="2295640"/>
                      <a:pt x="511302" y="2303578"/>
                    </a:cubicBezTo>
                    <a:lnTo>
                      <a:pt x="581152" y="2330566"/>
                    </a:lnTo>
                    <a:cubicBezTo>
                      <a:pt x="631952" y="2349615"/>
                      <a:pt x="684340" y="2370253"/>
                      <a:pt x="735139" y="2389303"/>
                    </a:cubicBezTo>
                    <a:cubicBezTo>
                      <a:pt x="738315" y="2390890"/>
                      <a:pt x="743077" y="2389303"/>
                      <a:pt x="746252" y="2387715"/>
                    </a:cubicBezTo>
                    <a:cubicBezTo>
                      <a:pt x="773240" y="2363903"/>
                      <a:pt x="746252" y="2328978"/>
                      <a:pt x="730377" y="2308340"/>
                    </a:cubicBezTo>
                    <a:lnTo>
                      <a:pt x="649415" y="2203566"/>
                    </a:lnTo>
                    <a:cubicBezTo>
                      <a:pt x="643065" y="2195628"/>
                      <a:pt x="636715" y="2189278"/>
                      <a:pt x="633540" y="2179753"/>
                    </a:cubicBezTo>
                    <a:cubicBezTo>
                      <a:pt x="628777" y="2168640"/>
                      <a:pt x="630365" y="2159115"/>
                      <a:pt x="635127" y="2146415"/>
                    </a:cubicBezTo>
                    <a:cubicBezTo>
                      <a:pt x="641477" y="2125778"/>
                      <a:pt x="649415" y="2106728"/>
                      <a:pt x="655764" y="2087678"/>
                    </a:cubicBezTo>
                    <a:cubicBezTo>
                      <a:pt x="670052" y="2047990"/>
                      <a:pt x="687514" y="2008303"/>
                      <a:pt x="704977" y="1970203"/>
                    </a:cubicBezTo>
                    <a:cubicBezTo>
                      <a:pt x="727202" y="1974965"/>
                      <a:pt x="749427" y="1979728"/>
                      <a:pt x="771652" y="1982903"/>
                    </a:cubicBezTo>
                    <a:cubicBezTo>
                      <a:pt x="843090" y="1995603"/>
                      <a:pt x="914527" y="2003540"/>
                      <a:pt x="985965" y="2006715"/>
                    </a:cubicBezTo>
                    <a:cubicBezTo>
                      <a:pt x="990727" y="2006715"/>
                      <a:pt x="995490" y="2003540"/>
                      <a:pt x="995490" y="2000365"/>
                    </a:cubicBezTo>
                    <a:cubicBezTo>
                      <a:pt x="998665" y="2000365"/>
                      <a:pt x="1001840" y="1998778"/>
                      <a:pt x="1003427" y="1994015"/>
                    </a:cubicBezTo>
                    <a:cubicBezTo>
                      <a:pt x="1030415" y="1865428"/>
                      <a:pt x="1054227" y="1736840"/>
                      <a:pt x="1074865" y="1606665"/>
                    </a:cubicBezTo>
                    <a:cubicBezTo>
                      <a:pt x="1073277" y="1601903"/>
                      <a:pt x="1073277" y="1595553"/>
                      <a:pt x="1073277" y="1590790"/>
                    </a:cubicBezTo>
                    <a:cubicBezTo>
                      <a:pt x="1089152" y="1503478"/>
                      <a:pt x="1105027" y="1417753"/>
                      <a:pt x="1125665" y="1332028"/>
                    </a:cubicBezTo>
                    <a:cubicBezTo>
                      <a:pt x="1176465" y="1365365"/>
                      <a:pt x="1230440" y="1395528"/>
                      <a:pt x="1287590" y="1419340"/>
                    </a:cubicBezTo>
                    <a:cubicBezTo>
                      <a:pt x="1316165" y="1432040"/>
                      <a:pt x="1346327" y="1443153"/>
                      <a:pt x="1378077" y="1452678"/>
                    </a:cubicBezTo>
                    <a:cubicBezTo>
                      <a:pt x="1392365" y="1457440"/>
                      <a:pt x="1406652" y="1462203"/>
                      <a:pt x="1420940" y="1465378"/>
                    </a:cubicBezTo>
                    <a:cubicBezTo>
                      <a:pt x="1425702" y="1465378"/>
                      <a:pt x="1430465" y="1465378"/>
                      <a:pt x="1433640" y="1463790"/>
                    </a:cubicBezTo>
                    <a:cubicBezTo>
                      <a:pt x="1435227" y="1497128"/>
                      <a:pt x="1454277" y="1527290"/>
                      <a:pt x="1484440" y="1543165"/>
                    </a:cubicBezTo>
                    <a:cubicBezTo>
                      <a:pt x="1489202" y="1544753"/>
                      <a:pt x="1493965" y="1541578"/>
                      <a:pt x="1493965" y="1536815"/>
                    </a:cubicBezTo>
                    <a:cubicBezTo>
                      <a:pt x="1493965" y="1530465"/>
                      <a:pt x="1495552" y="1525703"/>
                      <a:pt x="1498727" y="1520940"/>
                    </a:cubicBezTo>
                    <a:cubicBezTo>
                      <a:pt x="1503490" y="1520940"/>
                      <a:pt x="1509840" y="1520940"/>
                      <a:pt x="1513015" y="1517765"/>
                    </a:cubicBezTo>
                    <a:cubicBezTo>
                      <a:pt x="1519365" y="1524115"/>
                      <a:pt x="1527302" y="1525703"/>
                      <a:pt x="1536827" y="1524115"/>
                    </a:cubicBezTo>
                    <a:cubicBezTo>
                      <a:pt x="1544765" y="1520940"/>
                      <a:pt x="1551114" y="1514590"/>
                      <a:pt x="1552702" y="1505065"/>
                    </a:cubicBezTo>
                    <a:cubicBezTo>
                      <a:pt x="1560640" y="1503478"/>
                      <a:pt x="1566989" y="1498715"/>
                      <a:pt x="1570165" y="1492365"/>
                    </a:cubicBezTo>
                    <a:cubicBezTo>
                      <a:pt x="1574927" y="1482840"/>
                      <a:pt x="1571752" y="1473315"/>
                      <a:pt x="1568577" y="1465378"/>
                    </a:cubicBezTo>
                    <a:cubicBezTo>
                      <a:pt x="1578102" y="1463790"/>
                      <a:pt x="1589215" y="1460615"/>
                      <a:pt x="1595565" y="1452678"/>
                    </a:cubicBezTo>
                    <a:cubicBezTo>
                      <a:pt x="1606677" y="1446328"/>
                      <a:pt x="1609852" y="1432040"/>
                      <a:pt x="1605090" y="1420928"/>
                    </a:cubicBezTo>
                    <a:close/>
                    <a:moveTo>
                      <a:pt x="409702" y="608128"/>
                    </a:moveTo>
                    <a:cubicBezTo>
                      <a:pt x="411290" y="604953"/>
                      <a:pt x="411290" y="601778"/>
                      <a:pt x="412877" y="598603"/>
                    </a:cubicBezTo>
                    <a:cubicBezTo>
                      <a:pt x="416052" y="590665"/>
                      <a:pt x="409702" y="585903"/>
                      <a:pt x="403352" y="584315"/>
                    </a:cubicBezTo>
                    <a:cubicBezTo>
                      <a:pt x="400177" y="568440"/>
                      <a:pt x="397002" y="550978"/>
                      <a:pt x="397002" y="533515"/>
                    </a:cubicBezTo>
                    <a:lnTo>
                      <a:pt x="403352" y="517640"/>
                    </a:lnTo>
                    <a:cubicBezTo>
                      <a:pt x="404940" y="511290"/>
                      <a:pt x="401764" y="506528"/>
                      <a:pt x="397002" y="504940"/>
                    </a:cubicBezTo>
                    <a:cubicBezTo>
                      <a:pt x="397002" y="495415"/>
                      <a:pt x="398590" y="484303"/>
                      <a:pt x="398590" y="474778"/>
                    </a:cubicBezTo>
                    <a:cubicBezTo>
                      <a:pt x="400177" y="471603"/>
                      <a:pt x="400177" y="470015"/>
                      <a:pt x="401764" y="466840"/>
                    </a:cubicBezTo>
                    <a:cubicBezTo>
                      <a:pt x="403352" y="463665"/>
                      <a:pt x="403352" y="460490"/>
                      <a:pt x="400177" y="457315"/>
                    </a:cubicBezTo>
                    <a:cubicBezTo>
                      <a:pt x="403352" y="439853"/>
                      <a:pt x="408115" y="422390"/>
                      <a:pt x="412877" y="404928"/>
                    </a:cubicBezTo>
                    <a:cubicBezTo>
                      <a:pt x="412877" y="385878"/>
                      <a:pt x="420815" y="366828"/>
                      <a:pt x="433514" y="352540"/>
                    </a:cubicBezTo>
                    <a:cubicBezTo>
                      <a:pt x="436690" y="344603"/>
                      <a:pt x="439865" y="338253"/>
                      <a:pt x="443040" y="330315"/>
                    </a:cubicBezTo>
                    <a:cubicBezTo>
                      <a:pt x="481139" y="254115"/>
                      <a:pt x="533527" y="190615"/>
                      <a:pt x="598615" y="141403"/>
                    </a:cubicBezTo>
                    <a:cubicBezTo>
                      <a:pt x="627190" y="117590"/>
                      <a:pt x="657352" y="96953"/>
                      <a:pt x="690690" y="79490"/>
                    </a:cubicBezTo>
                    <a:cubicBezTo>
                      <a:pt x="774827" y="36628"/>
                      <a:pt x="876427" y="19165"/>
                      <a:pt x="965327" y="33453"/>
                    </a:cubicBezTo>
                    <a:cubicBezTo>
                      <a:pt x="993902" y="38215"/>
                      <a:pt x="1020889" y="44565"/>
                      <a:pt x="1049465" y="52503"/>
                    </a:cubicBezTo>
                    <a:cubicBezTo>
                      <a:pt x="1074865" y="58853"/>
                      <a:pt x="1103440" y="68378"/>
                      <a:pt x="1133602" y="84253"/>
                    </a:cubicBezTo>
                    <a:lnTo>
                      <a:pt x="1135190" y="84253"/>
                    </a:lnTo>
                    <a:lnTo>
                      <a:pt x="1136777" y="84253"/>
                    </a:lnTo>
                    <a:cubicBezTo>
                      <a:pt x="1170115" y="92190"/>
                      <a:pt x="1201865" y="106478"/>
                      <a:pt x="1236790" y="125528"/>
                    </a:cubicBezTo>
                    <a:cubicBezTo>
                      <a:pt x="1246315" y="130290"/>
                      <a:pt x="1254252" y="136640"/>
                      <a:pt x="1265365" y="142990"/>
                    </a:cubicBezTo>
                    <a:cubicBezTo>
                      <a:pt x="1435227" y="230303"/>
                      <a:pt x="1535239" y="452553"/>
                      <a:pt x="1546352" y="625590"/>
                    </a:cubicBezTo>
                    <a:cubicBezTo>
                      <a:pt x="1551114" y="716078"/>
                      <a:pt x="1520952" y="806565"/>
                      <a:pt x="1459040" y="882765"/>
                    </a:cubicBezTo>
                    <a:cubicBezTo>
                      <a:pt x="1455865" y="882765"/>
                      <a:pt x="1452690" y="884353"/>
                      <a:pt x="1449515" y="887528"/>
                    </a:cubicBezTo>
                    <a:cubicBezTo>
                      <a:pt x="1444752" y="895465"/>
                      <a:pt x="1439990" y="901815"/>
                      <a:pt x="1435227" y="909753"/>
                    </a:cubicBezTo>
                    <a:cubicBezTo>
                      <a:pt x="1425702" y="920865"/>
                      <a:pt x="1416177" y="930390"/>
                      <a:pt x="1405065" y="939915"/>
                    </a:cubicBezTo>
                    <a:cubicBezTo>
                      <a:pt x="1400302" y="943090"/>
                      <a:pt x="1397127" y="946265"/>
                      <a:pt x="1392365" y="951028"/>
                    </a:cubicBezTo>
                    <a:cubicBezTo>
                      <a:pt x="1389190" y="951028"/>
                      <a:pt x="1387602" y="952615"/>
                      <a:pt x="1386015" y="955790"/>
                    </a:cubicBezTo>
                    <a:lnTo>
                      <a:pt x="1382840" y="958965"/>
                    </a:lnTo>
                    <a:cubicBezTo>
                      <a:pt x="1316165" y="1012940"/>
                      <a:pt x="1238377" y="1047865"/>
                      <a:pt x="1160590" y="1062153"/>
                    </a:cubicBezTo>
                    <a:cubicBezTo>
                      <a:pt x="1157415" y="1060565"/>
                      <a:pt x="1152652" y="1062153"/>
                      <a:pt x="1149477" y="1063740"/>
                    </a:cubicBezTo>
                    <a:cubicBezTo>
                      <a:pt x="1108202" y="1070090"/>
                      <a:pt x="1065340" y="1070090"/>
                      <a:pt x="1025652" y="1063740"/>
                    </a:cubicBezTo>
                    <a:cubicBezTo>
                      <a:pt x="1017715" y="1062153"/>
                      <a:pt x="1011365" y="1060565"/>
                      <a:pt x="1001840" y="1058978"/>
                    </a:cubicBezTo>
                    <a:cubicBezTo>
                      <a:pt x="927227" y="1057390"/>
                      <a:pt x="851027" y="1038340"/>
                      <a:pt x="776415" y="1001828"/>
                    </a:cubicBezTo>
                    <a:lnTo>
                      <a:pt x="774827" y="1001828"/>
                    </a:lnTo>
                    <a:lnTo>
                      <a:pt x="773240" y="1001828"/>
                    </a:lnTo>
                    <a:cubicBezTo>
                      <a:pt x="736727" y="993890"/>
                      <a:pt x="704977" y="979603"/>
                      <a:pt x="679577" y="957378"/>
                    </a:cubicBezTo>
                    <a:cubicBezTo>
                      <a:pt x="557340" y="854190"/>
                      <a:pt x="446215" y="739890"/>
                      <a:pt x="409702" y="608128"/>
                    </a:cubicBezTo>
                    <a:close/>
                    <a:moveTo>
                      <a:pt x="779590" y="1028815"/>
                    </a:moveTo>
                    <a:cubicBezTo>
                      <a:pt x="776415" y="1030403"/>
                      <a:pt x="774827" y="1031990"/>
                      <a:pt x="773240" y="1033578"/>
                    </a:cubicBezTo>
                    <a:cubicBezTo>
                      <a:pt x="754190" y="1070090"/>
                      <a:pt x="717677" y="1095490"/>
                      <a:pt x="677990" y="1103428"/>
                    </a:cubicBezTo>
                    <a:cubicBezTo>
                      <a:pt x="638302" y="1111365"/>
                      <a:pt x="597027" y="1100253"/>
                      <a:pt x="565277" y="1074853"/>
                    </a:cubicBezTo>
                    <a:cubicBezTo>
                      <a:pt x="495427" y="1020878"/>
                      <a:pt x="490665" y="924040"/>
                      <a:pt x="538290" y="854190"/>
                    </a:cubicBezTo>
                    <a:cubicBezTo>
                      <a:pt x="577977" y="895465"/>
                      <a:pt x="620840" y="933565"/>
                      <a:pt x="665290" y="971665"/>
                    </a:cubicBezTo>
                    <a:cubicBezTo>
                      <a:pt x="693865" y="995478"/>
                      <a:pt x="727202" y="1012940"/>
                      <a:pt x="766889" y="1020878"/>
                    </a:cubicBezTo>
                    <a:cubicBezTo>
                      <a:pt x="771652" y="1025640"/>
                      <a:pt x="776415" y="1027228"/>
                      <a:pt x="779590" y="1028815"/>
                    </a:cubicBezTo>
                    <a:close/>
                    <a:moveTo>
                      <a:pt x="331915" y="2174990"/>
                    </a:moveTo>
                    <a:cubicBezTo>
                      <a:pt x="325565" y="2189278"/>
                      <a:pt x="319215" y="2211503"/>
                      <a:pt x="303340" y="2219441"/>
                    </a:cubicBezTo>
                    <a:cubicBezTo>
                      <a:pt x="287465" y="2227378"/>
                      <a:pt x="263652" y="2209915"/>
                      <a:pt x="247777" y="2203566"/>
                    </a:cubicBezTo>
                    <a:cubicBezTo>
                      <a:pt x="227139" y="2194040"/>
                      <a:pt x="206502" y="2184515"/>
                      <a:pt x="184277" y="2174990"/>
                    </a:cubicBezTo>
                    <a:cubicBezTo>
                      <a:pt x="146177" y="2157528"/>
                      <a:pt x="106490" y="2140066"/>
                      <a:pt x="68389" y="2122603"/>
                    </a:cubicBezTo>
                    <a:cubicBezTo>
                      <a:pt x="58865" y="2117840"/>
                      <a:pt x="49339" y="2114665"/>
                      <a:pt x="39815" y="2109903"/>
                    </a:cubicBezTo>
                    <a:cubicBezTo>
                      <a:pt x="31877" y="2106728"/>
                      <a:pt x="17589" y="2101965"/>
                      <a:pt x="31877" y="2094028"/>
                    </a:cubicBezTo>
                    <a:cubicBezTo>
                      <a:pt x="47752" y="2086090"/>
                      <a:pt x="69977" y="2084503"/>
                      <a:pt x="87440" y="2082915"/>
                    </a:cubicBezTo>
                    <a:cubicBezTo>
                      <a:pt x="108077" y="2079740"/>
                      <a:pt x="127127" y="2076565"/>
                      <a:pt x="147764" y="2074978"/>
                    </a:cubicBezTo>
                    <a:cubicBezTo>
                      <a:pt x="168402" y="2073390"/>
                      <a:pt x="190627" y="2073390"/>
                      <a:pt x="211264" y="2070215"/>
                    </a:cubicBezTo>
                    <a:cubicBezTo>
                      <a:pt x="212852" y="2070215"/>
                      <a:pt x="214440" y="2068628"/>
                      <a:pt x="216027" y="2068628"/>
                    </a:cubicBezTo>
                    <a:cubicBezTo>
                      <a:pt x="243014" y="2111490"/>
                      <a:pt x="293815" y="2140066"/>
                      <a:pt x="344615" y="2136890"/>
                    </a:cubicBezTo>
                    <a:cubicBezTo>
                      <a:pt x="346202" y="2136890"/>
                      <a:pt x="346202" y="2136890"/>
                      <a:pt x="347790" y="2136890"/>
                    </a:cubicBezTo>
                    <a:cubicBezTo>
                      <a:pt x="341440" y="2151178"/>
                      <a:pt x="336677" y="2163878"/>
                      <a:pt x="331915" y="2174990"/>
                    </a:cubicBezTo>
                    <a:close/>
                    <a:moveTo>
                      <a:pt x="425577" y="1938453"/>
                    </a:moveTo>
                    <a:cubicBezTo>
                      <a:pt x="419227" y="1959090"/>
                      <a:pt x="411290" y="1978140"/>
                      <a:pt x="403352" y="1998778"/>
                    </a:cubicBezTo>
                    <a:cubicBezTo>
                      <a:pt x="387477" y="2040053"/>
                      <a:pt x="371602" y="2081328"/>
                      <a:pt x="354139" y="2122603"/>
                    </a:cubicBezTo>
                    <a:cubicBezTo>
                      <a:pt x="354139" y="2122603"/>
                      <a:pt x="354139" y="2122603"/>
                      <a:pt x="354139" y="2124191"/>
                    </a:cubicBezTo>
                    <a:cubicBezTo>
                      <a:pt x="352552" y="2121015"/>
                      <a:pt x="349377" y="2117840"/>
                      <a:pt x="346202" y="2117840"/>
                    </a:cubicBezTo>
                    <a:cubicBezTo>
                      <a:pt x="301752" y="2119428"/>
                      <a:pt x="257302" y="2097203"/>
                      <a:pt x="233490" y="2059103"/>
                    </a:cubicBezTo>
                    <a:cubicBezTo>
                      <a:pt x="233490" y="2059103"/>
                      <a:pt x="233490" y="2057515"/>
                      <a:pt x="231902" y="2057515"/>
                    </a:cubicBezTo>
                    <a:cubicBezTo>
                      <a:pt x="235077" y="2051165"/>
                      <a:pt x="238252" y="2044815"/>
                      <a:pt x="241427" y="2036878"/>
                    </a:cubicBezTo>
                    <a:cubicBezTo>
                      <a:pt x="249365" y="2013065"/>
                      <a:pt x="257302" y="1990840"/>
                      <a:pt x="265240" y="1967028"/>
                    </a:cubicBezTo>
                    <a:cubicBezTo>
                      <a:pt x="266827" y="1962265"/>
                      <a:pt x="268415" y="1957503"/>
                      <a:pt x="270002" y="1952740"/>
                    </a:cubicBezTo>
                    <a:cubicBezTo>
                      <a:pt x="301752" y="1974965"/>
                      <a:pt x="338264" y="1992428"/>
                      <a:pt x="376365" y="2001953"/>
                    </a:cubicBezTo>
                    <a:cubicBezTo>
                      <a:pt x="389065" y="2005128"/>
                      <a:pt x="397002" y="1984490"/>
                      <a:pt x="384302" y="1981315"/>
                    </a:cubicBezTo>
                    <a:cubicBezTo>
                      <a:pt x="346202" y="1971790"/>
                      <a:pt x="309690" y="1954328"/>
                      <a:pt x="277940" y="1932103"/>
                    </a:cubicBezTo>
                    <a:cubicBezTo>
                      <a:pt x="289052" y="1898765"/>
                      <a:pt x="301752" y="1865428"/>
                      <a:pt x="312865" y="1833678"/>
                    </a:cubicBezTo>
                    <a:cubicBezTo>
                      <a:pt x="355727" y="1855903"/>
                      <a:pt x="398590" y="1874953"/>
                      <a:pt x="443040" y="1894003"/>
                    </a:cubicBezTo>
                    <a:cubicBezTo>
                      <a:pt x="435102" y="1906703"/>
                      <a:pt x="431927" y="1924165"/>
                      <a:pt x="425577" y="1938453"/>
                    </a:cubicBezTo>
                    <a:close/>
                    <a:moveTo>
                      <a:pt x="495427" y="2073390"/>
                    </a:moveTo>
                    <a:cubicBezTo>
                      <a:pt x="539877" y="2084503"/>
                      <a:pt x="584327" y="2095615"/>
                      <a:pt x="628777" y="2108316"/>
                    </a:cubicBezTo>
                    <a:cubicBezTo>
                      <a:pt x="628777" y="2108316"/>
                      <a:pt x="628777" y="2108316"/>
                      <a:pt x="630365" y="2108316"/>
                    </a:cubicBezTo>
                    <a:cubicBezTo>
                      <a:pt x="627190" y="2117840"/>
                      <a:pt x="622427" y="2127365"/>
                      <a:pt x="619252" y="2138478"/>
                    </a:cubicBezTo>
                    <a:cubicBezTo>
                      <a:pt x="614490" y="2152765"/>
                      <a:pt x="609727" y="2165465"/>
                      <a:pt x="612902" y="2179753"/>
                    </a:cubicBezTo>
                    <a:cubicBezTo>
                      <a:pt x="565277" y="2179753"/>
                      <a:pt x="519240" y="2165465"/>
                      <a:pt x="481139" y="2136890"/>
                    </a:cubicBezTo>
                    <a:cubicBezTo>
                      <a:pt x="479552" y="2135303"/>
                      <a:pt x="477965" y="2135303"/>
                      <a:pt x="476377" y="2135303"/>
                    </a:cubicBezTo>
                    <a:cubicBezTo>
                      <a:pt x="482727" y="2114665"/>
                      <a:pt x="489077" y="2094028"/>
                      <a:pt x="495427" y="2073390"/>
                    </a:cubicBezTo>
                    <a:close/>
                    <a:moveTo>
                      <a:pt x="641477" y="2228965"/>
                    </a:moveTo>
                    <a:cubicBezTo>
                      <a:pt x="654177" y="2246428"/>
                      <a:pt x="668465" y="2262303"/>
                      <a:pt x="681165" y="2279765"/>
                    </a:cubicBezTo>
                    <a:cubicBezTo>
                      <a:pt x="693865" y="2297228"/>
                      <a:pt x="708152" y="2313103"/>
                      <a:pt x="720852" y="2330566"/>
                    </a:cubicBezTo>
                    <a:cubicBezTo>
                      <a:pt x="727202" y="2338503"/>
                      <a:pt x="744665" y="2357553"/>
                      <a:pt x="739902" y="2370253"/>
                    </a:cubicBezTo>
                    <a:cubicBezTo>
                      <a:pt x="658940" y="2338503"/>
                      <a:pt x="577977" y="2308340"/>
                      <a:pt x="498602" y="2276590"/>
                    </a:cubicBezTo>
                    <a:cubicBezTo>
                      <a:pt x="482727" y="2270240"/>
                      <a:pt x="462090" y="2265478"/>
                      <a:pt x="449389" y="2254365"/>
                    </a:cubicBezTo>
                    <a:cubicBezTo>
                      <a:pt x="435102" y="2240078"/>
                      <a:pt x="450977" y="2213090"/>
                      <a:pt x="455740" y="2197215"/>
                    </a:cubicBezTo>
                    <a:cubicBezTo>
                      <a:pt x="460502" y="2182928"/>
                      <a:pt x="465264" y="2168640"/>
                      <a:pt x="470027" y="2154353"/>
                    </a:cubicBezTo>
                    <a:cubicBezTo>
                      <a:pt x="512889" y="2186103"/>
                      <a:pt x="566865" y="2203566"/>
                      <a:pt x="620840" y="2200390"/>
                    </a:cubicBezTo>
                    <a:cubicBezTo>
                      <a:pt x="625602" y="2211503"/>
                      <a:pt x="633540" y="2221028"/>
                      <a:pt x="641477" y="2228965"/>
                    </a:cubicBezTo>
                    <a:close/>
                    <a:moveTo>
                      <a:pt x="639889" y="2081328"/>
                    </a:moveTo>
                    <a:cubicBezTo>
                      <a:pt x="638302" y="2084503"/>
                      <a:pt x="638302" y="2086090"/>
                      <a:pt x="636715" y="2089265"/>
                    </a:cubicBezTo>
                    <a:cubicBezTo>
                      <a:pt x="636715" y="2089265"/>
                      <a:pt x="636715" y="2089265"/>
                      <a:pt x="635127" y="2089265"/>
                    </a:cubicBezTo>
                    <a:cubicBezTo>
                      <a:pt x="590677" y="2078153"/>
                      <a:pt x="546227" y="2065453"/>
                      <a:pt x="501777" y="2054340"/>
                    </a:cubicBezTo>
                    <a:cubicBezTo>
                      <a:pt x="514477" y="2013065"/>
                      <a:pt x="528764" y="1971790"/>
                      <a:pt x="541465" y="1930515"/>
                    </a:cubicBezTo>
                    <a:cubicBezTo>
                      <a:pt x="589090" y="1946390"/>
                      <a:pt x="636715" y="1960678"/>
                      <a:pt x="685927" y="1971790"/>
                    </a:cubicBezTo>
                    <a:cubicBezTo>
                      <a:pt x="670052" y="2006715"/>
                      <a:pt x="654177" y="2043228"/>
                      <a:pt x="639889" y="2081328"/>
                    </a:cubicBezTo>
                    <a:close/>
                    <a:moveTo>
                      <a:pt x="1438402" y="1452678"/>
                    </a:moveTo>
                    <a:cubicBezTo>
                      <a:pt x="1430465" y="1457440"/>
                      <a:pt x="1422527" y="1455853"/>
                      <a:pt x="1414590" y="1454265"/>
                    </a:cubicBezTo>
                    <a:cubicBezTo>
                      <a:pt x="1400302" y="1451090"/>
                      <a:pt x="1387602" y="1446328"/>
                      <a:pt x="1373315" y="1441565"/>
                    </a:cubicBezTo>
                    <a:cubicBezTo>
                      <a:pt x="1319340" y="1424103"/>
                      <a:pt x="1266952" y="1401878"/>
                      <a:pt x="1217740" y="1374890"/>
                    </a:cubicBezTo>
                    <a:cubicBezTo>
                      <a:pt x="1189165" y="1359015"/>
                      <a:pt x="1162177" y="1343140"/>
                      <a:pt x="1135190" y="1325678"/>
                    </a:cubicBezTo>
                    <a:cubicBezTo>
                      <a:pt x="1133602" y="1325678"/>
                      <a:pt x="1133602" y="1324090"/>
                      <a:pt x="1132015" y="1324090"/>
                    </a:cubicBezTo>
                    <a:cubicBezTo>
                      <a:pt x="1135190" y="1309803"/>
                      <a:pt x="1138365" y="1297103"/>
                      <a:pt x="1141540" y="1282815"/>
                    </a:cubicBezTo>
                    <a:cubicBezTo>
                      <a:pt x="1143127" y="1273290"/>
                      <a:pt x="1130427" y="1268528"/>
                      <a:pt x="1127252" y="1278053"/>
                    </a:cubicBezTo>
                    <a:cubicBezTo>
                      <a:pt x="1101852" y="1382828"/>
                      <a:pt x="1079627" y="1489190"/>
                      <a:pt x="1062165" y="1595553"/>
                    </a:cubicBezTo>
                    <a:cubicBezTo>
                      <a:pt x="1060577" y="1595553"/>
                      <a:pt x="1060577" y="1595553"/>
                      <a:pt x="1058990" y="1595553"/>
                    </a:cubicBezTo>
                    <a:cubicBezTo>
                      <a:pt x="1038352" y="1728903"/>
                      <a:pt x="1012952" y="1860665"/>
                      <a:pt x="985965" y="1992428"/>
                    </a:cubicBezTo>
                    <a:cubicBezTo>
                      <a:pt x="811340" y="1984490"/>
                      <a:pt x="638302" y="1947978"/>
                      <a:pt x="474790" y="1884478"/>
                    </a:cubicBezTo>
                    <a:cubicBezTo>
                      <a:pt x="474790" y="1882890"/>
                      <a:pt x="474790" y="1881303"/>
                      <a:pt x="473202" y="1879715"/>
                    </a:cubicBezTo>
                    <a:cubicBezTo>
                      <a:pt x="468440" y="1871778"/>
                      <a:pt x="460502" y="1871778"/>
                      <a:pt x="452565" y="1874953"/>
                    </a:cubicBezTo>
                    <a:cubicBezTo>
                      <a:pt x="390652" y="1849553"/>
                      <a:pt x="331915" y="1820978"/>
                      <a:pt x="274764" y="1789228"/>
                    </a:cubicBezTo>
                    <a:cubicBezTo>
                      <a:pt x="219202" y="1759065"/>
                      <a:pt x="166815" y="1724140"/>
                      <a:pt x="114427" y="1687628"/>
                    </a:cubicBezTo>
                    <a:cubicBezTo>
                      <a:pt x="114427" y="1687628"/>
                      <a:pt x="114427" y="1687628"/>
                      <a:pt x="114427" y="1687628"/>
                    </a:cubicBezTo>
                    <a:cubicBezTo>
                      <a:pt x="169990" y="1571740"/>
                      <a:pt x="225552" y="1455853"/>
                      <a:pt x="282702" y="1339965"/>
                    </a:cubicBezTo>
                    <a:cubicBezTo>
                      <a:pt x="284290" y="1335203"/>
                      <a:pt x="284290" y="1332028"/>
                      <a:pt x="281115" y="1328853"/>
                    </a:cubicBezTo>
                    <a:cubicBezTo>
                      <a:pt x="306514" y="1311390"/>
                      <a:pt x="330327" y="1292340"/>
                      <a:pt x="352552" y="1271703"/>
                    </a:cubicBezTo>
                    <a:cubicBezTo>
                      <a:pt x="354139" y="1270115"/>
                      <a:pt x="355727" y="1266940"/>
                      <a:pt x="355727" y="1265353"/>
                    </a:cubicBezTo>
                    <a:cubicBezTo>
                      <a:pt x="358902" y="1265353"/>
                      <a:pt x="360490" y="1263765"/>
                      <a:pt x="362077" y="1260590"/>
                    </a:cubicBezTo>
                    <a:cubicBezTo>
                      <a:pt x="389065" y="1230428"/>
                      <a:pt x="416052" y="1198678"/>
                      <a:pt x="443040" y="1168515"/>
                    </a:cubicBezTo>
                    <a:cubicBezTo>
                      <a:pt x="446215" y="1163753"/>
                      <a:pt x="444627" y="1155815"/>
                      <a:pt x="439865" y="1154228"/>
                    </a:cubicBezTo>
                    <a:cubicBezTo>
                      <a:pt x="435102" y="1151053"/>
                      <a:pt x="428752" y="1152640"/>
                      <a:pt x="425577" y="1157403"/>
                    </a:cubicBezTo>
                    <a:cubicBezTo>
                      <a:pt x="398590" y="1187565"/>
                      <a:pt x="371602" y="1219315"/>
                      <a:pt x="344615" y="1249478"/>
                    </a:cubicBezTo>
                    <a:cubicBezTo>
                      <a:pt x="343027" y="1251065"/>
                      <a:pt x="343027" y="1252653"/>
                      <a:pt x="343027" y="1254240"/>
                    </a:cubicBezTo>
                    <a:cubicBezTo>
                      <a:pt x="341440" y="1254240"/>
                      <a:pt x="339852" y="1255828"/>
                      <a:pt x="338264" y="1257415"/>
                    </a:cubicBezTo>
                    <a:cubicBezTo>
                      <a:pt x="300165" y="1292340"/>
                      <a:pt x="257302" y="1327265"/>
                      <a:pt x="209677" y="1347903"/>
                    </a:cubicBezTo>
                    <a:cubicBezTo>
                      <a:pt x="189040" y="1357428"/>
                      <a:pt x="162052" y="1363778"/>
                      <a:pt x="141415" y="1352665"/>
                    </a:cubicBezTo>
                    <a:cubicBezTo>
                      <a:pt x="125540" y="1344728"/>
                      <a:pt x="119190" y="1327265"/>
                      <a:pt x="112839" y="1311390"/>
                    </a:cubicBezTo>
                    <a:cubicBezTo>
                      <a:pt x="120777" y="1309803"/>
                      <a:pt x="127127" y="1298690"/>
                      <a:pt x="117602" y="1292340"/>
                    </a:cubicBezTo>
                    <a:cubicBezTo>
                      <a:pt x="101727" y="1282815"/>
                      <a:pt x="160464" y="1212965"/>
                      <a:pt x="168402" y="1203440"/>
                    </a:cubicBezTo>
                    <a:cubicBezTo>
                      <a:pt x="192214" y="1171690"/>
                      <a:pt x="217615" y="1139940"/>
                      <a:pt x="243014" y="1109778"/>
                    </a:cubicBezTo>
                    <a:cubicBezTo>
                      <a:pt x="295402" y="1047865"/>
                      <a:pt x="354139" y="990715"/>
                      <a:pt x="414465" y="938328"/>
                    </a:cubicBezTo>
                    <a:cubicBezTo>
                      <a:pt x="444627" y="912928"/>
                      <a:pt x="476377" y="887528"/>
                      <a:pt x="508127" y="863715"/>
                    </a:cubicBezTo>
                    <a:cubicBezTo>
                      <a:pt x="474790" y="922453"/>
                      <a:pt x="473202" y="997065"/>
                      <a:pt x="511302" y="1054215"/>
                    </a:cubicBezTo>
                    <a:cubicBezTo>
                      <a:pt x="552577" y="1116128"/>
                      <a:pt x="630365" y="1147878"/>
                      <a:pt x="701802" y="1124065"/>
                    </a:cubicBezTo>
                    <a:cubicBezTo>
                      <a:pt x="731965" y="1114540"/>
                      <a:pt x="755777" y="1095490"/>
                      <a:pt x="774827" y="1071678"/>
                    </a:cubicBezTo>
                    <a:cubicBezTo>
                      <a:pt x="773240" y="1122478"/>
                      <a:pt x="800227" y="1173278"/>
                      <a:pt x="844677" y="1201853"/>
                    </a:cubicBezTo>
                    <a:cubicBezTo>
                      <a:pt x="906590" y="1239953"/>
                      <a:pt x="987552" y="1233603"/>
                      <a:pt x="1047877" y="1195503"/>
                    </a:cubicBezTo>
                    <a:cubicBezTo>
                      <a:pt x="1081215" y="1174865"/>
                      <a:pt x="1109790" y="1144703"/>
                      <a:pt x="1132015" y="1111365"/>
                    </a:cubicBezTo>
                    <a:cubicBezTo>
                      <a:pt x="1139952" y="1100253"/>
                      <a:pt x="1122490" y="1087553"/>
                      <a:pt x="1114552" y="1098665"/>
                    </a:cubicBezTo>
                    <a:cubicBezTo>
                      <a:pt x="1071690" y="1165340"/>
                      <a:pt x="997077" y="1216140"/>
                      <a:pt x="914527" y="1203440"/>
                    </a:cubicBezTo>
                    <a:cubicBezTo>
                      <a:pt x="839915" y="1192328"/>
                      <a:pt x="776415" y="1119303"/>
                      <a:pt x="800227" y="1043103"/>
                    </a:cubicBezTo>
                    <a:cubicBezTo>
                      <a:pt x="809752" y="1047865"/>
                      <a:pt x="820865" y="1051040"/>
                      <a:pt x="830389" y="1054215"/>
                    </a:cubicBezTo>
                    <a:cubicBezTo>
                      <a:pt x="885952" y="1073265"/>
                      <a:pt x="941514" y="1084378"/>
                      <a:pt x="995490" y="1085965"/>
                    </a:cubicBezTo>
                    <a:cubicBezTo>
                      <a:pt x="1003427" y="1087553"/>
                      <a:pt x="1009777" y="1089140"/>
                      <a:pt x="1017715" y="1090728"/>
                    </a:cubicBezTo>
                    <a:cubicBezTo>
                      <a:pt x="1058990" y="1097078"/>
                      <a:pt x="1101852" y="1097078"/>
                      <a:pt x="1144715" y="1090728"/>
                    </a:cubicBezTo>
                    <a:cubicBezTo>
                      <a:pt x="1146302" y="1095490"/>
                      <a:pt x="1147890" y="1100253"/>
                      <a:pt x="1149477" y="1105015"/>
                    </a:cubicBezTo>
                    <a:cubicBezTo>
                      <a:pt x="1149477" y="1105015"/>
                      <a:pt x="1149477" y="1105015"/>
                      <a:pt x="1149477" y="1105015"/>
                    </a:cubicBezTo>
                    <a:cubicBezTo>
                      <a:pt x="1151065" y="1103428"/>
                      <a:pt x="1154240" y="1101840"/>
                      <a:pt x="1155827" y="1098665"/>
                    </a:cubicBezTo>
                    <a:cubicBezTo>
                      <a:pt x="1155827" y="1098665"/>
                      <a:pt x="1155827" y="1098665"/>
                      <a:pt x="1155827" y="1098665"/>
                    </a:cubicBezTo>
                    <a:cubicBezTo>
                      <a:pt x="1246315" y="1162165"/>
                      <a:pt x="1327277" y="1235190"/>
                      <a:pt x="1398715" y="1317740"/>
                    </a:cubicBezTo>
                    <a:cubicBezTo>
                      <a:pt x="1403477" y="1322503"/>
                      <a:pt x="1408240" y="1319328"/>
                      <a:pt x="1411415" y="1316153"/>
                    </a:cubicBezTo>
                    <a:cubicBezTo>
                      <a:pt x="1436815" y="1339965"/>
                      <a:pt x="1460627" y="1362190"/>
                      <a:pt x="1486027" y="1386003"/>
                    </a:cubicBezTo>
                    <a:cubicBezTo>
                      <a:pt x="1486027" y="1386003"/>
                      <a:pt x="1487615" y="1387590"/>
                      <a:pt x="1487615" y="1387590"/>
                    </a:cubicBezTo>
                    <a:cubicBezTo>
                      <a:pt x="1481265" y="1411403"/>
                      <a:pt x="1463802" y="1428865"/>
                      <a:pt x="1446340" y="1444740"/>
                    </a:cubicBezTo>
                    <a:cubicBezTo>
                      <a:pt x="1446340" y="1444740"/>
                      <a:pt x="1443165" y="1449503"/>
                      <a:pt x="1438402" y="1452678"/>
                    </a:cubicBezTo>
                    <a:close/>
                    <a:moveTo>
                      <a:pt x="1590802" y="1444740"/>
                    </a:moveTo>
                    <a:cubicBezTo>
                      <a:pt x="1584452" y="1454265"/>
                      <a:pt x="1571752" y="1455853"/>
                      <a:pt x="1562227" y="1455853"/>
                    </a:cubicBezTo>
                    <a:cubicBezTo>
                      <a:pt x="1557465" y="1455853"/>
                      <a:pt x="1552702" y="1460615"/>
                      <a:pt x="1554290" y="1465378"/>
                    </a:cubicBezTo>
                    <a:cubicBezTo>
                      <a:pt x="1557465" y="1471728"/>
                      <a:pt x="1562227" y="1478078"/>
                      <a:pt x="1562227" y="1486015"/>
                    </a:cubicBezTo>
                    <a:cubicBezTo>
                      <a:pt x="1562227" y="1490778"/>
                      <a:pt x="1559052" y="1498715"/>
                      <a:pt x="1552702" y="1497128"/>
                    </a:cubicBezTo>
                    <a:cubicBezTo>
                      <a:pt x="1547940" y="1495540"/>
                      <a:pt x="1541590" y="1500303"/>
                      <a:pt x="1543177" y="1505065"/>
                    </a:cubicBezTo>
                    <a:cubicBezTo>
                      <a:pt x="1544765" y="1516178"/>
                      <a:pt x="1530477" y="1520940"/>
                      <a:pt x="1525715" y="1511415"/>
                    </a:cubicBezTo>
                    <a:cubicBezTo>
                      <a:pt x="1524127" y="1506653"/>
                      <a:pt x="1516190" y="1505065"/>
                      <a:pt x="1513015" y="1509828"/>
                    </a:cubicBezTo>
                    <a:cubicBezTo>
                      <a:pt x="1509840" y="1514590"/>
                      <a:pt x="1506665" y="1514590"/>
                      <a:pt x="1501902" y="1513003"/>
                    </a:cubicBezTo>
                    <a:cubicBezTo>
                      <a:pt x="1498727" y="1511415"/>
                      <a:pt x="1495552" y="1513003"/>
                      <a:pt x="1493965" y="1516178"/>
                    </a:cubicBezTo>
                    <a:cubicBezTo>
                      <a:pt x="1490790" y="1520940"/>
                      <a:pt x="1487615" y="1527290"/>
                      <a:pt x="1486027" y="1532053"/>
                    </a:cubicBezTo>
                    <a:cubicBezTo>
                      <a:pt x="1463802" y="1516178"/>
                      <a:pt x="1451102" y="1490778"/>
                      <a:pt x="1452690" y="1463790"/>
                    </a:cubicBezTo>
                    <a:cubicBezTo>
                      <a:pt x="1452690" y="1463790"/>
                      <a:pt x="1452690" y="1462203"/>
                      <a:pt x="1452690" y="1462203"/>
                    </a:cubicBezTo>
                    <a:cubicBezTo>
                      <a:pt x="1454277" y="1460615"/>
                      <a:pt x="1457452" y="1457440"/>
                      <a:pt x="1459040" y="1455853"/>
                    </a:cubicBezTo>
                    <a:cubicBezTo>
                      <a:pt x="1473327" y="1441565"/>
                      <a:pt x="1487615" y="1427278"/>
                      <a:pt x="1497140" y="1409815"/>
                    </a:cubicBezTo>
                    <a:cubicBezTo>
                      <a:pt x="1497140" y="1412990"/>
                      <a:pt x="1500315" y="1414578"/>
                      <a:pt x="1503490" y="1414578"/>
                    </a:cubicBezTo>
                    <a:cubicBezTo>
                      <a:pt x="1517777" y="1416165"/>
                      <a:pt x="1532065" y="1417753"/>
                      <a:pt x="1547940" y="1419340"/>
                    </a:cubicBezTo>
                    <a:cubicBezTo>
                      <a:pt x="1554290" y="1419340"/>
                      <a:pt x="1562227" y="1420928"/>
                      <a:pt x="1568577" y="1420928"/>
                    </a:cubicBezTo>
                    <a:cubicBezTo>
                      <a:pt x="1574927" y="1420928"/>
                      <a:pt x="1581277" y="1420928"/>
                      <a:pt x="1586040" y="1424103"/>
                    </a:cubicBezTo>
                    <a:cubicBezTo>
                      <a:pt x="1593977" y="1425690"/>
                      <a:pt x="1595565" y="1436803"/>
                      <a:pt x="1590802" y="14447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4" name="รูปแบบอิสระ: รูปร่าง 93">
              <a:extLst>
                <a:ext uri="{FF2B5EF4-FFF2-40B4-BE49-F238E27FC236}">
                  <a16:creationId xmlns:a16="http://schemas.microsoft.com/office/drawing/2014/main" id="{67CC4956-0571-4C48-9E22-64EB2D6515DB}"/>
                </a:ext>
              </a:extLst>
            </p:cNvPr>
            <p:cNvSpPr/>
            <p:nvPr/>
          </p:nvSpPr>
          <p:spPr>
            <a:xfrm>
              <a:off x="3310320" y="3002016"/>
              <a:ext cx="193292" cy="183587"/>
            </a:xfrm>
            <a:custGeom>
              <a:avLst/>
              <a:gdLst>
                <a:gd name="connsiteX0" fmla="*/ 193292 w 193292"/>
                <a:gd name="connsiteY0" fmla="*/ 95196 h 183587"/>
                <a:gd name="connsiteX1" fmla="*/ 164717 w 193292"/>
                <a:gd name="connsiteY1" fmla="*/ 93608 h 183587"/>
                <a:gd name="connsiteX2" fmla="*/ 98042 w 193292"/>
                <a:gd name="connsiteY2" fmla="*/ 155521 h 183587"/>
                <a:gd name="connsiteX3" fmla="*/ 28192 w 193292"/>
                <a:gd name="connsiteY3" fmla="*/ 84083 h 183587"/>
                <a:gd name="connsiteX4" fmla="*/ 48830 w 193292"/>
                <a:gd name="connsiteY4" fmla="*/ 22171 h 183587"/>
                <a:gd name="connsiteX5" fmla="*/ 25017 w 193292"/>
                <a:gd name="connsiteY5" fmla="*/ 6296 h 183587"/>
                <a:gd name="connsiteX6" fmla="*/ 25017 w 193292"/>
                <a:gd name="connsiteY6" fmla="*/ 147583 h 183587"/>
                <a:gd name="connsiteX7" fmla="*/ 158367 w 193292"/>
                <a:gd name="connsiteY7" fmla="*/ 165046 h 183587"/>
                <a:gd name="connsiteX8" fmla="*/ 193292 w 193292"/>
                <a:gd name="connsiteY8" fmla="*/ 95196 h 18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292" h="183587">
                  <a:moveTo>
                    <a:pt x="193292" y="95196"/>
                  </a:moveTo>
                  <a:cubicBezTo>
                    <a:pt x="193292" y="76146"/>
                    <a:pt x="164717" y="74558"/>
                    <a:pt x="164717" y="93608"/>
                  </a:cubicBezTo>
                  <a:cubicBezTo>
                    <a:pt x="164717" y="128533"/>
                    <a:pt x="132967" y="158696"/>
                    <a:pt x="98042" y="155521"/>
                  </a:cubicBezTo>
                  <a:cubicBezTo>
                    <a:pt x="59942" y="153933"/>
                    <a:pt x="29780" y="122183"/>
                    <a:pt x="28192" y="84083"/>
                  </a:cubicBezTo>
                  <a:cubicBezTo>
                    <a:pt x="26605" y="61858"/>
                    <a:pt x="34542" y="39633"/>
                    <a:pt x="48830" y="22171"/>
                  </a:cubicBezTo>
                  <a:cubicBezTo>
                    <a:pt x="59942" y="7883"/>
                    <a:pt x="36130" y="-9579"/>
                    <a:pt x="25017" y="6296"/>
                  </a:cubicBezTo>
                  <a:cubicBezTo>
                    <a:pt x="-6733" y="45983"/>
                    <a:pt x="-9908" y="107896"/>
                    <a:pt x="25017" y="147583"/>
                  </a:cubicBezTo>
                  <a:cubicBezTo>
                    <a:pt x="58355" y="185683"/>
                    <a:pt x="117092" y="196796"/>
                    <a:pt x="158367" y="165046"/>
                  </a:cubicBezTo>
                  <a:cubicBezTo>
                    <a:pt x="177417" y="149171"/>
                    <a:pt x="191705" y="122183"/>
                    <a:pt x="193292" y="95196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รูปแบบอิสระ: รูปร่าง 94">
              <a:extLst>
                <a:ext uri="{FF2B5EF4-FFF2-40B4-BE49-F238E27FC236}">
                  <a16:creationId xmlns:a16="http://schemas.microsoft.com/office/drawing/2014/main" id="{278DAD54-7A40-4078-AFAC-DAE3274C7EB2}"/>
                </a:ext>
              </a:extLst>
            </p:cNvPr>
            <p:cNvSpPr/>
            <p:nvPr/>
          </p:nvSpPr>
          <p:spPr>
            <a:xfrm>
              <a:off x="2934369" y="2726914"/>
              <a:ext cx="163768" cy="382491"/>
            </a:xfrm>
            <a:custGeom>
              <a:avLst/>
              <a:gdLst>
                <a:gd name="connsiteX0" fmla="*/ 158081 w 163768"/>
                <a:gd name="connsiteY0" fmla="*/ 348073 h 382491"/>
                <a:gd name="connsiteX1" fmla="*/ 61243 w 163768"/>
                <a:gd name="connsiteY1" fmla="*/ 160748 h 382491"/>
                <a:gd name="connsiteX2" fmla="*/ 58068 w 163768"/>
                <a:gd name="connsiteY2" fmla="*/ 57561 h 382491"/>
                <a:gd name="connsiteX3" fmla="*/ 54893 w 163768"/>
                <a:gd name="connsiteY3" fmla="*/ 43273 h 382491"/>
                <a:gd name="connsiteX4" fmla="*/ 56481 w 163768"/>
                <a:gd name="connsiteY4" fmla="*/ 22636 h 382491"/>
                <a:gd name="connsiteX5" fmla="*/ 13618 w 163768"/>
                <a:gd name="connsiteY5" fmla="*/ 13111 h 382491"/>
                <a:gd name="connsiteX6" fmla="*/ 29493 w 163768"/>
                <a:gd name="connsiteY6" fmla="*/ 219486 h 382491"/>
                <a:gd name="connsiteX7" fmla="*/ 35843 w 163768"/>
                <a:gd name="connsiteY7" fmla="*/ 227423 h 382491"/>
                <a:gd name="connsiteX8" fmla="*/ 124743 w 163768"/>
                <a:gd name="connsiteY8" fmla="*/ 373473 h 382491"/>
                <a:gd name="connsiteX9" fmla="*/ 158081 w 163768"/>
                <a:gd name="connsiteY9" fmla="*/ 348073 h 38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3768" h="382491">
                  <a:moveTo>
                    <a:pt x="158081" y="348073"/>
                  </a:moveTo>
                  <a:cubicBezTo>
                    <a:pt x="108868" y="295686"/>
                    <a:pt x="77118" y="230598"/>
                    <a:pt x="61243" y="160748"/>
                  </a:cubicBezTo>
                  <a:cubicBezTo>
                    <a:pt x="56481" y="125823"/>
                    <a:pt x="54893" y="92486"/>
                    <a:pt x="58068" y="57561"/>
                  </a:cubicBezTo>
                  <a:cubicBezTo>
                    <a:pt x="58068" y="51211"/>
                    <a:pt x="56481" y="48036"/>
                    <a:pt x="54893" y="43273"/>
                  </a:cubicBezTo>
                  <a:cubicBezTo>
                    <a:pt x="54893" y="36923"/>
                    <a:pt x="56481" y="30573"/>
                    <a:pt x="56481" y="22636"/>
                  </a:cubicBezTo>
                  <a:cubicBezTo>
                    <a:pt x="59656" y="-1177"/>
                    <a:pt x="21556" y="-9114"/>
                    <a:pt x="13618" y="13111"/>
                  </a:cubicBezTo>
                  <a:cubicBezTo>
                    <a:pt x="-8607" y="81373"/>
                    <a:pt x="-3844" y="155986"/>
                    <a:pt x="29493" y="219486"/>
                  </a:cubicBezTo>
                  <a:cubicBezTo>
                    <a:pt x="31081" y="222661"/>
                    <a:pt x="34256" y="225836"/>
                    <a:pt x="35843" y="227423"/>
                  </a:cubicBezTo>
                  <a:cubicBezTo>
                    <a:pt x="54893" y="281398"/>
                    <a:pt x="85056" y="332198"/>
                    <a:pt x="124743" y="373473"/>
                  </a:cubicBezTo>
                  <a:cubicBezTo>
                    <a:pt x="143793" y="397286"/>
                    <a:pt x="177131" y="368711"/>
                    <a:pt x="158081" y="348073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6" name="ตัวแทนข้อความ 185">
            <a:extLst>
              <a:ext uri="{FF2B5EF4-FFF2-40B4-BE49-F238E27FC236}">
                <a16:creationId xmlns:a16="http://schemas.microsoft.com/office/drawing/2014/main" id="{57E344B2-AD49-4EEF-A878-E065CF213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3992" y="273259"/>
            <a:ext cx="3459511" cy="803871"/>
          </a:xfrm>
        </p:spPr>
        <p:txBody>
          <a:bodyPr>
            <a:noAutofit/>
          </a:bodyPr>
          <a:lstStyle>
            <a:lvl1pPr marL="0" indent="0" algn="l">
              <a:buNone/>
              <a:defRPr sz="60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Welcome</a:t>
            </a:r>
          </a:p>
        </p:txBody>
      </p:sp>
      <p:sp>
        <p:nvSpPr>
          <p:cNvPr id="97" name="ตัวแทนข้อความ 185">
            <a:extLst>
              <a:ext uri="{FF2B5EF4-FFF2-40B4-BE49-F238E27FC236}">
                <a16:creationId xmlns:a16="http://schemas.microsoft.com/office/drawing/2014/main" id="{BA1DE9AD-19B8-4E23-ABCB-1BCDF5FC0F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722" y="1786446"/>
            <a:ext cx="4205431" cy="55439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98" name="ตัวแทนข้อความ 185">
            <a:extLst>
              <a:ext uri="{FF2B5EF4-FFF2-40B4-BE49-F238E27FC236}">
                <a16:creationId xmlns:a16="http://schemas.microsoft.com/office/drawing/2014/main" id="{8097105B-9D2B-4EDA-A2CD-B37995FED3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4311" y="1183494"/>
            <a:ext cx="4421046" cy="486003"/>
          </a:xfrm>
        </p:spPr>
        <p:txBody>
          <a:bodyPr>
            <a:noAutofit/>
          </a:bodyPr>
          <a:lstStyle>
            <a:lvl1pPr marL="0" indent="0" algn="l">
              <a:buNone/>
              <a:defRPr sz="36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to Child Classroom</a:t>
            </a:r>
          </a:p>
        </p:txBody>
      </p:sp>
    </p:spTree>
    <p:extLst>
      <p:ext uri="{BB962C8B-B14F-4D97-AF65-F5344CB8AC3E}">
        <p14:creationId xmlns:p14="http://schemas.microsoft.com/office/powerpoint/2010/main" val="1285658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ราฟิก 2">
            <a:extLst>
              <a:ext uri="{FF2B5EF4-FFF2-40B4-BE49-F238E27FC236}">
                <a16:creationId xmlns:a16="http://schemas.microsoft.com/office/drawing/2014/main" id="{904F8EAC-A799-4D44-A235-8212472F59E3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6" name="กราฟิก 2">
              <a:extLst>
                <a:ext uri="{FF2B5EF4-FFF2-40B4-BE49-F238E27FC236}">
                  <a16:creationId xmlns:a16="http://schemas.microsoft.com/office/drawing/2014/main" id="{032F8B17-9A2E-4D2C-9E9C-B5CC8FC1F4F1}"/>
                </a:ext>
              </a:extLst>
            </p:cNvPr>
            <p:cNvGrpSpPr/>
            <p:nvPr/>
          </p:nvGrpSpPr>
          <p:grpSpPr>
            <a:xfrm>
              <a:off x="0" y="387350"/>
              <a:ext cx="9144000" cy="4341812"/>
              <a:chOff x="0" y="387350"/>
              <a:chExt cx="9144000" cy="4341812"/>
            </a:xfrm>
          </p:grpSpPr>
          <p:sp>
            <p:nvSpPr>
              <p:cNvPr id="7" name="รูปแบบอิสระ: รูปร่าง 6">
                <a:extLst>
                  <a:ext uri="{FF2B5EF4-FFF2-40B4-BE49-F238E27FC236}">
                    <a16:creationId xmlns:a16="http://schemas.microsoft.com/office/drawing/2014/main" id="{C0BC3891-C92E-4D4A-827A-B005ED0277F9}"/>
                  </a:ext>
                </a:extLst>
              </p:cNvPr>
              <p:cNvSpPr/>
              <p:nvPr/>
            </p:nvSpPr>
            <p:spPr>
              <a:xfrm>
                <a:off x="0" y="3873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รูปแบบอิสระ: รูปร่าง 7">
                <a:extLst>
                  <a:ext uri="{FF2B5EF4-FFF2-40B4-BE49-F238E27FC236}">
                    <a16:creationId xmlns:a16="http://schemas.microsoft.com/office/drawing/2014/main" id="{E4F33939-FA9A-4BAB-BC42-5505DF6F1A6B}"/>
                  </a:ext>
                </a:extLst>
              </p:cNvPr>
              <p:cNvSpPr/>
              <p:nvPr/>
            </p:nvSpPr>
            <p:spPr>
              <a:xfrm>
                <a:off x="0" y="7493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538589D5-4E20-45F7-A61E-FE1E933A1048}"/>
                  </a:ext>
                </a:extLst>
              </p:cNvPr>
              <p:cNvSpPr/>
              <p:nvPr/>
            </p:nvSpPr>
            <p:spPr>
              <a:xfrm>
                <a:off x="0" y="11112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3A7F82CA-FA2F-4345-8115-3A06C1B0AFE2}"/>
                  </a:ext>
                </a:extLst>
              </p:cNvPr>
              <p:cNvSpPr/>
              <p:nvPr/>
            </p:nvSpPr>
            <p:spPr>
              <a:xfrm>
                <a:off x="0" y="14732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B58BB68B-7CC9-405B-B4CB-CE325D410782}"/>
                  </a:ext>
                </a:extLst>
              </p:cNvPr>
              <p:cNvSpPr/>
              <p:nvPr/>
            </p:nvSpPr>
            <p:spPr>
              <a:xfrm>
                <a:off x="0" y="18351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450ED63B-8B6B-45CF-92C8-CA073863E86D}"/>
                  </a:ext>
                </a:extLst>
              </p:cNvPr>
              <p:cNvSpPr/>
              <p:nvPr/>
            </p:nvSpPr>
            <p:spPr>
              <a:xfrm>
                <a:off x="0" y="21971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37170321-4AF7-4AA8-9EA1-85889EF55072}"/>
                  </a:ext>
                </a:extLst>
              </p:cNvPr>
              <p:cNvSpPr/>
              <p:nvPr/>
            </p:nvSpPr>
            <p:spPr>
              <a:xfrm>
                <a:off x="0" y="25590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3E002EFA-2437-4CAF-AF30-7D547CDA4422}"/>
                  </a:ext>
                </a:extLst>
              </p:cNvPr>
              <p:cNvSpPr/>
              <p:nvPr/>
            </p:nvSpPr>
            <p:spPr>
              <a:xfrm>
                <a:off x="0" y="29210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FCCE3932-1ED8-431F-ABE8-6D80D342B743}"/>
                  </a:ext>
                </a:extLst>
              </p:cNvPr>
              <p:cNvSpPr/>
              <p:nvPr/>
            </p:nvSpPr>
            <p:spPr>
              <a:xfrm>
                <a:off x="0" y="32813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5F95B0E5-A4E9-46B9-8548-7B5FCCFC0254}"/>
                  </a:ext>
                </a:extLst>
              </p:cNvPr>
              <p:cNvSpPr/>
              <p:nvPr/>
            </p:nvSpPr>
            <p:spPr>
              <a:xfrm>
                <a:off x="0" y="36433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3358171E-69F5-4742-B825-9C1C918F8098}"/>
                  </a:ext>
                </a:extLst>
              </p:cNvPr>
              <p:cNvSpPr/>
              <p:nvPr/>
            </p:nvSpPr>
            <p:spPr>
              <a:xfrm>
                <a:off x="0" y="40052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รูปแบบอิสระ: รูปร่าง 17">
                <a:extLst>
                  <a:ext uri="{FF2B5EF4-FFF2-40B4-BE49-F238E27FC236}">
                    <a16:creationId xmlns:a16="http://schemas.microsoft.com/office/drawing/2014/main" id="{60D6535D-7529-4D0B-A5DB-103667B45BEC}"/>
                  </a:ext>
                </a:extLst>
              </p:cNvPr>
              <p:cNvSpPr/>
              <p:nvPr/>
            </p:nvSpPr>
            <p:spPr>
              <a:xfrm>
                <a:off x="0" y="43672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รูปแบบอิสระ: รูปร่าง 18">
                <a:extLst>
                  <a:ext uri="{FF2B5EF4-FFF2-40B4-BE49-F238E27FC236}">
                    <a16:creationId xmlns:a16="http://schemas.microsoft.com/office/drawing/2014/main" id="{BE14F5D6-64A2-40D1-9F22-2145D7185469}"/>
                  </a:ext>
                </a:extLst>
              </p:cNvPr>
              <p:cNvSpPr/>
              <p:nvPr/>
            </p:nvSpPr>
            <p:spPr>
              <a:xfrm>
                <a:off x="0" y="47291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รูปแบบอิสระ: รูปร่าง 19">
              <a:extLst>
                <a:ext uri="{FF2B5EF4-FFF2-40B4-BE49-F238E27FC236}">
                  <a16:creationId xmlns:a16="http://schemas.microsoft.com/office/drawing/2014/main" id="{C3D6010C-7177-458C-B476-D1B9ED1C1E37}"/>
                </a:ext>
              </a:extLst>
            </p:cNvPr>
            <p:cNvSpPr/>
            <p:nvPr/>
          </p:nvSpPr>
          <p:spPr>
            <a:xfrm>
              <a:off x="576262" y="0"/>
              <a:ext cx="15875" cy="5143500"/>
            </a:xfrm>
            <a:custGeom>
              <a:avLst/>
              <a:gdLst>
                <a:gd name="connsiteX0" fmla="*/ 0 w 15875"/>
                <a:gd name="connsiteY0" fmla="*/ 0 h 5143500"/>
                <a:gd name="connsiteX1" fmla="*/ 0 w 15875"/>
                <a:gd name="connsiteY1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" h="5143500">
                  <a:moveTo>
                    <a:pt x="0" y="0"/>
                  </a:moveTo>
                  <a:lnTo>
                    <a:pt x="0" y="514350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5" name="ตัวแทนข้อความ 185">
            <a:extLst>
              <a:ext uri="{FF2B5EF4-FFF2-40B4-BE49-F238E27FC236}">
                <a16:creationId xmlns:a16="http://schemas.microsoft.com/office/drawing/2014/main" id="{326F40A6-2814-4B8B-A759-DCB83A605C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362" y="470765"/>
            <a:ext cx="4281489" cy="680648"/>
          </a:xfrm>
        </p:spPr>
        <p:txBody>
          <a:bodyPr>
            <a:noAutofit/>
          </a:bodyPr>
          <a:lstStyle>
            <a:lvl1pPr marL="0" indent="0" algn="ctr">
              <a:buNone/>
              <a:defRPr sz="48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your title</a:t>
            </a:r>
          </a:p>
        </p:txBody>
      </p:sp>
      <p:sp>
        <p:nvSpPr>
          <p:cNvPr id="86" name="ตัวแทนข้อความ 185">
            <a:extLst>
              <a:ext uri="{FF2B5EF4-FFF2-40B4-BE49-F238E27FC236}">
                <a16:creationId xmlns:a16="http://schemas.microsoft.com/office/drawing/2014/main" id="{E624FA4C-93DD-481A-B767-C4F2938FD3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7656" y="3742207"/>
            <a:ext cx="2025849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87" name="ตัวแทนข้อความ 185">
            <a:extLst>
              <a:ext uri="{FF2B5EF4-FFF2-40B4-BE49-F238E27FC236}">
                <a16:creationId xmlns:a16="http://schemas.microsoft.com/office/drawing/2014/main" id="{695E9AE1-E2D1-40A0-A06C-2169B94DC6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656" y="3355768"/>
            <a:ext cx="2025849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ADD YOUR TITLE</a:t>
            </a:r>
          </a:p>
        </p:txBody>
      </p:sp>
      <p:sp>
        <p:nvSpPr>
          <p:cNvPr id="88" name="ตัวแทนข้อความ 185">
            <a:extLst>
              <a:ext uri="{FF2B5EF4-FFF2-40B4-BE49-F238E27FC236}">
                <a16:creationId xmlns:a16="http://schemas.microsoft.com/office/drawing/2014/main" id="{A2D23A90-1CF0-45E8-955C-E6354D8693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45040" y="3742207"/>
            <a:ext cx="2025849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89" name="ตัวแทนข้อความ 185">
            <a:extLst>
              <a:ext uri="{FF2B5EF4-FFF2-40B4-BE49-F238E27FC236}">
                <a16:creationId xmlns:a16="http://schemas.microsoft.com/office/drawing/2014/main" id="{506AAA2C-89D2-4F58-A787-B0C17ADF9C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5040" y="3355768"/>
            <a:ext cx="2025849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ADD YOUR TITLE</a:t>
            </a:r>
          </a:p>
        </p:txBody>
      </p:sp>
      <p:sp>
        <p:nvSpPr>
          <p:cNvPr id="90" name="ตัวแทนข้อความ 185">
            <a:extLst>
              <a:ext uri="{FF2B5EF4-FFF2-40B4-BE49-F238E27FC236}">
                <a16:creationId xmlns:a16="http://schemas.microsoft.com/office/drawing/2014/main" id="{4EFAFEE9-D642-4F8A-AF56-5AB2D2D6CE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58399" y="3742207"/>
            <a:ext cx="2025849" cy="469388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91" name="ตัวแทนข้อความ 185">
            <a:extLst>
              <a:ext uri="{FF2B5EF4-FFF2-40B4-BE49-F238E27FC236}">
                <a16:creationId xmlns:a16="http://schemas.microsoft.com/office/drawing/2014/main" id="{E57B07CF-1B7E-4451-896C-E0AC1B3C6D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58399" y="3355768"/>
            <a:ext cx="2025849" cy="26965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ADD YOUR TITLE</a:t>
            </a:r>
          </a:p>
        </p:txBody>
      </p:sp>
    </p:spTree>
    <p:extLst>
      <p:ext uri="{BB962C8B-B14F-4D97-AF65-F5344CB8AC3E}">
        <p14:creationId xmlns:p14="http://schemas.microsoft.com/office/powerpoint/2010/main" val="3703357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ราฟิก 2">
            <a:extLst>
              <a:ext uri="{FF2B5EF4-FFF2-40B4-BE49-F238E27FC236}">
                <a16:creationId xmlns:a16="http://schemas.microsoft.com/office/drawing/2014/main" id="{D12AFC62-123E-4C35-95F7-7934F2A30B7C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6" name="กราฟิก 2">
              <a:extLst>
                <a:ext uri="{FF2B5EF4-FFF2-40B4-BE49-F238E27FC236}">
                  <a16:creationId xmlns:a16="http://schemas.microsoft.com/office/drawing/2014/main" id="{91717093-4945-4597-9DC7-FC621F2D9D34}"/>
                </a:ext>
              </a:extLst>
            </p:cNvPr>
            <p:cNvGrpSpPr/>
            <p:nvPr/>
          </p:nvGrpSpPr>
          <p:grpSpPr>
            <a:xfrm>
              <a:off x="0" y="387350"/>
              <a:ext cx="9144000" cy="4341812"/>
              <a:chOff x="0" y="387350"/>
              <a:chExt cx="9144000" cy="4341812"/>
            </a:xfrm>
          </p:grpSpPr>
          <p:sp>
            <p:nvSpPr>
              <p:cNvPr id="7" name="รูปแบบอิสระ: รูปร่าง 6">
                <a:extLst>
                  <a:ext uri="{FF2B5EF4-FFF2-40B4-BE49-F238E27FC236}">
                    <a16:creationId xmlns:a16="http://schemas.microsoft.com/office/drawing/2014/main" id="{9ABFB551-4CC6-4144-8F02-1847CAE59789}"/>
                  </a:ext>
                </a:extLst>
              </p:cNvPr>
              <p:cNvSpPr/>
              <p:nvPr/>
            </p:nvSpPr>
            <p:spPr>
              <a:xfrm>
                <a:off x="0" y="3873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รูปแบบอิสระ: รูปร่าง 7">
                <a:extLst>
                  <a:ext uri="{FF2B5EF4-FFF2-40B4-BE49-F238E27FC236}">
                    <a16:creationId xmlns:a16="http://schemas.microsoft.com/office/drawing/2014/main" id="{3BA2368F-F670-4041-9A91-D47295D1487D}"/>
                  </a:ext>
                </a:extLst>
              </p:cNvPr>
              <p:cNvSpPr/>
              <p:nvPr/>
            </p:nvSpPr>
            <p:spPr>
              <a:xfrm>
                <a:off x="0" y="7493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E9F3358C-1B60-45B8-892A-1E036C01AB04}"/>
                  </a:ext>
                </a:extLst>
              </p:cNvPr>
              <p:cNvSpPr/>
              <p:nvPr/>
            </p:nvSpPr>
            <p:spPr>
              <a:xfrm>
                <a:off x="0" y="11112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3B5FB7D2-C206-45E5-A65F-4C013538397E}"/>
                  </a:ext>
                </a:extLst>
              </p:cNvPr>
              <p:cNvSpPr/>
              <p:nvPr/>
            </p:nvSpPr>
            <p:spPr>
              <a:xfrm>
                <a:off x="0" y="14732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9A0D9E19-55FB-4E08-B778-BEC2207D72C9}"/>
                  </a:ext>
                </a:extLst>
              </p:cNvPr>
              <p:cNvSpPr/>
              <p:nvPr/>
            </p:nvSpPr>
            <p:spPr>
              <a:xfrm>
                <a:off x="0" y="18351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F73C5F9B-3DE9-4E07-8849-6661B75F81FA}"/>
                  </a:ext>
                </a:extLst>
              </p:cNvPr>
              <p:cNvSpPr/>
              <p:nvPr/>
            </p:nvSpPr>
            <p:spPr>
              <a:xfrm>
                <a:off x="0" y="21971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D69AE2E1-CFEF-4A73-AABC-8147A6701BB5}"/>
                  </a:ext>
                </a:extLst>
              </p:cNvPr>
              <p:cNvSpPr/>
              <p:nvPr/>
            </p:nvSpPr>
            <p:spPr>
              <a:xfrm>
                <a:off x="0" y="25590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34A1DF4D-419C-4BE0-80E2-DD57BFBC90E0}"/>
                  </a:ext>
                </a:extLst>
              </p:cNvPr>
              <p:cNvSpPr/>
              <p:nvPr/>
            </p:nvSpPr>
            <p:spPr>
              <a:xfrm>
                <a:off x="0" y="29210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1D85DD04-DE8B-472C-8804-39C6574E30F6}"/>
                  </a:ext>
                </a:extLst>
              </p:cNvPr>
              <p:cNvSpPr/>
              <p:nvPr/>
            </p:nvSpPr>
            <p:spPr>
              <a:xfrm>
                <a:off x="0" y="32813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506EE620-0D47-4E1F-92E2-205919046A2A}"/>
                  </a:ext>
                </a:extLst>
              </p:cNvPr>
              <p:cNvSpPr/>
              <p:nvPr/>
            </p:nvSpPr>
            <p:spPr>
              <a:xfrm>
                <a:off x="0" y="36433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448E3C5A-3C32-4115-9307-269AE87095F5}"/>
                  </a:ext>
                </a:extLst>
              </p:cNvPr>
              <p:cNvSpPr/>
              <p:nvPr/>
            </p:nvSpPr>
            <p:spPr>
              <a:xfrm>
                <a:off x="0" y="40052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รูปแบบอิสระ: รูปร่าง 17">
                <a:extLst>
                  <a:ext uri="{FF2B5EF4-FFF2-40B4-BE49-F238E27FC236}">
                    <a16:creationId xmlns:a16="http://schemas.microsoft.com/office/drawing/2014/main" id="{49C914F0-6037-42F0-AAD6-E8B7FE1ADA40}"/>
                  </a:ext>
                </a:extLst>
              </p:cNvPr>
              <p:cNvSpPr/>
              <p:nvPr/>
            </p:nvSpPr>
            <p:spPr>
              <a:xfrm>
                <a:off x="0" y="43672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รูปแบบอิสระ: รูปร่าง 18">
                <a:extLst>
                  <a:ext uri="{FF2B5EF4-FFF2-40B4-BE49-F238E27FC236}">
                    <a16:creationId xmlns:a16="http://schemas.microsoft.com/office/drawing/2014/main" id="{24F2B9C5-54A3-4C9B-87B3-193CE3C1F107}"/>
                  </a:ext>
                </a:extLst>
              </p:cNvPr>
              <p:cNvSpPr/>
              <p:nvPr/>
            </p:nvSpPr>
            <p:spPr>
              <a:xfrm>
                <a:off x="0" y="47291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รูปแบบอิสระ: รูปร่าง 19">
              <a:extLst>
                <a:ext uri="{FF2B5EF4-FFF2-40B4-BE49-F238E27FC236}">
                  <a16:creationId xmlns:a16="http://schemas.microsoft.com/office/drawing/2014/main" id="{AC399F72-20F9-4697-85CB-3B4C079AE857}"/>
                </a:ext>
              </a:extLst>
            </p:cNvPr>
            <p:cNvSpPr/>
            <p:nvPr/>
          </p:nvSpPr>
          <p:spPr>
            <a:xfrm>
              <a:off x="576262" y="0"/>
              <a:ext cx="15875" cy="5143500"/>
            </a:xfrm>
            <a:custGeom>
              <a:avLst/>
              <a:gdLst>
                <a:gd name="connsiteX0" fmla="*/ 0 w 15875"/>
                <a:gd name="connsiteY0" fmla="*/ 0 h 5143500"/>
                <a:gd name="connsiteX1" fmla="*/ 0 w 15875"/>
                <a:gd name="connsiteY1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" h="5143500">
                  <a:moveTo>
                    <a:pt x="0" y="0"/>
                  </a:moveTo>
                  <a:lnTo>
                    <a:pt x="0" y="514350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4" name="ตัวแทนข้อความ 185">
            <a:extLst>
              <a:ext uri="{FF2B5EF4-FFF2-40B4-BE49-F238E27FC236}">
                <a16:creationId xmlns:a16="http://schemas.microsoft.com/office/drawing/2014/main" id="{AEB020E7-F654-4C1C-82E8-866BBF5FC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9575" y="790575"/>
            <a:ext cx="4281489" cy="680648"/>
          </a:xfrm>
        </p:spPr>
        <p:txBody>
          <a:bodyPr>
            <a:noAutofit/>
          </a:bodyPr>
          <a:lstStyle>
            <a:lvl1pPr marL="0" indent="0" algn="ctr">
              <a:buNone/>
              <a:defRPr sz="48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your title</a:t>
            </a:r>
            <a:endParaRPr lang="en-US" dirty="0"/>
          </a:p>
        </p:txBody>
      </p:sp>
      <p:sp>
        <p:nvSpPr>
          <p:cNvPr id="125" name="ตัวแทนข้อความ 185">
            <a:extLst>
              <a:ext uri="{FF2B5EF4-FFF2-40B4-BE49-F238E27FC236}">
                <a16:creationId xmlns:a16="http://schemas.microsoft.com/office/drawing/2014/main" id="{C8A0247F-9205-48D5-9B4E-9A3D0C8B805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047" y="3566321"/>
            <a:ext cx="1464901" cy="707175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None/>
              <a:defRPr sz="11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26" name="ตัวแทนข้อความ 185">
            <a:extLst>
              <a:ext uri="{FF2B5EF4-FFF2-40B4-BE49-F238E27FC236}">
                <a16:creationId xmlns:a16="http://schemas.microsoft.com/office/drawing/2014/main" id="{AA87CBD3-AF57-48B2-A458-79D6389434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3312" y="2278220"/>
            <a:ext cx="1264142" cy="37068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20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M</a:t>
            </a:r>
          </a:p>
        </p:txBody>
      </p:sp>
      <p:sp>
        <p:nvSpPr>
          <p:cNvPr id="127" name="ตัวแทนข้อความ 185">
            <a:extLst>
              <a:ext uri="{FF2B5EF4-FFF2-40B4-BE49-F238E27FC236}">
                <a16:creationId xmlns:a16="http://schemas.microsoft.com/office/drawing/2014/main" id="{28ED91FA-EB11-48B5-A26A-B329F37662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71776" y="2283336"/>
            <a:ext cx="1264142" cy="37068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20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28" name="ตัวแทนข้อความ 185">
            <a:extLst>
              <a:ext uri="{FF2B5EF4-FFF2-40B4-BE49-F238E27FC236}">
                <a16:creationId xmlns:a16="http://schemas.microsoft.com/office/drawing/2014/main" id="{70DB9A95-782A-4820-A7E7-5A408F5E2C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975564" y="2275142"/>
            <a:ext cx="1264142" cy="37068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20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W</a:t>
            </a:r>
          </a:p>
        </p:txBody>
      </p:sp>
      <p:sp>
        <p:nvSpPr>
          <p:cNvPr id="129" name="ตัวแทนข้อความ 185">
            <a:extLst>
              <a:ext uri="{FF2B5EF4-FFF2-40B4-BE49-F238E27FC236}">
                <a16:creationId xmlns:a16="http://schemas.microsoft.com/office/drawing/2014/main" id="{AE72F68F-09E1-4F0C-8FC6-8AAF848EF7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04028" y="2280258"/>
            <a:ext cx="1264142" cy="37068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20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130" name="ตัวแทนข้อความ 185">
            <a:extLst>
              <a:ext uri="{FF2B5EF4-FFF2-40B4-BE49-F238E27FC236}">
                <a16:creationId xmlns:a16="http://schemas.microsoft.com/office/drawing/2014/main" id="{BE0605DB-D561-447B-B37F-6ADE866ECA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47197" y="2896026"/>
            <a:ext cx="1264142" cy="37068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09.00</a:t>
            </a:r>
          </a:p>
        </p:txBody>
      </p:sp>
      <p:sp>
        <p:nvSpPr>
          <p:cNvPr id="131" name="ตัวแทนข้อความ 185">
            <a:extLst>
              <a:ext uri="{FF2B5EF4-FFF2-40B4-BE49-F238E27FC236}">
                <a16:creationId xmlns:a16="http://schemas.microsoft.com/office/drawing/2014/main" id="{4D6FDDFB-BDCD-4D23-BB61-0EE94EF12A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5661" y="2901142"/>
            <a:ext cx="1264142" cy="37068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10.00</a:t>
            </a:r>
          </a:p>
        </p:txBody>
      </p:sp>
      <p:sp>
        <p:nvSpPr>
          <p:cNvPr id="132" name="ตัวแทนข้อความ 185">
            <a:extLst>
              <a:ext uri="{FF2B5EF4-FFF2-40B4-BE49-F238E27FC236}">
                <a16:creationId xmlns:a16="http://schemas.microsoft.com/office/drawing/2014/main" id="{C759DE95-3572-44B1-9568-CEB3C649A2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5564" y="2910676"/>
            <a:ext cx="1264142" cy="37068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11.00</a:t>
            </a:r>
          </a:p>
        </p:txBody>
      </p:sp>
      <p:sp>
        <p:nvSpPr>
          <p:cNvPr id="133" name="ตัวแทนข้อความ 185">
            <a:extLst>
              <a:ext uri="{FF2B5EF4-FFF2-40B4-BE49-F238E27FC236}">
                <a16:creationId xmlns:a16="http://schemas.microsoft.com/office/drawing/2014/main" id="{24CF5EBC-A292-47E8-B718-38F1C4FDCB8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04028" y="2915792"/>
            <a:ext cx="1264142" cy="37068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12.00</a:t>
            </a:r>
          </a:p>
        </p:txBody>
      </p:sp>
      <p:sp>
        <p:nvSpPr>
          <p:cNvPr id="134" name="ตัวแทนข้อความ 185">
            <a:extLst>
              <a:ext uri="{FF2B5EF4-FFF2-40B4-BE49-F238E27FC236}">
                <a16:creationId xmlns:a16="http://schemas.microsoft.com/office/drawing/2014/main" id="{0CD32D04-B56B-4B8E-9B6B-8FB7E1A174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13124" y="2903027"/>
            <a:ext cx="1264142" cy="37068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13.00</a:t>
            </a:r>
          </a:p>
        </p:txBody>
      </p:sp>
      <p:sp>
        <p:nvSpPr>
          <p:cNvPr id="135" name="ตัวแทนข้อความ 185">
            <a:extLst>
              <a:ext uri="{FF2B5EF4-FFF2-40B4-BE49-F238E27FC236}">
                <a16:creationId xmlns:a16="http://schemas.microsoft.com/office/drawing/2014/main" id="{D728B6CF-AF53-429D-96CA-3C84F4F849A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2824" y="2287693"/>
            <a:ext cx="1264142" cy="37068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20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F</a:t>
            </a:r>
          </a:p>
        </p:txBody>
      </p:sp>
      <p:sp>
        <p:nvSpPr>
          <p:cNvPr id="136" name="ตัวแทนข้อความ 185">
            <a:extLst>
              <a:ext uri="{FF2B5EF4-FFF2-40B4-BE49-F238E27FC236}">
                <a16:creationId xmlns:a16="http://schemas.microsoft.com/office/drawing/2014/main" id="{AABE6300-F041-46D9-8DA1-3F2F004599B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72109" y="3566321"/>
            <a:ext cx="1464901" cy="707175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None/>
              <a:defRPr sz="11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37" name="ตัวแทนข้อความ 185">
            <a:extLst>
              <a:ext uri="{FF2B5EF4-FFF2-40B4-BE49-F238E27FC236}">
                <a16:creationId xmlns:a16="http://schemas.microsoft.com/office/drawing/2014/main" id="{3706875D-41EB-4EB4-9BEC-B7FAC37C4B0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906693" y="3564969"/>
            <a:ext cx="1464901" cy="707175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None/>
              <a:defRPr sz="11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38" name="ตัวแทนข้อความ 185">
            <a:extLst>
              <a:ext uri="{FF2B5EF4-FFF2-40B4-BE49-F238E27FC236}">
                <a16:creationId xmlns:a16="http://schemas.microsoft.com/office/drawing/2014/main" id="{1552301E-F7FB-4485-B8ED-CC48C65289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49755" y="3564969"/>
            <a:ext cx="1464901" cy="707175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None/>
              <a:defRPr sz="11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39" name="ตัวแทนข้อความ 185">
            <a:extLst>
              <a:ext uri="{FF2B5EF4-FFF2-40B4-BE49-F238E27FC236}">
                <a16:creationId xmlns:a16="http://schemas.microsoft.com/office/drawing/2014/main" id="{B0A1A07E-12DD-4BCA-9B0C-C2422D7789F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134793" y="3563955"/>
            <a:ext cx="1464901" cy="707175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None/>
              <a:defRPr sz="11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019703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ราฟิก 2">
            <a:extLst>
              <a:ext uri="{FF2B5EF4-FFF2-40B4-BE49-F238E27FC236}">
                <a16:creationId xmlns:a16="http://schemas.microsoft.com/office/drawing/2014/main" id="{904F8EAC-A799-4D44-A235-8212472F59E3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6" name="กราฟิก 2">
              <a:extLst>
                <a:ext uri="{FF2B5EF4-FFF2-40B4-BE49-F238E27FC236}">
                  <a16:creationId xmlns:a16="http://schemas.microsoft.com/office/drawing/2014/main" id="{032F8B17-9A2E-4D2C-9E9C-B5CC8FC1F4F1}"/>
                </a:ext>
              </a:extLst>
            </p:cNvPr>
            <p:cNvGrpSpPr/>
            <p:nvPr/>
          </p:nvGrpSpPr>
          <p:grpSpPr>
            <a:xfrm>
              <a:off x="0" y="387350"/>
              <a:ext cx="9144000" cy="4341812"/>
              <a:chOff x="0" y="387350"/>
              <a:chExt cx="9144000" cy="4341812"/>
            </a:xfrm>
          </p:grpSpPr>
          <p:sp>
            <p:nvSpPr>
              <p:cNvPr id="7" name="รูปแบบอิสระ: รูปร่าง 6">
                <a:extLst>
                  <a:ext uri="{FF2B5EF4-FFF2-40B4-BE49-F238E27FC236}">
                    <a16:creationId xmlns:a16="http://schemas.microsoft.com/office/drawing/2014/main" id="{C0BC3891-C92E-4D4A-827A-B005ED0277F9}"/>
                  </a:ext>
                </a:extLst>
              </p:cNvPr>
              <p:cNvSpPr/>
              <p:nvPr/>
            </p:nvSpPr>
            <p:spPr>
              <a:xfrm>
                <a:off x="0" y="3873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รูปแบบอิสระ: รูปร่าง 7">
                <a:extLst>
                  <a:ext uri="{FF2B5EF4-FFF2-40B4-BE49-F238E27FC236}">
                    <a16:creationId xmlns:a16="http://schemas.microsoft.com/office/drawing/2014/main" id="{E4F33939-FA9A-4BAB-BC42-5505DF6F1A6B}"/>
                  </a:ext>
                </a:extLst>
              </p:cNvPr>
              <p:cNvSpPr/>
              <p:nvPr/>
            </p:nvSpPr>
            <p:spPr>
              <a:xfrm>
                <a:off x="0" y="7493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538589D5-4E20-45F7-A61E-FE1E933A1048}"/>
                  </a:ext>
                </a:extLst>
              </p:cNvPr>
              <p:cNvSpPr/>
              <p:nvPr/>
            </p:nvSpPr>
            <p:spPr>
              <a:xfrm>
                <a:off x="0" y="11112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3A7F82CA-FA2F-4345-8115-3A06C1B0AFE2}"/>
                  </a:ext>
                </a:extLst>
              </p:cNvPr>
              <p:cNvSpPr/>
              <p:nvPr/>
            </p:nvSpPr>
            <p:spPr>
              <a:xfrm>
                <a:off x="0" y="14732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B58BB68B-7CC9-405B-B4CB-CE325D410782}"/>
                  </a:ext>
                </a:extLst>
              </p:cNvPr>
              <p:cNvSpPr/>
              <p:nvPr/>
            </p:nvSpPr>
            <p:spPr>
              <a:xfrm>
                <a:off x="0" y="18351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450ED63B-8B6B-45CF-92C8-CA073863E86D}"/>
                  </a:ext>
                </a:extLst>
              </p:cNvPr>
              <p:cNvSpPr/>
              <p:nvPr/>
            </p:nvSpPr>
            <p:spPr>
              <a:xfrm>
                <a:off x="0" y="21971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37170321-4AF7-4AA8-9EA1-85889EF55072}"/>
                  </a:ext>
                </a:extLst>
              </p:cNvPr>
              <p:cNvSpPr/>
              <p:nvPr/>
            </p:nvSpPr>
            <p:spPr>
              <a:xfrm>
                <a:off x="0" y="25590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3E002EFA-2437-4CAF-AF30-7D547CDA4422}"/>
                  </a:ext>
                </a:extLst>
              </p:cNvPr>
              <p:cNvSpPr/>
              <p:nvPr/>
            </p:nvSpPr>
            <p:spPr>
              <a:xfrm>
                <a:off x="0" y="29210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FCCE3932-1ED8-431F-ABE8-6D80D342B743}"/>
                  </a:ext>
                </a:extLst>
              </p:cNvPr>
              <p:cNvSpPr/>
              <p:nvPr/>
            </p:nvSpPr>
            <p:spPr>
              <a:xfrm>
                <a:off x="0" y="32813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5F95B0E5-A4E9-46B9-8548-7B5FCCFC0254}"/>
                  </a:ext>
                </a:extLst>
              </p:cNvPr>
              <p:cNvSpPr/>
              <p:nvPr/>
            </p:nvSpPr>
            <p:spPr>
              <a:xfrm>
                <a:off x="0" y="36433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3358171E-69F5-4742-B825-9C1C918F8098}"/>
                  </a:ext>
                </a:extLst>
              </p:cNvPr>
              <p:cNvSpPr/>
              <p:nvPr/>
            </p:nvSpPr>
            <p:spPr>
              <a:xfrm>
                <a:off x="0" y="40052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รูปแบบอิสระ: รูปร่าง 17">
                <a:extLst>
                  <a:ext uri="{FF2B5EF4-FFF2-40B4-BE49-F238E27FC236}">
                    <a16:creationId xmlns:a16="http://schemas.microsoft.com/office/drawing/2014/main" id="{60D6535D-7529-4D0B-A5DB-103667B45BEC}"/>
                  </a:ext>
                </a:extLst>
              </p:cNvPr>
              <p:cNvSpPr/>
              <p:nvPr/>
            </p:nvSpPr>
            <p:spPr>
              <a:xfrm>
                <a:off x="0" y="43672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รูปแบบอิสระ: รูปร่าง 18">
                <a:extLst>
                  <a:ext uri="{FF2B5EF4-FFF2-40B4-BE49-F238E27FC236}">
                    <a16:creationId xmlns:a16="http://schemas.microsoft.com/office/drawing/2014/main" id="{BE14F5D6-64A2-40D1-9F22-2145D7185469}"/>
                  </a:ext>
                </a:extLst>
              </p:cNvPr>
              <p:cNvSpPr/>
              <p:nvPr/>
            </p:nvSpPr>
            <p:spPr>
              <a:xfrm>
                <a:off x="0" y="47291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รูปแบบอิสระ: รูปร่าง 19">
              <a:extLst>
                <a:ext uri="{FF2B5EF4-FFF2-40B4-BE49-F238E27FC236}">
                  <a16:creationId xmlns:a16="http://schemas.microsoft.com/office/drawing/2014/main" id="{C3D6010C-7177-458C-B476-D1B9ED1C1E37}"/>
                </a:ext>
              </a:extLst>
            </p:cNvPr>
            <p:cNvSpPr/>
            <p:nvPr/>
          </p:nvSpPr>
          <p:spPr>
            <a:xfrm>
              <a:off x="576262" y="0"/>
              <a:ext cx="15875" cy="5143500"/>
            </a:xfrm>
            <a:custGeom>
              <a:avLst/>
              <a:gdLst>
                <a:gd name="connsiteX0" fmla="*/ 0 w 15875"/>
                <a:gd name="connsiteY0" fmla="*/ 0 h 5143500"/>
                <a:gd name="connsiteX1" fmla="*/ 0 w 15875"/>
                <a:gd name="connsiteY1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" h="5143500">
                  <a:moveTo>
                    <a:pt x="0" y="0"/>
                  </a:moveTo>
                  <a:lnTo>
                    <a:pt x="0" y="514350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5" name="ตัวแทนข้อความ 185">
            <a:extLst>
              <a:ext uri="{FF2B5EF4-FFF2-40B4-BE49-F238E27FC236}">
                <a16:creationId xmlns:a16="http://schemas.microsoft.com/office/drawing/2014/main" id="{326F40A6-2814-4B8B-A759-DCB83A605C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1255" y="920792"/>
            <a:ext cx="4281489" cy="680648"/>
          </a:xfrm>
        </p:spPr>
        <p:txBody>
          <a:bodyPr>
            <a:noAutofit/>
          </a:bodyPr>
          <a:lstStyle>
            <a:lvl1pPr marL="0" indent="0" algn="ctr">
              <a:buNone/>
              <a:defRPr sz="48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your title</a:t>
            </a:r>
          </a:p>
        </p:txBody>
      </p:sp>
      <p:sp>
        <p:nvSpPr>
          <p:cNvPr id="25" name="สี่เหลี่ยมผืนผ้า 24"/>
          <p:cNvSpPr/>
          <p:nvPr userDrawn="1"/>
        </p:nvSpPr>
        <p:spPr>
          <a:xfrm>
            <a:off x="1689314" y="2044699"/>
            <a:ext cx="5765369" cy="2286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ตัวแทนข้อความ 185">
            <a:extLst>
              <a:ext uri="{FF2B5EF4-FFF2-40B4-BE49-F238E27FC236}">
                <a16:creationId xmlns:a16="http://schemas.microsoft.com/office/drawing/2014/main" id="{E624FA4C-93DD-481A-B767-C4F2938FD3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94741" y="2842392"/>
            <a:ext cx="4939030" cy="800919"/>
          </a:xfrm>
        </p:spPr>
        <p:txBody>
          <a:bodyPr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pPr marL="0" marR="0" lvl="0" indent="0" algn="ctr" defTabSz="685800" rtl="0" eaLnBrk="1" fontAlgn="auto" latinLnBrk="0" hangingPunct="1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149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ราฟิก 2">
            <a:extLst>
              <a:ext uri="{FF2B5EF4-FFF2-40B4-BE49-F238E27FC236}">
                <a16:creationId xmlns:a16="http://schemas.microsoft.com/office/drawing/2014/main" id="{E4863FEF-BA95-4B48-9964-2A55DF43BD4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3" name="กราฟิก 2">
              <a:extLst>
                <a:ext uri="{FF2B5EF4-FFF2-40B4-BE49-F238E27FC236}">
                  <a16:creationId xmlns:a16="http://schemas.microsoft.com/office/drawing/2014/main" id="{424DF352-69B1-4685-AACF-F6D37B10BC7F}"/>
                </a:ext>
              </a:extLst>
            </p:cNvPr>
            <p:cNvGrpSpPr/>
            <p:nvPr/>
          </p:nvGrpSpPr>
          <p:grpSpPr>
            <a:xfrm>
              <a:off x="0" y="387350"/>
              <a:ext cx="9144000" cy="4341812"/>
              <a:chOff x="0" y="387350"/>
              <a:chExt cx="9144000" cy="4341812"/>
            </a:xfrm>
          </p:grpSpPr>
          <p:sp>
            <p:nvSpPr>
              <p:cNvPr id="5" name="รูปแบบอิสระ: รูปร่าง 4">
                <a:extLst>
                  <a:ext uri="{FF2B5EF4-FFF2-40B4-BE49-F238E27FC236}">
                    <a16:creationId xmlns:a16="http://schemas.microsoft.com/office/drawing/2014/main" id="{2BBAB0CD-0C9B-4099-98E0-07D34E7D5B5B}"/>
                  </a:ext>
                </a:extLst>
              </p:cNvPr>
              <p:cNvSpPr/>
              <p:nvPr/>
            </p:nvSpPr>
            <p:spPr>
              <a:xfrm>
                <a:off x="0" y="3873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en-US"/>
              </a:p>
            </p:txBody>
          </p:sp>
          <p:sp>
            <p:nvSpPr>
              <p:cNvPr id="6" name="รูปแบบอิสระ: รูปร่าง 5">
                <a:extLst>
                  <a:ext uri="{FF2B5EF4-FFF2-40B4-BE49-F238E27FC236}">
                    <a16:creationId xmlns:a16="http://schemas.microsoft.com/office/drawing/2014/main" id="{F5141F7C-F0EE-422C-8ABF-148B296F13AF}"/>
                  </a:ext>
                </a:extLst>
              </p:cNvPr>
              <p:cNvSpPr/>
              <p:nvPr/>
            </p:nvSpPr>
            <p:spPr>
              <a:xfrm>
                <a:off x="0" y="7493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en-US"/>
              </a:p>
            </p:txBody>
          </p:sp>
          <p:sp>
            <p:nvSpPr>
              <p:cNvPr id="7" name="รูปแบบอิสระ: รูปร่าง 6">
                <a:extLst>
                  <a:ext uri="{FF2B5EF4-FFF2-40B4-BE49-F238E27FC236}">
                    <a16:creationId xmlns:a16="http://schemas.microsoft.com/office/drawing/2014/main" id="{83774C0A-E9E7-43AB-A321-408260706489}"/>
                  </a:ext>
                </a:extLst>
              </p:cNvPr>
              <p:cNvSpPr/>
              <p:nvPr/>
            </p:nvSpPr>
            <p:spPr>
              <a:xfrm>
                <a:off x="0" y="11112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en-US"/>
              </a:p>
            </p:txBody>
          </p:sp>
          <p:sp>
            <p:nvSpPr>
              <p:cNvPr id="8" name="รูปแบบอิสระ: รูปร่าง 7">
                <a:extLst>
                  <a:ext uri="{FF2B5EF4-FFF2-40B4-BE49-F238E27FC236}">
                    <a16:creationId xmlns:a16="http://schemas.microsoft.com/office/drawing/2014/main" id="{BCE723C7-45AC-4FF3-90D4-71C9FB4729A7}"/>
                  </a:ext>
                </a:extLst>
              </p:cNvPr>
              <p:cNvSpPr/>
              <p:nvPr/>
            </p:nvSpPr>
            <p:spPr>
              <a:xfrm>
                <a:off x="0" y="14732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en-US"/>
              </a:p>
            </p:txBody>
          </p:sp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40287161-213E-4DDE-8E5B-08D2FC2062A7}"/>
                  </a:ext>
                </a:extLst>
              </p:cNvPr>
              <p:cNvSpPr/>
              <p:nvPr/>
            </p:nvSpPr>
            <p:spPr>
              <a:xfrm>
                <a:off x="0" y="18351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66D62757-F341-4708-A067-6BCFF42B477C}"/>
                  </a:ext>
                </a:extLst>
              </p:cNvPr>
              <p:cNvSpPr/>
              <p:nvPr/>
            </p:nvSpPr>
            <p:spPr>
              <a:xfrm>
                <a:off x="0" y="21971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6F5A87C4-B56B-4A25-B183-15BCF0306772}"/>
                  </a:ext>
                </a:extLst>
              </p:cNvPr>
              <p:cNvSpPr/>
              <p:nvPr/>
            </p:nvSpPr>
            <p:spPr>
              <a:xfrm>
                <a:off x="0" y="25590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7CE226BE-80F4-4ADC-9D79-8645690450F4}"/>
                  </a:ext>
                </a:extLst>
              </p:cNvPr>
              <p:cNvSpPr/>
              <p:nvPr/>
            </p:nvSpPr>
            <p:spPr>
              <a:xfrm>
                <a:off x="0" y="29210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B3777ED9-E094-43E9-AB8F-F76E7F9BF7AC}"/>
                  </a:ext>
                </a:extLst>
              </p:cNvPr>
              <p:cNvSpPr/>
              <p:nvPr/>
            </p:nvSpPr>
            <p:spPr>
              <a:xfrm>
                <a:off x="0" y="32813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en-US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DDDE53FB-68E9-4EB0-B0C3-49F70AE72885}"/>
                  </a:ext>
                </a:extLst>
              </p:cNvPr>
              <p:cNvSpPr/>
              <p:nvPr/>
            </p:nvSpPr>
            <p:spPr>
              <a:xfrm>
                <a:off x="0" y="36433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29934991-C737-447E-AD15-47A53CCEB9B2}"/>
                  </a:ext>
                </a:extLst>
              </p:cNvPr>
              <p:cNvSpPr/>
              <p:nvPr/>
            </p:nvSpPr>
            <p:spPr>
              <a:xfrm>
                <a:off x="0" y="40052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43C2FF21-504B-4806-83FF-5C8EAA8EB1DD}"/>
                  </a:ext>
                </a:extLst>
              </p:cNvPr>
              <p:cNvSpPr/>
              <p:nvPr/>
            </p:nvSpPr>
            <p:spPr>
              <a:xfrm>
                <a:off x="0" y="43672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9CEEA13B-BCA4-453C-9BD4-0200D9EBF237}"/>
                  </a:ext>
                </a:extLst>
              </p:cNvPr>
              <p:cNvSpPr/>
              <p:nvPr/>
            </p:nvSpPr>
            <p:spPr>
              <a:xfrm>
                <a:off x="0" y="47291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en-US"/>
              </a:p>
            </p:txBody>
          </p:sp>
        </p:grpSp>
        <p:sp>
          <p:nvSpPr>
            <p:cNvPr id="4" name="รูปแบบอิสระ: รูปร่าง 3">
              <a:extLst>
                <a:ext uri="{FF2B5EF4-FFF2-40B4-BE49-F238E27FC236}">
                  <a16:creationId xmlns:a16="http://schemas.microsoft.com/office/drawing/2014/main" id="{BBD62CB6-B890-41E7-AF1E-E7D98A690987}"/>
                </a:ext>
              </a:extLst>
            </p:cNvPr>
            <p:cNvSpPr/>
            <p:nvPr/>
          </p:nvSpPr>
          <p:spPr>
            <a:xfrm>
              <a:off x="576262" y="0"/>
              <a:ext cx="15875" cy="5143500"/>
            </a:xfrm>
            <a:custGeom>
              <a:avLst/>
              <a:gdLst>
                <a:gd name="connsiteX0" fmla="*/ 0 w 15875"/>
                <a:gd name="connsiteY0" fmla="*/ 0 h 5143500"/>
                <a:gd name="connsiteX1" fmla="*/ 0 w 15875"/>
                <a:gd name="connsiteY1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" h="5143500">
                  <a:moveTo>
                    <a:pt x="0" y="0"/>
                  </a:moveTo>
                  <a:lnTo>
                    <a:pt x="0" y="514350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</p:grpSp>
      <p:sp>
        <p:nvSpPr>
          <p:cNvPr id="18" name="ตัวแทนข้อความ 24">
            <a:extLst>
              <a:ext uri="{FF2B5EF4-FFF2-40B4-BE49-F238E27FC236}">
                <a16:creationId xmlns:a16="http://schemas.microsoft.com/office/drawing/2014/main" id="{49C70ED3-BBD4-4BC4-B350-05C70530FE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5054" y="612215"/>
            <a:ext cx="1351461" cy="1064185"/>
          </a:xfrm>
        </p:spPr>
        <p:txBody>
          <a:bodyPr>
            <a:noAutofit/>
          </a:bodyPr>
          <a:lstStyle>
            <a:lvl1pPr marL="0" indent="0" algn="l">
              <a:buNone/>
              <a:defRPr sz="8000" b="1">
                <a:latin typeface="+mj-lt"/>
              </a:defRPr>
            </a:lvl1pPr>
          </a:lstStyle>
          <a:p>
            <a:r>
              <a:rPr lang="en-US" dirty="0"/>
              <a:t>01</a:t>
            </a:r>
          </a:p>
        </p:txBody>
      </p:sp>
      <p:grpSp>
        <p:nvGrpSpPr>
          <p:cNvPr id="19" name="กลุ่ม 18">
            <a:extLst>
              <a:ext uri="{FF2B5EF4-FFF2-40B4-BE49-F238E27FC236}">
                <a16:creationId xmlns:a16="http://schemas.microsoft.com/office/drawing/2014/main" id="{96A09760-7155-4C64-A995-97BF4B53D311}"/>
              </a:ext>
            </a:extLst>
          </p:cNvPr>
          <p:cNvGrpSpPr/>
          <p:nvPr userDrawn="1"/>
        </p:nvGrpSpPr>
        <p:grpSpPr>
          <a:xfrm>
            <a:off x="1168399" y="573917"/>
            <a:ext cx="1562111" cy="1189697"/>
            <a:chOff x="1061717" y="1746393"/>
            <a:chExt cx="1698573" cy="1214709"/>
          </a:xfrm>
        </p:grpSpPr>
        <p:sp>
          <p:nvSpPr>
            <p:cNvPr id="20" name="รูปแบบอิสระ: รูปร่าง 4">
              <a:extLst>
                <a:ext uri="{FF2B5EF4-FFF2-40B4-BE49-F238E27FC236}">
                  <a16:creationId xmlns:a16="http://schemas.microsoft.com/office/drawing/2014/main" id="{20F58923-35C1-4FAC-8EE6-1A5B931D91AB}"/>
                </a:ext>
              </a:extLst>
            </p:cNvPr>
            <p:cNvSpPr/>
            <p:nvPr/>
          </p:nvSpPr>
          <p:spPr>
            <a:xfrm>
              <a:off x="1061717" y="1780465"/>
              <a:ext cx="41378" cy="1155281"/>
            </a:xfrm>
            <a:custGeom>
              <a:avLst/>
              <a:gdLst>
                <a:gd name="connsiteX0" fmla="*/ 25420 w 41378"/>
                <a:gd name="connsiteY0" fmla="*/ 257522 h 1155281"/>
                <a:gd name="connsiteX1" fmla="*/ 41268 w 41378"/>
                <a:gd name="connsiteY1" fmla="*/ 7131 h 1155281"/>
                <a:gd name="connsiteX2" fmla="*/ 25420 w 41378"/>
                <a:gd name="connsiteY2" fmla="*/ 7131 h 1155281"/>
                <a:gd name="connsiteX3" fmla="*/ 1649 w 41378"/>
                <a:gd name="connsiteY3" fmla="*/ 452446 h 1155281"/>
                <a:gd name="connsiteX4" fmla="*/ 4818 w 41378"/>
                <a:gd name="connsiteY4" fmla="*/ 897760 h 1155281"/>
                <a:gd name="connsiteX5" fmla="*/ 19081 w 41378"/>
                <a:gd name="connsiteY5" fmla="*/ 1148151 h 1155281"/>
                <a:gd name="connsiteX6" fmla="*/ 34929 w 41378"/>
                <a:gd name="connsiteY6" fmla="*/ 1148151 h 1155281"/>
                <a:gd name="connsiteX7" fmla="*/ 15912 w 41378"/>
                <a:gd name="connsiteY7" fmla="*/ 702836 h 1155281"/>
                <a:gd name="connsiteX8" fmla="*/ 25420 w 41378"/>
                <a:gd name="connsiteY8" fmla="*/ 257522 h 1155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78" h="1155281">
                  <a:moveTo>
                    <a:pt x="25420" y="257522"/>
                  </a:moveTo>
                  <a:cubicBezTo>
                    <a:pt x="30174" y="173530"/>
                    <a:pt x="34929" y="89538"/>
                    <a:pt x="41268" y="7131"/>
                  </a:cubicBezTo>
                  <a:cubicBezTo>
                    <a:pt x="42852" y="-2377"/>
                    <a:pt x="27005" y="-2377"/>
                    <a:pt x="25420" y="7131"/>
                  </a:cubicBezTo>
                  <a:cubicBezTo>
                    <a:pt x="12742" y="156098"/>
                    <a:pt x="4818" y="303479"/>
                    <a:pt x="1649" y="452446"/>
                  </a:cubicBezTo>
                  <a:cubicBezTo>
                    <a:pt x="-1521" y="601412"/>
                    <a:pt x="64" y="750379"/>
                    <a:pt x="4818" y="897760"/>
                  </a:cubicBezTo>
                  <a:cubicBezTo>
                    <a:pt x="7988" y="981752"/>
                    <a:pt x="12742" y="1065744"/>
                    <a:pt x="19081" y="1148151"/>
                  </a:cubicBezTo>
                  <a:cubicBezTo>
                    <a:pt x="19081" y="1157659"/>
                    <a:pt x="34929" y="1157659"/>
                    <a:pt x="34929" y="1148151"/>
                  </a:cubicBezTo>
                  <a:cubicBezTo>
                    <a:pt x="23835" y="999184"/>
                    <a:pt x="17496" y="851803"/>
                    <a:pt x="15912" y="702836"/>
                  </a:cubicBezTo>
                  <a:cubicBezTo>
                    <a:pt x="14327" y="555454"/>
                    <a:pt x="17496" y="406488"/>
                    <a:pt x="25420" y="257522"/>
                  </a:cubicBezTo>
                  <a:close/>
                </a:path>
              </a:pathLst>
            </a:custGeom>
            <a:solidFill>
              <a:srgbClr val="000000"/>
            </a:solidFill>
            <a:ln w="158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รูปแบบอิสระ: รูปร่าง 5">
              <a:extLst>
                <a:ext uri="{FF2B5EF4-FFF2-40B4-BE49-F238E27FC236}">
                  <a16:creationId xmlns:a16="http://schemas.microsoft.com/office/drawing/2014/main" id="{1716BC16-B6F1-4867-ADDD-676EAFBAC0C4}"/>
                </a:ext>
              </a:extLst>
            </p:cNvPr>
            <p:cNvSpPr/>
            <p:nvPr/>
          </p:nvSpPr>
          <p:spPr>
            <a:xfrm>
              <a:off x="1100608" y="1746393"/>
              <a:ext cx="1621197" cy="31694"/>
            </a:xfrm>
            <a:custGeom>
              <a:avLst/>
              <a:gdLst>
                <a:gd name="connsiteX0" fmla="*/ 1614067 w 1621197"/>
                <a:gd name="connsiteY0" fmla="*/ 7924 h 31694"/>
                <a:gd name="connsiteX1" fmla="*/ 986506 w 1621197"/>
                <a:gd name="connsiteY1" fmla="*/ 0 h 31694"/>
                <a:gd name="connsiteX2" fmla="*/ 358946 w 1621197"/>
                <a:gd name="connsiteY2" fmla="*/ 6339 h 31694"/>
                <a:gd name="connsiteX3" fmla="*/ 7131 w 1621197"/>
                <a:gd name="connsiteY3" fmla="*/ 15847 h 31694"/>
                <a:gd name="connsiteX4" fmla="*/ 7131 w 1621197"/>
                <a:gd name="connsiteY4" fmla="*/ 31695 h 31694"/>
                <a:gd name="connsiteX5" fmla="*/ 634692 w 1621197"/>
                <a:gd name="connsiteY5" fmla="*/ 17432 h 31694"/>
                <a:gd name="connsiteX6" fmla="*/ 1262252 w 1621197"/>
                <a:gd name="connsiteY6" fmla="*/ 17432 h 31694"/>
                <a:gd name="connsiteX7" fmla="*/ 1614067 w 1621197"/>
                <a:gd name="connsiteY7" fmla="*/ 23771 h 31694"/>
                <a:gd name="connsiteX8" fmla="*/ 1614067 w 1621197"/>
                <a:gd name="connsiteY8" fmla="*/ 7924 h 31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1197" h="31694">
                  <a:moveTo>
                    <a:pt x="1614067" y="7924"/>
                  </a:moveTo>
                  <a:cubicBezTo>
                    <a:pt x="1404880" y="3170"/>
                    <a:pt x="1195693" y="0"/>
                    <a:pt x="986506" y="0"/>
                  </a:cubicBezTo>
                  <a:cubicBezTo>
                    <a:pt x="777319" y="0"/>
                    <a:pt x="568132" y="1585"/>
                    <a:pt x="358946" y="6339"/>
                  </a:cubicBezTo>
                  <a:cubicBezTo>
                    <a:pt x="241674" y="9509"/>
                    <a:pt x="124403" y="12678"/>
                    <a:pt x="7131" y="15847"/>
                  </a:cubicBezTo>
                  <a:cubicBezTo>
                    <a:pt x="-2377" y="15847"/>
                    <a:pt x="-2377" y="31695"/>
                    <a:pt x="7131" y="31695"/>
                  </a:cubicBezTo>
                  <a:cubicBezTo>
                    <a:pt x="216318" y="23771"/>
                    <a:pt x="425505" y="19017"/>
                    <a:pt x="634692" y="17432"/>
                  </a:cubicBezTo>
                  <a:cubicBezTo>
                    <a:pt x="843879" y="14263"/>
                    <a:pt x="1053065" y="14263"/>
                    <a:pt x="1262252" y="17432"/>
                  </a:cubicBezTo>
                  <a:cubicBezTo>
                    <a:pt x="1379524" y="19017"/>
                    <a:pt x="1496795" y="20602"/>
                    <a:pt x="1614067" y="23771"/>
                  </a:cubicBezTo>
                  <a:cubicBezTo>
                    <a:pt x="1623575" y="23771"/>
                    <a:pt x="1623575" y="7924"/>
                    <a:pt x="1614067" y="7924"/>
                  </a:cubicBezTo>
                  <a:close/>
                </a:path>
              </a:pathLst>
            </a:custGeom>
            <a:solidFill>
              <a:srgbClr val="000000"/>
            </a:solidFill>
            <a:ln w="158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รูปแบบอิสระ: รูปร่าง 6">
              <a:extLst>
                <a:ext uri="{FF2B5EF4-FFF2-40B4-BE49-F238E27FC236}">
                  <a16:creationId xmlns:a16="http://schemas.microsoft.com/office/drawing/2014/main" id="{ECB48F43-E2CA-4BF5-AFFC-6265EDC4CDEB}"/>
                </a:ext>
              </a:extLst>
            </p:cNvPr>
            <p:cNvSpPr/>
            <p:nvPr/>
          </p:nvSpPr>
          <p:spPr>
            <a:xfrm>
              <a:off x="1100608" y="1770956"/>
              <a:ext cx="1659682" cy="1190146"/>
            </a:xfrm>
            <a:custGeom>
              <a:avLst/>
              <a:gdLst>
                <a:gd name="connsiteX0" fmla="*/ 1652100 w 1659682"/>
                <a:gd name="connsiteY0" fmla="*/ 1152905 h 1190146"/>
                <a:gd name="connsiteX1" fmla="*/ 1639422 w 1659682"/>
                <a:gd name="connsiteY1" fmla="*/ 1151320 h 1190146"/>
                <a:gd name="connsiteX2" fmla="*/ 1658440 w 1659682"/>
                <a:gd name="connsiteY2" fmla="*/ 725023 h 1190146"/>
                <a:gd name="connsiteX3" fmla="*/ 1652100 w 1659682"/>
                <a:gd name="connsiteY3" fmla="*/ 265445 h 1190146"/>
                <a:gd name="connsiteX4" fmla="*/ 1636253 w 1659682"/>
                <a:gd name="connsiteY4" fmla="*/ 7131 h 1190146"/>
                <a:gd name="connsiteX5" fmla="*/ 1620406 w 1659682"/>
                <a:gd name="connsiteY5" fmla="*/ 7131 h 1190146"/>
                <a:gd name="connsiteX6" fmla="*/ 1642592 w 1659682"/>
                <a:gd name="connsiteY6" fmla="*/ 466709 h 1190146"/>
                <a:gd name="connsiteX7" fmla="*/ 1637838 w 1659682"/>
                <a:gd name="connsiteY7" fmla="*/ 926286 h 1190146"/>
                <a:gd name="connsiteX8" fmla="*/ 1625160 w 1659682"/>
                <a:gd name="connsiteY8" fmla="*/ 1149735 h 1190146"/>
                <a:gd name="connsiteX9" fmla="*/ 1011862 w 1659682"/>
                <a:gd name="connsiteY9" fmla="*/ 1141812 h 1190146"/>
                <a:gd name="connsiteX10" fmla="*/ 368454 w 1659682"/>
                <a:gd name="connsiteY10" fmla="*/ 1162413 h 1190146"/>
                <a:gd name="connsiteX11" fmla="*/ 7131 w 1659682"/>
                <a:gd name="connsiteY11" fmla="*/ 1141812 h 1190146"/>
                <a:gd name="connsiteX12" fmla="*/ 7131 w 1659682"/>
                <a:gd name="connsiteY12" fmla="*/ 1157659 h 1190146"/>
                <a:gd name="connsiteX13" fmla="*/ 648955 w 1659682"/>
                <a:gd name="connsiteY13" fmla="*/ 1171922 h 1190146"/>
                <a:gd name="connsiteX14" fmla="*/ 1292363 w 1659682"/>
                <a:gd name="connsiteY14" fmla="*/ 1149735 h 1190146"/>
                <a:gd name="connsiteX15" fmla="*/ 1623575 w 1659682"/>
                <a:gd name="connsiteY15" fmla="*/ 1163998 h 1190146"/>
                <a:gd name="connsiteX16" fmla="*/ 1621990 w 1659682"/>
                <a:gd name="connsiteY16" fmla="*/ 1183015 h 1190146"/>
                <a:gd name="connsiteX17" fmla="*/ 1637838 w 1659682"/>
                <a:gd name="connsiteY17" fmla="*/ 1183015 h 1190146"/>
                <a:gd name="connsiteX18" fmla="*/ 1639422 w 1659682"/>
                <a:gd name="connsiteY18" fmla="*/ 1165583 h 1190146"/>
                <a:gd name="connsiteX19" fmla="*/ 1653685 w 1659682"/>
                <a:gd name="connsiteY19" fmla="*/ 1167167 h 1190146"/>
                <a:gd name="connsiteX20" fmla="*/ 1652100 w 1659682"/>
                <a:gd name="connsiteY20" fmla="*/ 1152905 h 1190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59682" h="1190146">
                  <a:moveTo>
                    <a:pt x="1652100" y="1152905"/>
                  </a:moveTo>
                  <a:cubicBezTo>
                    <a:pt x="1647346" y="1152905"/>
                    <a:pt x="1644177" y="1152905"/>
                    <a:pt x="1639422" y="1151320"/>
                  </a:cubicBezTo>
                  <a:cubicBezTo>
                    <a:pt x="1648931" y="1010277"/>
                    <a:pt x="1655270" y="867650"/>
                    <a:pt x="1658440" y="725023"/>
                  </a:cubicBezTo>
                  <a:cubicBezTo>
                    <a:pt x="1661609" y="571302"/>
                    <a:pt x="1658440" y="419166"/>
                    <a:pt x="1652100" y="265445"/>
                  </a:cubicBezTo>
                  <a:cubicBezTo>
                    <a:pt x="1648931" y="179869"/>
                    <a:pt x="1642592" y="92708"/>
                    <a:pt x="1636253" y="7131"/>
                  </a:cubicBezTo>
                  <a:cubicBezTo>
                    <a:pt x="1636253" y="-2377"/>
                    <a:pt x="1620406" y="-2377"/>
                    <a:pt x="1620406" y="7131"/>
                  </a:cubicBezTo>
                  <a:cubicBezTo>
                    <a:pt x="1631499" y="159267"/>
                    <a:pt x="1639422" y="312988"/>
                    <a:pt x="1642592" y="466709"/>
                  </a:cubicBezTo>
                  <a:cubicBezTo>
                    <a:pt x="1645762" y="620429"/>
                    <a:pt x="1644177" y="772565"/>
                    <a:pt x="1637838" y="926286"/>
                  </a:cubicBezTo>
                  <a:cubicBezTo>
                    <a:pt x="1634668" y="1000769"/>
                    <a:pt x="1629914" y="1075252"/>
                    <a:pt x="1625160" y="1149735"/>
                  </a:cubicBezTo>
                  <a:cubicBezTo>
                    <a:pt x="1420727" y="1132303"/>
                    <a:pt x="1216295" y="1133888"/>
                    <a:pt x="1011862" y="1141812"/>
                  </a:cubicBezTo>
                  <a:cubicBezTo>
                    <a:pt x="797921" y="1149735"/>
                    <a:pt x="582395" y="1163998"/>
                    <a:pt x="368454" y="1162413"/>
                  </a:cubicBezTo>
                  <a:cubicBezTo>
                    <a:pt x="248013" y="1162413"/>
                    <a:pt x="127572" y="1156074"/>
                    <a:pt x="7131" y="1141812"/>
                  </a:cubicBezTo>
                  <a:cubicBezTo>
                    <a:pt x="-2377" y="1140227"/>
                    <a:pt x="-2377" y="1156074"/>
                    <a:pt x="7131" y="1157659"/>
                  </a:cubicBezTo>
                  <a:cubicBezTo>
                    <a:pt x="219488" y="1181430"/>
                    <a:pt x="435014" y="1179846"/>
                    <a:pt x="648955" y="1171922"/>
                  </a:cubicBezTo>
                  <a:cubicBezTo>
                    <a:pt x="862896" y="1163998"/>
                    <a:pt x="1078422" y="1149735"/>
                    <a:pt x="1292363" y="1149735"/>
                  </a:cubicBezTo>
                  <a:cubicBezTo>
                    <a:pt x="1403295" y="1149735"/>
                    <a:pt x="1514227" y="1152905"/>
                    <a:pt x="1623575" y="1163998"/>
                  </a:cubicBezTo>
                  <a:cubicBezTo>
                    <a:pt x="1623575" y="1170337"/>
                    <a:pt x="1623575" y="1176676"/>
                    <a:pt x="1621990" y="1183015"/>
                  </a:cubicBezTo>
                  <a:cubicBezTo>
                    <a:pt x="1621990" y="1192524"/>
                    <a:pt x="1637838" y="1192524"/>
                    <a:pt x="1637838" y="1183015"/>
                  </a:cubicBezTo>
                  <a:cubicBezTo>
                    <a:pt x="1637838" y="1176676"/>
                    <a:pt x="1637838" y="1171922"/>
                    <a:pt x="1639422" y="1165583"/>
                  </a:cubicBezTo>
                  <a:cubicBezTo>
                    <a:pt x="1644177" y="1165583"/>
                    <a:pt x="1648931" y="1165583"/>
                    <a:pt x="1653685" y="1167167"/>
                  </a:cubicBezTo>
                  <a:cubicBezTo>
                    <a:pt x="1661609" y="1170337"/>
                    <a:pt x="1661609" y="1154490"/>
                    <a:pt x="1652100" y="1152905"/>
                  </a:cubicBezTo>
                  <a:close/>
                </a:path>
              </a:pathLst>
            </a:custGeom>
            <a:solidFill>
              <a:srgbClr val="000000"/>
            </a:solidFill>
            <a:ln w="158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ตัวแทนข้อความ 185">
            <a:extLst>
              <a:ext uri="{FF2B5EF4-FFF2-40B4-BE49-F238E27FC236}">
                <a16:creationId xmlns:a16="http://schemas.microsoft.com/office/drawing/2014/main" id="{326F40A6-2814-4B8B-A759-DCB83A605C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3198" y="2020887"/>
            <a:ext cx="4281489" cy="680648"/>
          </a:xfrm>
        </p:spPr>
        <p:txBody>
          <a:bodyPr>
            <a:noAutofit/>
          </a:bodyPr>
          <a:lstStyle>
            <a:lvl1pPr marL="0" indent="0" algn="l">
              <a:buNone/>
              <a:defRPr sz="48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your title</a:t>
            </a:r>
          </a:p>
        </p:txBody>
      </p:sp>
      <p:sp>
        <p:nvSpPr>
          <p:cNvPr id="25" name="ตัวแทนข้อความ 185">
            <a:extLst>
              <a:ext uri="{FF2B5EF4-FFF2-40B4-BE49-F238E27FC236}">
                <a16:creationId xmlns:a16="http://schemas.microsoft.com/office/drawing/2014/main" id="{326F40A6-2814-4B8B-A759-DCB83A605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3197" y="3047610"/>
            <a:ext cx="7238829" cy="482574"/>
          </a:xfrm>
          <a:ln w="12700">
            <a:solidFill>
              <a:schemeClr val="tx1"/>
            </a:solidFill>
            <a:prstDash val="dash"/>
          </a:ln>
        </p:spPr>
        <p:txBody>
          <a:bodyPr>
            <a:noAutofit/>
          </a:bodyPr>
          <a:lstStyle>
            <a:lvl1pPr marL="0" indent="0" algn="l">
              <a:buNone/>
              <a:defRPr sz="28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your title</a:t>
            </a:r>
          </a:p>
        </p:txBody>
      </p:sp>
    </p:spTree>
    <p:extLst>
      <p:ext uri="{BB962C8B-B14F-4D97-AF65-F5344CB8AC3E}">
        <p14:creationId xmlns:p14="http://schemas.microsoft.com/office/powerpoint/2010/main" val="21981338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ราฟิก 2">
            <a:extLst>
              <a:ext uri="{FF2B5EF4-FFF2-40B4-BE49-F238E27FC236}">
                <a16:creationId xmlns:a16="http://schemas.microsoft.com/office/drawing/2014/main" id="{E4863FEF-BA95-4B48-9964-2A55DF43BD4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3" name="กราฟิก 2">
              <a:extLst>
                <a:ext uri="{FF2B5EF4-FFF2-40B4-BE49-F238E27FC236}">
                  <a16:creationId xmlns:a16="http://schemas.microsoft.com/office/drawing/2014/main" id="{424DF352-69B1-4685-AACF-F6D37B10BC7F}"/>
                </a:ext>
              </a:extLst>
            </p:cNvPr>
            <p:cNvGrpSpPr/>
            <p:nvPr/>
          </p:nvGrpSpPr>
          <p:grpSpPr>
            <a:xfrm>
              <a:off x="0" y="387350"/>
              <a:ext cx="9144000" cy="4341812"/>
              <a:chOff x="0" y="387350"/>
              <a:chExt cx="9144000" cy="4341812"/>
            </a:xfrm>
          </p:grpSpPr>
          <p:sp>
            <p:nvSpPr>
              <p:cNvPr id="5" name="รูปแบบอิสระ: รูปร่าง 4">
                <a:extLst>
                  <a:ext uri="{FF2B5EF4-FFF2-40B4-BE49-F238E27FC236}">
                    <a16:creationId xmlns:a16="http://schemas.microsoft.com/office/drawing/2014/main" id="{2BBAB0CD-0C9B-4099-98E0-07D34E7D5B5B}"/>
                  </a:ext>
                </a:extLst>
              </p:cNvPr>
              <p:cNvSpPr/>
              <p:nvPr/>
            </p:nvSpPr>
            <p:spPr>
              <a:xfrm>
                <a:off x="0" y="3873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รูปแบบอิสระ: รูปร่าง 5">
                <a:extLst>
                  <a:ext uri="{FF2B5EF4-FFF2-40B4-BE49-F238E27FC236}">
                    <a16:creationId xmlns:a16="http://schemas.microsoft.com/office/drawing/2014/main" id="{F5141F7C-F0EE-422C-8ABF-148B296F13AF}"/>
                  </a:ext>
                </a:extLst>
              </p:cNvPr>
              <p:cNvSpPr/>
              <p:nvPr/>
            </p:nvSpPr>
            <p:spPr>
              <a:xfrm>
                <a:off x="0" y="7493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รูปแบบอิสระ: รูปร่าง 6">
                <a:extLst>
                  <a:ext uri="{FF2B5EF4-FFF2-40B4-BE49-F238E27FC236}">
                    <a16:creationId xmlns:a16="http://schemas.microsoft.com/office/drawing/2014/main" id="{83774C0A-E9E7-43AB-A321-408260706489}"/>
                  </a:ext>
                </a:extLst>
              </p:cNvPr>
              <p:cNvSpPr/>
              <p:nvPr/>
            </p:nvSpPr>
            <p:spPr>
              <a:xfrm>
                <a:off x="0" y="11112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รูปแบบอิสระ: รูปร่าง 7">
                <a:extLst>
                  <a:ext uri="{FF2B5EF4-FFF2-40B4-BE49-F238E27FC236}">
                    <a16:creationId xmlns:a16="http://schemas.microsoft.com/office/drawing/2014/main" id="{BCE723C7-45AC-4FF3-90D4-71C9FB4729A7}"/>
                  </a:ext>
                </a:extLst>
              </p:cNvPr>
              <p:cNvSpPr/>
              <p:nvPr/>
            </p:nvSpPr>
            <p:spPr>
              <a:xfrm>
                <a:off x="0" y="14732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40287161-213E-4DDE-8E5B-08D2FC2062A7}"/>
                  </a:ext>
                </a:extLst>
              </p:cNvPr>
              <p:cNvSpPr/>
              <p:nvPr/>
            </p:nvSpPr>
            <p:spPr>
              <a:xfrm>
                <a:off x="0" y="18351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66D62757-F341-4708-A067-6BCFF42B477C}"/>
                  </a:ext>
                </a:extLst>
              </p:cNvPr>
              <p:cNvSpPr/>
              <p:nvPr/>
            </p:nvSpPr>
            <p:spPr>
              <a:xfrm>
                <a:off x="0" y="21971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6F5A87C4-B56B-4A25-B183-15BCF0306772}"/>
                  </a:ext>
                </a:extLst>
              </p:cNvPr>
              <p:cNvSpPr/>
              <p:nvPr/>
            </p:nvSpPr>
            <p:spPr>
              <a:xfrm>
                <a:off x="0" y="25590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7CE226BE-80F4-4ADC-9D79-8645690450F4}"/>
                  </a:ext>
                </a:extLst>
              </p:cNvPr>
              <p:cNvSpPr/>
              <p:nvPr/>
            </p:nvSpPr>
            <p:spPr>
              <a:xfrm>
                <a:off x="0" y="29210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B3777ED9-E094-43E9-AB8F-F76E7F9BF7AC}"/>
                  </a:ext>
                </a:extLst>
              </p:cNvPr>
              <p:cNvSpPr/>
              <p:nvPr/>
            </p:nvSpPr>
            <p:spPr>
              <a:xfrm>
                <a:off x="0" y="32813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DDDE53FB-68E9-4EB0-B0C3-49F70AE72885}"/>
                  </a:ext>
                </a:extLst>
              </p:cNvPr>
              <p:cNvSpPr/>
              <p:nvPr/>
            </p:nvSpPr>
            <p:spPr>
              <a:xfrm>
                <a:off x="0" y="36433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29934991-C737-447E-AD15-47A53CCEB9B2}"/>
                  </a:ext>
                </a:extLst>
              </p:cNvPr>
              <p:cNvSpPr/>
              <p:nvPr/>
            </p:nvSpPr>
            <p:spPr>
              <a:xfrm>
                <a:off x="0" y="40052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43C2FF21-504B-4806-83FF-5C8EAA8EB1DD}"/>
                  </a:ext>
                </a:extLst>
              </p:cNvPr>
              <p:cNvSpPr/>
              <p:nvPr/>
            </p:nvSpPr>
            <p:spPr>
              <a:xfrm>
                <a:off x="0" y="43672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9CEEA13B-BCA4-453C-9BD4-0200D9EBF237}"/>
                  </a:ext>
                </a:extLst>
              </p:cNvPr>
              <p:cNvSpPr/>
              <p:nvPr/>
            </p:nvSpPr>
            <p:spPr>
              <a:xfrm>
                <a:off x="0" y="47291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" name="รูปแบบอิสระ: รูปร่าง 3">
              <a:extLst>
                <a:ext uri="{FF2B5EF4-FFF2-40B4-BE49-F238E27FC236}">
                  <a16:creationId xmlns:a16="http://schemas.microsoft.com/office/drawing/2014/main" id="{BBD62CB6-B890-41E7-AF1E-E7D98A690987}"/>
                </a:ext>
              </a:extLst>
            </p:cNvPr>
            <p:cNvSpPr/>
            <p:nvPr/>
          </p:nvSpPr>
          <p:spPr>
            <a:xfrm>
              <a:off x="576262" y="0"/>
              <a:ext cx="15875" cy="5143500"/>
            </a:xfrm>
            <a:custGeom>
              <a:avLst/>
              <a:gdLst>
                <a:gd name="connsiteX0" fmla="*/ 0 w 15875"/>
                <a:gd name="connsiteY0" fmla="*/ 0 h 5143500"/>
                <a:gd name="connsiteX1" fmla="*/ 0 w 15875"/>
                <a:gd name="connsiteY1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" h="5143500">
                  <a:moveTo>
                    <a:pt x="0" y="0"/>
                  </a:moveTo>
                  <a:lnTo>
                    <a:pt x="0" y="514350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86750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ราฟิก 2">
            <a:extLst>
              <a:ext uri="{FF2B5EF4-FFF2-40B4-BE49-F238E27FC236}">
                <a16:creationId xmlns:a16="http://schemas.microsoft.com/office/drawing/2014/main" id="{465B849F-DD2B-430C-BA94-48F65F94FB3B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6" name="กราฟิก 2">
              <a:extLst>
                <a:ext uri="{FF2B5EF4-FFF2-40B4-BE49-F238E27FC236}">
                  <a16:creationId xmlns:a16="http://schemas.microsoft.com/office/drawing/2014/main" id="{87806AB1-8647-45A9-B749-F9A27D6DF344}"/>
                </a:ext>
              </a:extLst>
            </p:cNvPr>
            <p:cNvGrpSpPr/>
            <p:nvPr/>
          </p:nvGrpSpPr>
          <p:grpSpPr>
            <a:xfrm>
              <a:off x="0" y="387350"/>
              <a:ext cx="9144000" cy="4341812"/>
              <a:chOff x="0" y="387350"/>
              <a:chExt cx="9144000" cy="4341812"/>
            </a:xfrm>
          </p:grpSpPr>
          <p:sp>
            <p:nvSpPr>
              <p:cNvPr id="7" name="รูปแบบอิสระ: รูปร่าง 6">
                <a:extLst>
                  <a:ext uri="{FF2B5EF4-FFF2-40B4-BE49-F238E27FC236}">
                    <a16:creationId xmlns:a16="http://schemas.microsoft.com/office/drawing/2014/main" id="{36EC67B6-C365-4DBC-93A2-2473DE1A6076}"/>
                  </a:ext>
                </a:extLst>
              </p:cNvPr>
              <p:cNvSpPr/>
              <p:nvPr/>
            </p:nvSpPr>
            <p:spPr>
              <a:xfrm>
                <a:off x="0" y="3873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รูปแบบอิสระ: รูปร่าง 7">
                <a:extLst>
                  <a:ext uri="{FF2B5EF4-FFF2-40B4-BE49-F238E27FC236}">
                    <a16:creationId xmlns:a16="http://schemas.microsoft.com/office/drawing/2014/main" id="{3CE82DDB-5BA9-400B-B077-6223C2FAEDE2}"/>
                  </a:ext>
                </a:extLst>
              </p:cNvPr>
              <p:cNvSpPr/>
              <p:nvPr/>
            </p:nvSpPr>
            <p:spPr>
              <a:xfrm>
                <a:off x="0" y="7493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B1C96256-DD95-4340-8625-0FDDDDAF933F}"/>
                  </a:ext>
                </a:extLst>
              </p:cNvPr>
              <p:cNvSpPr/>
              <p:nvPr/>
            </p:nvSpPr>
            <p:spPr>
              <a:xfrm>
                <a:off x="0" y="11112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ED38609F-6F6D-49DB-BC36-46FDED3EA0F8}"/>
                  </a:ext>
                </a:extLst>
              </p:cNvPr>
              <p:cNvSpPr/>
              <p:nvPr/>
            </p:nvSpPr>
            <p:spPr>
              <a:xfrm>
                <a:off x="0" y="14732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C5BAB16E-96FF-403B-AD7F-C74ADC492953}"/>
                  </a:ext>
                </a:extLst>
              </p:cNvPr>
              <p:cNvSpPr/>
              <p:nvPr/>
            </p:nvSpPr>
            <p:spPr>
              <a:xfrm>
                <a:off x="0" y="18351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920808A0-AE3F-4695-840B-03F7B653575E}"/>
                  </a:ext>
                </a:extLst>
              </p:cNvPr>
              <p:cNvSpPr/>
              <p:nvPr/>
            </p:nvSpPr>
            <p:spPr>
              <a:xfrm>
                <a:off x="0" y="21971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EFD7C88C-4629-45E8-BAD9-CDB0A1F81145}"/>
                  </a:ext>
                </a:extLst>
              </p:cNvPr>
              <p:cNvSpPr/>
              <p:nvPr/>
            </p:nvSpPr>
            <p:spPr>
              <a:xfrm>
                <a:off x="0" y="25590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2E85B933-4CB7-406E-9284-6761E69E60CD}"/>
                  </a:ext>
                </a:extLst>
              </p:cNvPr>
              <p:cNvSpPr/>
              <p:nvPr/>
            </p:nvSpPr>
            <p:spPr>
              <a:xfrm>
                <a:off x="0" y="29210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96969F47-46E7-4911-B236-75D360516161}"/>
                  </a:ext>
                </a:extLst>
              </p:cNvPr>
              <p:cNvSpPr/>
              <p:nvPr/>
            </p:nvSpPr>
            <p:spPr>
              <a:xfrm>
                <a:off x="0" y="32813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F5CEB1BA-746C-40A0-B5C2-AB2044EA8C94}"/>
                  </a:ext>
                </a:extLst>
              </p:cNvPr>
              <p:cNvSpPr/>
              <p:nvPr/>
            </p:nvSpPr>
            <p:spPr>
              <a:xfrm>
                <a:off x="0" y="36433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5BB5216A-A030-4AA5-B20C-C859A6D8CB07}"/>
                  </a:ext>
                </a:extLst>
              </p:cNvPr>
              <p:cNvSpPr/>
              <p:nvPr/>
            </p:nvSpPr>
            <p:spPr>
              <a:xfrm>
                <a:off x="0" y="40052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รูปแบบอิสระ: รูปร่าง 17">
                <a:extLst>
                  <a:ext uri="{FF2B5EF4-FFF2-40B4-BE49-F238E27FC236}">
                    <a16:creationId xmlns:a16="http://schemas.microsoft.com/office/drawing/2014/main" id="{423B3E43-0CF7-4A03-9203-A6F5CBCF233D}"/>
                  </a:ext>
                </a:extLst>
              </p:cNvPr>
              <p:cNvSpPr/>
              <p:nvPr/>
            </p:nvSpPr>
            <p:spPr>
              <a:xfrm>
                <a:off x="0" y="43672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รูปแบบอิสระ: รูปร่าง 18">
                <a:extLst>
                  <a:ext uri="{FF2B5EF4-FFF2-40B4-BE49-F238E27FC236}">
                    <a16:creationId xmlns:a16="http://schemas.microsoft.com/office/drawing/2014/main" id="{C1E78385-FD5D-424E-A7D1-F07DAA8D0F5B}"/>
                  </a:ext>
                </a:extLst>
              </p:cNvPr>
              <p:cNvSpPr/>
              <p:nvPr/>
            </p:nvSpPr>
            <p:spPr>
              <a:xfrm>
                <a:off x="0" y="47291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รูปแบบอิสระ: รูปร่าง 19">
              <a:extLst>
                <a:ext uri="{FF2B5EF4-FFF2-40B4-BE49-F238E27FC236}">
                  <a16:creationId xmlns:a16="http://schemas.microsoft.com/office/drawing/2014/main" id="{2C295A7E-69BE-41CB-BA92-12715E3FF2D5}"/>
                </a:ext>
              </a:extLst>
            </p:cNvPr>
            <p:cNvSpPr/>
            <p:nvPr/>
          </p:nvSpPr>
          <p:spPr>
            <a:xfrm>
              <a:off x="576262" y="0"/>
              <a:ext cx="15875" cy="5143500"/>
            </a:xfrm>
            <a:custGeom>
              <a:avLst/>
              <a:gdLst>
                <a:gd name="connsiteX0" fmla="*/ 0 w 15875"/>
                <a:gd name="connsiteY0" fmla="*/ 0 h 5143500"/>
                <a:gd name="connsiteX1" fmla="*/ 0 w 15875"/>
                <a:gd name="connsiteY1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" h="5143500">
                  <a:moveTo>
                    <a:pt x="0" y="0"/>
                  </a:moveTo>
                  <a:lnTo>
                    <a:pt x="0" y="514350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กราฟิก 2">
            <a:extLst>
              <a:ext uri="{FF2B5EF4-FFF2-40B4-BE49-F238E27FC236}">
                <a16:creationId xmlns:a16="http://schemas.microsoft.com/office/drawing/2014/main" id="{C1716608-6423-4E29-920E-8E21B0C9E234}"/>
              </a:ext>
            </a:extLst>
          </p:cNvPr>
          <p:cNvGrpSpPr/>
          <p:nvPr/>
        </p:nvGrpSpPr>
        <p:grpSpPr>
          <a:xfrm>
            <a:off x="7043712" y="1831339"/>
            <a:ext cx="1646998" cy="3052125"/>
            <a:chOff x="7043712" y="1831339"/>
            <a:chExt cx="1646998" cy="3052125"/>
          </a:xfrm>
        </p:grpSpPr>
        <p:sp>
          <p:nvSpPr>
            <p:cNvPr id="23" name="รูปแบบอิสระ: รูปร่าง 22">
              <a:extLst>
                <a:ext uri="{FF2B5EF4-FFF2-40B4-BE49-F238E27FC236}">
                  <a16:creationId xmlns:a16="http://schemas.microsoft.com/office/drawing/2014/main" id="{E12989E7-43BA-4D5D-8F3B-D8608C086F05}"/>
                </a:ext>
              </a:extLst>
            </p:cNvPr>
            <p:cNvSpPr/>
            <p:nvPr/>
          </p:nvSpPr>
          <p:spPr>
            <a:xfrm>
              <a:off x="7518198" y="4263465"/>
              <a:ext cx="263799" cy="410319"/>
            </a:xfrm>
            <a:custGeom>
              <a:avLst/>
              <a:gdLst>
                <a:gd name="connsiteX0" fmla="*/ 120851 w 263799"/>
                <a:gd name="connsiteY0" fmla="*/ 22785 h 410319"/>
                <a:gd name="connsiteX1" fmla="*/ 114501 w 263799"/>
                <a:gd name="connsiteY1" fmla="*/ 22785 h 410319"/>
                <a:gd name="connsiteX2" fmla="*/ 70051 w 263799"/>
                <a:gd name="connsiteY2" fmla="*/ 30722 h 410319"/>
                <a:gd name="connsiteX3" fmla="*/ 19251 w 263799"/>
                <a:gd name="connsiteY3" fmla="*/ 78347 h 410319"/>
                <a:gd name="connsiteX4" fmla="*/ 201 w 263799"/>
                <a:gd name="connsiteY4" fmla="*/ 133910 h 410319"/>
                <a:gd name="connsiteX5" fmla="*/ 12901 w 263799"/>
                <a:gd name="connsiteY5" fmla="*/ 330760 h 410319"/>
                <a:gd name="connsiteX6" fmla="*/ 117676 w 263799"/>
                <a:gd name="connsiteY6" fmla="*/ 405372 h 410319"/>
                <a:gd name="connsiteX7" fmla="*/ 152601 w 263799"/>
                <a:gd name="connsiteY7" fmla="*/ 386322 h 410319"/>
                <a:gd name="connsiteX8" fmla="*/ 249439 w 263799"/>
                <a:gd name="connsiteY8" fmla="*/ 306947 h 410319"/>
                <a:gd name="connsiteX9" fmla="*/ 263726 w 263799"/>
                <a:gd name="connsiteY9" fmla="*/ 75172 h 410319"/>
                <a:gd name="connsiteX10" fmla="*/ 120851 w 263799"/>
                <a:gd name="connsiteY10" fmla="*/ 22785 h 410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799" h="410319">
                  <a:moveTo>
                    <a:pt x="120851" y="22785"/>
                  </a:moveTo>
                  <a:cubicBezTo>
                    <a:pt x="119264" y="22785"/>
                    <a:pt x="116089" y="22785"/>
                    <a:pt x="114501" y="22785"/>
                  </a:cubicBezTo>
                  <a:cubicBezTo>
                    <a:pt x="100214" y="25960"/>
                    <a:pt x="84339" y="27547"/>
                    <a:pt x="70051" y="30722"/>
                  </a:cubicBezTo>
                  <a:cubicBezTo>
                    <a:pt x="44651" y="35484"/>
                    <a:pt x="27189" y="54535"/>
                    <a:pt x="19251" y="78347"/>
                  </a:cubicBezTo>
                  <a:cubicBezTo>
                    <a:pt x="6551" y="91047"/>
                    <a:pt x="-1386" y="110097"/>
                    <a:pt x="201" y="133910"/>
                  </a:cubicBezTo>
                  <a:cubicBezTo>
                    <a:pt x="4964" y="198997"/>
                    <a:pt x="8139" y="264085"/>
                    <a:pt x="12901" y="330760"/>
                  </a:cubicBezTo>
                  <a:cubicBezTo>
                    <a:pt x="16076" y="378385"/>
                    <a:pt x="66876" y="426010"/>
                    <a:pt x="117676" y="405372"/>
                  </a:cubicBezTo>
                  <a:cubicBezTo>
                    <a:pt x="130376" y="400609"/>
                    <a:pt x="141489" y="392672"/>
                    <a:pt x="152601" y="386322"/>
                  </a:cubicBezTo>
                  <a:cubicBezTo>
                    <a:pt x="197051" y="392672"/>
                    <a:pt x="246264" y="365685"/>
                    <a:pt x="249439" y="306947"/>
                  </a:cubicBezTo>
                  <a:cubicBezTo>
                    <a:pt x="252614" y="229160"/>
                    <a:pt x="257376" y="152960"/>
                    <a:pt x="263726" y="75172"/>
                  </a:cubicBezTo>
                  <a:cubicBezTo>
                    <a:pt x="266901" y="560"/>
                    <a:pt x="165301" y="-21665"/>
                    <a:pt x="120851" y="22785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รูปแบบอิสระ: รูปร่าง 23">
              <a:extLst>
                <a:ext uri="{FF2B5EF4-FFF2-40B4-BE49-F238E27FC236}">
                  <a16:creationId xmlns:a16="http://schemas.microsoft.com/office/drawing/2014/main" id="{6A0916E6-BE47-40FD-BE87-C679156EF80F}"/>
                </a:ext>
              </a:extLst>
            </p:cNvPr>
            <p:cNvSpPr/>
            <p:nvPr/>
          </p:nvSpPr>
          <p:spPr>
            <a:xfrm>
              <a:off x="7890328" y="4205967"/>
              <a:ext cx="231540" cy="489234"/>
            </a:xfrm>
            <a:custGeom>
              <a:avLst/>
              <a:gdLst>
                <a:gd name="connsiteX0" fmla="*/ 166234 w 231540"/>
                <a:gd name="connsiteY0" fmla="*/ 40595 h 489234"/>
                <a:gd name="connsiteX1" fmla="*/ 17009 w 231540"/>
                <a:gd name="connsiteY1" fmla="*/ 59645 h 489234"/>
                <a:gd name="connsiteX2" fmla="*/ 2722 w 231540"/>
                <a:gd name="connsiteY2" fmla="*/ 256495 h 489234"/>
                <a:gd name="connsiteX3" fmla="*/ 7484 w 231540"/>
                <a:gd name="connsiteY3" fmla="*/ 277132 h 489234"/>
                <a:gd name="connsiteX4" fmla="*/ 132896 w 231540"/>
                <a:gd name="connsiteY4" fmla="*/ 483507 h 489234"/>
                <a:gd name="connsiteX5" fmla="*/ 215447 w 231540"/>
                <a:gd name="connsiteY5" fmla="*/ 348570 h 489234"/>
                <a:gd name="connsiteX6" fmla="*/ 231322 w 231540"/>
                <a:gd name="connsiteY6" fmla="*/ 115208 h 489234"/>
                <a:gd name="connsiteX7" fmla="*/ 166234 w 231540"/>
                <a:gd name="connsiteY7" fmla="*/ 40595 h 48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1540" h="489234">
                  <a:moveTo>
                    <a:pt x="166234" y="40595"/>
                  </a:moveTo>
                  <a:cubicBezTo>
                    <a:pt x="134484" y="-13380"/>
                    <a:pt x="36059" y="-19730"/>
                    <a:pt x="17009" y="59645"/>
                  </a:cubicBezTo>
                  <a:cubicBezTo>
                    <a:pt x="1134" y="124732"/>
                    <a:pt x="-3629" y="191408"/>
                    <a:pt x="2722" y="256495"/>
                  </a:cubicBezTo>
                  <a:cubicBezTo>
                    <a:pt x="2722" y="264433"/>
                    <a:pt x="5896" y="270783"/>
                    <a:pt x="7484" y="277132"/>
                  </a:cubicBezTo>
                  <a:cubicBezTo>
                    <a:pt x="1134" y="386670"/>
                    <a:pt x="9072" y="518433"/>
                    <a:pt x="132896" y="483507"/>
                  </a:cubicBezTo>
                  <a:cubicBezTo>
                    <a:pt x="196396" y="466045"/>
                    <a:pt x="210684" y="407308"/>
                    <a:pt x="215447" y="348570"/>
                  </a:cubicBezTo>
                  <a:cubicBezTo>
                    <a:pt x="221796" y="270783"/>
                    <a:pt x="226559" y="192995"/>
                    <a:pt x="231322" y="115208"/>
                  </a:cubicBezTo>
                  <a:cubicBezTo>
                    <a:pt x="234496" y="67583"/>
                    <a:pt x="202746" y="43770"/>
                    <a:pt x="166234" y="40595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รูปแบบอิสระ: รูปร่าง 24">
              <a:extLst>
                <a:ext uri="{FF2B5EF4-FFF2-40B4-BE49-F238E27FC236}">
                  <a16:creationId xmlns:a16="http://schemas.microsoft.com/office/drawing/2014/main" id="{482A165B-48D4-40A2-A041-EF31D77F9889}"/>
                </a:ext>
              </a:extLst>
            </p:cNvPr>
            <p:cNvSpPr/>
            <p:nvPr/>
          </p:nvSpPr>
          <p:spPr>
            <a:xfrm>
              <a:off x="7065300" y="1850374"/>
              <a:ext cx="1573119" cy="1464325"/>
            </a:xfrm>
            <a:custGeom>
              <a:avLst/>
              <a:gdLst>
                <a:gd name="connsiteX0" fmla="*/ 1500849 w 1573119"/>
                <a:gd name="connsiteY0" fmla="*/ 419750 h 1464325"/>
                <a:gd name="connsiteX1" fmla="*/ 1499262 w 1573119"/>
                <a:gd name="connsiteY1" fmla="*/ 418163 h 1464325"/>
                <a:gd name="connsiteX2" fmla="*/ 1265899 w 1573119"/>
                <a:gd name="connsiteY2" fmla="*/ 168925 h 1464325"/>
                <a:gd name="connsiteX3" fmla="*/ 930937 w 1573119"/>
                <a:gd name="connsiteY3" fmla="*/ 2238 h 1464325"/>
                <a:gd name="connsiteX4" fmla="*/ 824574 w 1573119"/>
                <a:gd name="connsiteY4" fmla="*/ 8588 h 1464325"/>
                <a:gd name="connsiteX5" fmla="*/ 754724 w 1573119"/>
                <a:gd name="connsiteY5" fmla="*/ 7000 h 1464325"/>
                <a:gd name="connsiteX6" fmla="*/ 313399 w 1573119"/>
                <a:gd name="connsiteY6" fmla="*/ 107013 h 1464325"/>
                <a:gd name="connsiteX7" fmla="*/ 181637 w 1573119"/>
                <a:gd name="connsiteY7" fmla="*/ 234013 h 1464325"/>
                <a:gd name="connsiteX8" fmla="*/ 178461 w 1573119"/>
                <a:gd name="connsiteY8" fmla="*/ 237188 h 1464325"/>
                <a:gd name="connsiteX9" fmla="*/ 100674 w 1573119"/>
                <a:gd name="connsiteY9" fmla="*/ 354663 h 1464325"/>
                <a:gd name="connsiteX10" fmla="*/ 56224 w 1573119"/>
                <a:gd name="connsiteY10" fmla="*/ 462613 h 1464325"/>
                <a:gd name="connsiteX11" fmla="*/ 37174 w 1573119"/>
                <a:gd name="connsiteY11" fmla="*/ 503888 h 1464325"/>
                <a:gd name="connsiteX12" fmla="*/ 3836 w 1573119"/>
                <a:gd name="connsiteY12" fmla="*/ 683275 h 1464325"/>
                <a:gd name="connsiteX13" fmla="*/ 240374 w 1573119"/>
                <a:gd name="connsiteY13" fmla="*/ 1157938 h 1464325"/>
                <a:gd name="connsiteX14" fmla="*/ 510249 w 1573119"/>
                <a:gd name="connsiteY14" fmla="*/ 1283350 h 1464325"/>
                <a:gd name="connsiteX15" fmla="*/ 515012 w 1573119"/>
                <a:gd name="connsiteY15" fmla="*/ 1311925 h 1464325"/>
                <a:gd name="connsiteX16" fmla="*/ 556287 w 1573119"/>
                <a:gd name="connsiteY16" fmla="*/ 1383363 h 1464325"/>
                <a:gd name="connsiteX17" fmla="*/ 595974 w 1573119"/>
                <a:gd name="connsiteY17" fmla="*/ 1421463 h 1464325"/>
                <a:gd name="connsiteX18" fmla="*/ 670586 w 1573119"/>
                <a:gd name="connsiteY18" fmla="*/ 1457975 h 1464325"/>
                <a:gd name="connsiteX19" fmla="*/ 727736 w 1573119"/>
                <a:gd name="connsiteY19" fmla="*/ 1464325 h 1464325"/>
                <a:gd name="connsiteX20" fmla="*/ 784887 w 1573119"/>
                <a:gd name="connsiteY20" fmla="*/ 1454800 h 1464325"/>
                <a:gd name="connsiteX21" fmla="*/ 856324 w 1573119"/>
                <a:gd name="connsiteY21" fmla="*/ 1413525 h 1464325"/>
                <a:gd name="connsiteX22" fmla="*/ 910299 w 1573119"/>
                <a:gd name="connsiteY22" fmla="*/ 1351613 h 1464325"/>
                <a:gd name="connsiteX23" fmla="*/ 929349 w 1573119"/>
                <a:gd name="connsiteY23" fmla="*/ 1302400 h 1464325"/>
                <a:gd name="connsiteX24" fmla="*/ 937287 w 1573119"/>
                <a:gd name="connsiteY24" fmla="*/ 1299225 h 1464325"/>
                <a:gd name="connsiteX25" fmla="*/ 1446874 w 1573119"/>
                <a:gd name="connsiteY25" fmla="*/ 1032525 h 1464325"/>
                <a:gd name="connsiteX26" fmla="*/ 1545299 w 1573119"/>
                <a:gd name="connsiteY26" fmla="*/ 795988 h 1464325"/>
                <a:gd name="connsiteX27" fmla="*/ 1500849 w 1573119"/>
                <a:gd name="connsiteY27" fmla="*/ 419750 h 146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73119" h="1464325">
                  <a:moveTo>
                    <a:pt x="1500849" y="419750"/>
                  </a:moveTo>
                  <a:cubicBezTo>
                    <a:pt x="1500849" y="419750"/>
                    <a:pt x="1499262" y="418163"/>
                    <a:pt x="1499262" y="418163"/>
                  </a:cubicBezTo>
                  <a:cubicBezTo>
                    <a:pt x="1453224" y="316563"/>
                    <a:pt x="1365911" y="229250"/>
                    <a:pt x="1265899" y="168925"/>
                  </a:cubicBezTo>
                  <a:cubicBezTo>
                    <a:pt x="1175411" y="80025"/>
                    <a:pt x="1057937" y="18113"/>
                    <a:pt x="930937" y="2238"/>
                  </a:cubicBezTo>
                  <a:cubicBezTo>
                    <a:pt x="891249" y="-2525"/>
                    <a:pt x="856324" y="650"/>
                    <a:pt x="824574" y="8588"/>
                  </a:cubicBezTo>
                  <a:cubicBezTo>
                    <a:pt x="800762" y="5413"/>
                    <a:pt x="776949" y="5413"/>
                    <a:pt x="754724" y="7000"/>
                  </a:cubicBezTo>
                  <a:cubicBezTo>
                    <a:pt x="605499" y="-937"/>
                    <a:pt x="432461" y="21288"/>
                    <a:pt x="313399" y="107013"/>
                  </a:cubicBezTo>
                  <a:cubicBezTo>
                    <a:pt x="268949" y="138763"/>
                    <a:pt x="222912" y="183213"/>
                    <a:pt x="181637" y="234013"/>
                  </a:cubicBezTo>
                  <a:cubicBezTo>
                    <a:pt x="180049" y="235600"/>
                    <a:pt x="180049" y="235600"/>
                    <a:pt x="178461" y="237188"/>
                  </a:cubicBezTo>
                  <a:cubicBezTo>
                    <a:pt x="141949" y="272113"/>
                    <a:pt x="116549" y="311800"/>
                    <a:pt x="100674" y="354663"/>
                  </a:cubicBezTo>
                  <a:cubicBezTo>
                    <a:pt x="81624" y="389588"/>
                    <a:pt x="65749" y="426100"/>
                    <a:pt x="56224" y="462613"/>
                  </a:cubicBezTo>
                  <a:cubicBezTo>
                    <a:pt x="49874" y="476900"/>
                    <a:pt x="43524" y="489600"/>
                    <a:pt x="37174" y="503888"/>
                  </a:cubicBezTo>
                  <a:cubicBezTo>
                    <a:pt x="11774" y="564213"/>
                    <a:pt x="-5688" y="619775"/>
                    <a:pt x="3836" y="683275"/>
                  </a:cubicBezTo>
                  <a:cubicBezTo>
                    <a:pt x="-21563" y="870600"/>
                    <a:pt x="81624" y="1043638"/>
                    <a:pt x="240374" y="1157938"/>
                  </a:cubicBezTo>
                  <a:cubicBezTo>
                    <a:pt x="319749" y="1215088"/>
                    <a:pt x="411824" y="1256363"/>
                    <a:pt x="510249" y="1283350"/>
                  </a:cubicBezTo>
                  <a:cubicBezTo>
                    <a:pt x="511836" y="1292875"/>
                    <a:pt x="513424" y="1302400"/>
                    <a:pt x="515012" y="1311925"/>
                  </a:cubicBezTo>
                  <a:cubicBezTo>
                    <a:pt x="522949" y="1338913"/>
                    <a:pt x="535649" y="1364313"/>
                    <a:pt x="556287" y="1383363"/>
                  </a:cubicBezTo>
                  <a:cubicBezTo>
                    <a:pt x="565812" y="1399238"/>
                    <a:pt x="580099" y="1411938"/>
                    <a:pt x="595974" y="1421463"/>
                  </a:cubicBezTo>
                  <a:cubicBezTo>
                    <a:pt x="616611" y="1440513"/>
                    <a:pt x="642012" y="1451625"/>
                    <a:pt x="670586" y="1457975"/>
                  </a:cubicBezTo>
                  <a:lnTo>
                    <a:pt x="727736" y="1464325"/>
                  </a:lnTo>
                  <a:cubicBezTo>
                    <a:pt x="746787" y="1461150"/>
                    <a:pt x="765836" y="1457975"/>
                    <a:pt x="784887" y="1454800"/>
                  </a:cubicBezTo>
                  <a:cubicBezTo>
                    <a:pt x="811874" y="1446863"/>
                    <a:pt x="837274" y="1434163"/>
                    <a:pt x="856324" y="1413525"/>
                  </a:cubicBezTo>
                  <a:cubicBezTo>
                    <a:pt x="878549" y="1397650"/>
                    <a:pt x="897599" y="1377013"/>
                    <a:pt x="910299" y="1351613"/>
                  </a:cubicBezTo>
                  <a:cubicBezTo>
                    <a:pt x="916649" y="1335738"/>
                    <a:pt x="924586" y="1319863"/>
                    <a:pt x="929349" y="1302400"/>
                  </a:cubicBezTo>
                  <a:cubicBezTo>
                    <a:pt x="932524" y="1300813"/>
                    <a:pt x="934111" y="1300813"/>
                    <a:pt x="937287" y="1299225"/>
                  </a:cubicBezTo>
                  <a:cubicBezTo>
                    <a:pt x="1130961" y="1311925"/>
                    <a:pt x="1340512" y="1181750"/>
                    <a:pt x="1446874" y="1032525"/>
                  </a:cubicBezTo>
                  <a:cubicBezTo>
                    <a:pt x="1496086" y="964263"/>
                    <a:pt x="1531012" y="881713"/>
                    <a:pt x="1545299" y="795988"/>
                  </a:cubicBezTo>
                  <a:cubicBezTo>
                    <a:pt x="1592924" y="675338"/>
                    <a:pt x="1580224" y="526113"/>
                    <a:pt x="1500849" y="41975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กราฟิก 2">
              <a:extLst>
                <a:ext uri="{FF2B5EF4-FFF2-40B4-BE49-F238E27FC236}">
                  <a16:creationId xmlns:a16="http://schemas.microsoft.com/office/drawing/2014/main" id="{69DFF3EC-59CC-4E21-B51B-A39A27A429A4}"/>
                </a:ext>
              </a:extLst>
            </p:cNvPr>
            <p:cNvGrpSpPr/>
            <p:nvPr/>
          </p:nvGrpSpPr>
          <p:grpSpPr>
            <a:xfrm>
              <a:off x="7043712" y="1831339"/>
              <a:ext cx="1646998" cy="3052125"/>
              <a:chOff x="7043712" y="1831339"/>
              <a:chExt cx="1646998" cy="3052125"/>
            </a:xfrm>
          </p:grpSpPr>
          <p:sp>
            <p:nvSpPr>
              <p:cNvPr id="27" name="รูปแบบอิสระ: รูปร่าง 26">
                <a:extLst>
                  <a:ext uri="{FF2B5EF4-FFF2-40B4-BE49-F238E27FC236}">
                    <a16:creationId xmlns:a16="http://schemas.microsoft.com/office/drawing/2014/main" id="{E90E049C-27AF-4E4F-AF1A-E89C0733BC80}"/>
                  </a:ext>
                </a:extLst>
              </p:cNvPr>
              <p:cNvSpPr/>
              <p:nvPr/>
            </p:nvSpPr>
            <p:spPr>
              <a:xfrm>
                <a:off x="7178675" y="3117025"/>
                <a:ext cx="1357074" cy="1035874"/>
              </a:xfrm>
              <a:custGeom>
                <a:avLst/>
                <a:gdLst>
                  <a:gd name="connsiteX0" fmla="*/ 1355724 w 1357074"/>
                  <a:gd name="connsiteY0" fmla="*/ 653287 h 1035874"/>
                  <a:gd name="connsiteX1" fmla="*/ 1323974 w 1357074"/>
                  <a:gd name="connsiteY1" fmla="*/ 565975 h 1035874"/>
                  <a:gd name="connsiteX2" fmla="*/ 1177925 w 1357074"/>
                  <a:gd name="connsiteY2" fmla="*/ 304037 h 1035874"/>
                  <a:gd name="connsiteX3" fmla="*/ 1177925 w 1357074"/>
                  <a:gd name="connsiteY3" fmla="*/ 304037 h 1035874"/>
                  <a:gd name="connsiteX4" fmla="*/ 1171575 w 1357074"/>
                  <a:gd name="connsiteY4" fmla="*/ 275462 h 1035874"/>
                  <a:gd name="connsiteX5" fmla="*/ 1058863 w 1357074"/>
                  <a:gd name="connsiteY5" fmla="*/ 124650 h 1035874"/>
                  <a:gd name="connsiteX6" fmla="*/ 1044575 w 1357074"/>
                  <a:gd name="connsiteY6" fmla="*/ 107187 h 1035874"/>
                  <a:gd name="connsiteX7" fmla="*/ 1042988 w 1357074"/>
                  <a:gd name="connsiteY7" fmla="*/ 104012 h 1035874"/>
                  <a:gd name="connsiteX8" fmla="*/ 1028700 w 1357074"/>
                  <a:gd name="connsiteY8" fmla="*/ 89725 h 1035874"/>
                  <a:gd name="connsiteX9" fmla="*/ 1011238 w 1357074"/>
                  <a:gd name="connsiteY9" fmla="*/ 75437 h 1035874"/>
                  <a:gd name="connsiteX10" fmla="*/ 992188 w 1357074"/>
                  <a:gd name="connsiteY10" fmla="*/ 53212 h 1035874"/>
                  <a:gd name="connsiteX11" fmla="*/ 984250 w 1357074"/>
                  <a:gd name="connsiteY11" fmla="*/ 50037 h 1035874"/>
                  <a:gd name="connsiteX12" fmla="*/ 955675 w 1357074"/>
                  <a:gd name="connsiteY12" fmla="*/ 42100 h 1035874"/>
                  <a:gd name="connsiteX13" fmla="*/ 906462 w 1357074"/>
                  <a:gd name="connsiteY13" fmla="*/ 56387 h 1035874"/>
                  <a:gd name="connsiteX14" fmla="*/ 876300 w 1357074"/>
                  <a:gd name="connsiteY14" fmla="*/ 67500 h 1035874"/>
                  <a:gd name="connsiteX15" fmla="*/ 866775 w 1357074"/>
                  <a:gd name="connsiteY15" fmla="*/ 70675 h 1035874"/>
                  <a:gd name="connsiteX16" fmla="*/ 857250 w 1357074"/>
                  <a:gd name="connsiteY16" fmla="*/ 72262 h 1035874"/>
                  <a:gd name="connsiteX17" fmla="*/ 850900 w 1357074"/>
                  <a:gd name="connsiteY17" fmla="*/ 73850 h 1035874"/>
                  <a:gd name="connsiteX18" fmla="*/ 830262 w 1357074"/>
                  <a:gd name="connsiteY18" fmla="*/ 75437 h 1035874"/>
                  <a:gd name="connsiteX19" fmla="*/ 817563 w 1357074"/>
                  <a:gd name="connsiteY19" fmla="*/ 73850 h 1035874"/>
                  <a:gd name="connsiteX20" fmla="*/ 788987 w 1357074"/>
                  <a:gd name="connsiteY20" fmla="*/ 62737 h 1035874"/>
                  <a:gd name="connsiteX21" fmla="*/ 730250 w 1357074"/>
                  <a:gd name="connsiteY21" fmla="*/ 69087 h 1035874"/>
                  <a:gd name="connsiteX22" fmla="*/ 733425 w 1357074"/>
                  <a:gd name="connsiteY22" fmla="*/ 73850 h 1035874"/>
                  <a:gd name="connsiteX23" fmla="*/ 738188 w 1357074"/>
                  <a:gd name="connsiteY23" fmla="*/ 78612 h 1035874"/>
                  <a:gd name="connsiteX24" fmla="*/ 750887 w 1357074"/>
                  <a:gd name="connsiteY24" fmla="*/ 96075 h 1035874"/>
                  <a:gd name="connsiteX25" fmla="*/ 755650 w 1357074"/>
                  <a:gd name="connsiteY25" fmla="*/ 116712 h 1035874"/>
                  <a:gd name="connsiteX26" fmla="*/ 746125 w 1357074"/>
                  <a:gd name="connsiteY26" fmla="*/ 161162 h 1035874"/>
                  <a:gd name="connsiteX27" fmla="*/ 715962 w 1357074"/>
                  <a:gd name="connsiteY27" fmla="*/ 192912 h 1035874"/>
                  <a:gd name="connsiteX28" fmla="*/ 695325 w 1357074"/>
                  <a:gd name="connsiteY28" fmla="*/ 202437 h 1035874"/>
                  <a:gd name="connsiteX29" fmla="*/ 671512 w 1357074"/>
                  <a:gd name="connsiteY29" fmla="*/ 207200 h 1035874"/>
                  <a:gd name="connsiteX30" fmla="*/ 633412 w 1357074"/>
                  <a:gd name="connsiteY30" fmla="*/ 205612 h 1035874"/>
                  <a:gd name="connsiteX31" fmla="*/ 617537 w 1357074"/>
                  <a:gd name="connsiteY31" fmla="*/ 199262 h 1035874"/>
                  <a:gd name="connsiteX32" fmla="*/ 533400 w 1357074"/>
                  <a:gd name="connsiteY32" fmla="*/ 184975 h 1035874"/>
                  <a:gd name="connsiteX33" fmla="*/ 533400 w 1357074"/>
                  <a:gd name="connsiteY33" fmla="*/ 184975 h 1035874"/>
                  <a:gd name="connsiteX34" fmla="*/ 519112 w 1357074"/>
                  <a:gd name="connsiteY34" fmla="*/ 181800 h 1035874"/>
                  <a:gd name="connsiteX35" fmla="*/ 512762 w 1357074"/>
                  <a:gd name="connsiteY35" fmla="*/ 177037 h 1035874"/>
                  <a:gd name="connsiteX36" fmla="*/ 504825 w 1357074"/>
                  <a:gd name="connsiteY36" fmla="*/ 164337 h 1035874"/>
                  <a:gd name="connsiteX37" fmla="*/ 503237 w 1357074"/>
                  <a:gd name="connsiteY37" fmla="*/ 156400 h 1035874"/>
                  <a:gd name="connsiteX38" fmla="*/ 503237 w 1357074"/>
                  <a:gd name="connsiteY38" fmla="*/ 154812 h 1035874"/>
                  <a:gd name="connsiteX39" fmla="*/ 515938 w 1357074"/>
                  <a:gd name="connsiteY39" fmla="*/ 126237 h 1035874"/>
                  <a:gd name="connsiteX40" fmla="*/ 595313 w 1357074"/>
                  <a:gd name="connsiteY40" fmla="*/ 83375 h 1035874"/>
                  <a:gd name="connsiteX41" fmla="*/ 557212 w 1357074"/>
                  <a:gd name="connsiteY41" fmla="*/ 83375 h 1035874"/>
                  <a:gd name="connsiteX42" fmla="*/ 515938 w 1357074"/>
                  <a:gd name="connsiteY42" fmla="*/ 67500 h 1035874"/>
                  <a:gd name="connsiteX43" fmla="*/ 508000 w 1357074"/>
                  <a:gd name="connsiteY43" fmla="*/ 69087 h 1035874"/>
                  <a:gd name="connsiteX44" fmla="*/ 504825 w 1357074"/>
                  <a:gd name="connsiteY44" fmla="*/ 67500 h 1035874"/>
                  <a:gd name="connsiteX45" fmla="*/ 468313 w 1357074"/>
                  <a:gd name="connsiteY45" fmla="*/ 45275 h 1035874"/>
                  <a:gd name="connsiteX46" fmla="*/ 433387 w 1357074"/>
                  <a:gd name="connsiteY46" fmla="*/ 43687 h 1035874"/>
                  <a:gd name="connsiteX47" fmla="*/ 425450 w 1357074"/>
                  <a:gd name="connsiteY47" fmla="*/ 42100 h 1035874"/>
                  <a:gd name="connsiteX48" fmla="*/ 407987 w 1357074"/>
                  <a:gd name="connsiteY48" fmla="*/ 38925 h 1035874"/>
                  <a:gd name="connsiteX49" fmla="*/ 385762 w 1357074"/>
                  <a:gd name="connsiteY49" fmla="*/ 34162 h 1035874"/>
                  <a:gd name="connsiteX50" fmla="*/ 384175 w 1357074"/>
                  <a:gd name="connsiteY50" fmla="*/ 32575 h 1035874"/>
                  <a:gd name="connsiteX51" fmla="*/ 338137 w 1357074"/>
                  <a:gd name="connsiteY51" fmla="*/ 4000 h 1035874"/>
                  <a:gd name="connsiteX52" fmla="*/ 284162 w 1357074"/>
                  <a:gd name="connsiteY52" fmla="*/ 19875 h 1035874"/>
                  <a:gd name="connsiteX53" fmla="*/ 217487 w 1357074"/>
                  <a:gd name="connsiteY53" fmla="*/ 151637 h 1035874"/>
                  <a:gd name="connsiteX54" fmla="*/ 195262 w 1357074"/>
                  <a:gd name="connsiteY54" fmla="*/ 164337 h 1035874"/>
                  <a:gd name="connsiteX55" fmla="*/ 120650 w 1357074"/>
                  <a:gd name="connsiteY55" fmla="*/ 297687 h 1035874"/>
                  <a:gd name="connsiteX56" fmla="*/ 58737 w 1357074"/>
                  <a:gd name="connsiteY56" fmla="*/ 508825 h 1035874"/>
                  <a:gd name="connsiteX57" fmla="*/ 38100 w 1357074"/>
                  <a:gd name="connsiteY57" fmla="*/ 545337 h 1035874"/>
                  <a:gd name="connsiteX58" fmla="*/ 0 w 1357074"/>
                  <a:gd name="connsiteY58" fmla="*/ 648525 h 1035874"/>
                  <a:gd name="connsiteX59" fmla="*/ 52387 w 1357074"/>
                  <a:gd name="connsiteY59" fmla="*/ 734250 h 1035874"/>
                  <a:gd name="connsiteX60" fmla="*/ 111125 w 1357074"/>
                  <a:gd name="connsiteY60" fmla="*/ 697737 h 1035874"/>
                  <a:gd name="connsiteX61" fmla="*/ 111125 w 1357074"/>
                  <a:gd name="connsiteY61" fmla="*/ 692975 h 1035874"/>
                  <a:gd name="connsiteX62" fmla="*/ 123825 w 1357074"/>
                  <a:gd name="connsiteY62" fmla="*/ 689800 h 1035874"/>
                  <a:gd name="connsiteX63" fmla="*/ 144462 w 1357074"/>
                  <a:gd name="connsiteY63" fmla="*/ 677100 h 1035874"/>
                  <a:gd name="connsiteX64" fmla="*/ 144462 w 1357074"/>
                  <a:gd name="connsiteY64" fmla="*/ 689800 h 1035874"/>
                  <a:gd name="connsiteX65" fmla="*/ 187325 w 1357074"/>
                  <a:gd name="connsiteY65" fmla="*/ 937450 h 1035874"/>
                  <a:gd name="connsiteX66" fmla="*/ 234950 w 1357074"/>
                  <a:gd name="connsiteY66" fmla="*/ 962850 h 1035874"/>
                  <a:gd name="connsiteX67" fmla="*/ 236537 w 1357074"/>
                  <a:gd name="connsiteY67" fmla="*/ 962850 h 1035874"/>
                  <a:gd name="connsiteX68" fmla="*/ 361950 w 1357074"/>
                  <a:gd name="connsiteY68" fmla="*/ 991425 h 1035874"/>
                  <a:gd name="connsiteX69" fmla="*/ 398462 w 1357074"/>
                  <a:gd name="connsiteY69" fmla="*/ 1015237 h 1035874"/>
                  <a:gd name="connsiteX70" fmla="*/ 579438 w 1357074"/>
                  <a:gd name="connsiteY70" fmla="*/ 1013650 h 1035874"/>
                  <a:gd name="connsiteX71" fmla="*/ 615950 w 1357074"/>
                  <a:gd name="connsiteY71" fmla="*/ 1035875 h 1035874"/>
                  <a:gd name="connsiteX72" fmla="*/ 908050 w 1357074"/>
                  <a:gd name="connsiteY72" fmla="*/ 1020000 h 1035874"/>
                  <a:gd name="connsiteX73" fmla="*/ 908050 w 1357074"/>
                  <a:gd name="connsiteY73" fmla="*/ 1020000 h 1035874"/>
                  <a:gd name="connsiteX74" fmla="*/ 1098550 w 1357074"/>
                  <a:gd name="connsiteY74" fmla="*/ 1002537 h 1035874"/>
                  <a:gd name="connsiteX75" fmla="*/ 1136650 w 1357074"/>
                  <a:gd name="connsiteY75" fmla="*/ 959675 h 1035874"/>
                  <a:gd name="connsiteX76" fmla="*/ 1160462 w 1357074"/>
                  <a:gd name="connsiteY76" fmla="*/ 923162 h 1035874"/>
                  <a:gd name="connsiteX77" fmla="*/ 1136650 w 1357074"/>
                  <a:gd name="connsiteY77" fmla="*/ 592962 h 1035874"/>
                  <a:gd name="connsiteX78" fmla="*/ 1190625 w 1357074"/>
                  <a:gd name="connsiteY78" fmla="*/ 654875 h 1035874"/>
                  <a:gd name="connsiteX79" fmla="*/ 1209675 w 1357074"/>
                  <a:gd name="connsiteY79" fmla="*/ 677100 h 1035874"/>
                  <a:gd name="connsiteX80" fmla="*/ 1231900 w 1357074"/>
                  <a:gd name="connsiteY80" fmla="*/ 731075 h 1035874"/>
                  <a:gd name="connsiteX81" fmla="*/ 1308099 w 1357074"/>
                  <a:gd name="connsiteY81" fmla="*/ 729487 h 1035874"/>
                  <a:gd name="connsiteX82" fmla="*/ 1309688 w 1357074"/>
                  <a:gd name="connsiteY82" fmla="*/ 710437 h 1035874"/>
                  <a:gd name="connsiteX83" fmla="*/ 1309688 w 1357074"/>
                  <a:gd name="connsiteY83" fmla="*/ 710437 h 1035874"/>
                  <a:gd name="connsiteX84" fmla="*/ 1355724 w 1357074"/>
                  <a:gd name="connsiteY84" fmla="*/ 653287 h 1035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1357074" h="1035874">
                    <a:moveTo>
                      <a:pt x="1355724" y="653287"/>
                    </a:moveTo>
                    <a:cubicBezTo>
                      <a:pt x="1347787" y="623125"/>
                      <a:pt x="1336675" y="594550"/>
                      <a:pt x="1323974" y="565975"/>
                    </a:cubicBezTo>
                    <a:cubicBezTo>
                      <a:pt x="1285875" y="473900"/>
                      <a:pt x="1236662" y="385000"/>
                      <a:pt x="1177925" y="304037"/>
                    </a:cubicBezTo>
                    <a:cubicBezTo>
                      <a:pt x="1177925" y="304037"/>
                      <a:pt x="1177925" y="304037"/>
                      <a:pt x="1177925" y="304037"/>
                    </a:cubicBezTo>
                    <a:cubicBezTo>
                      <a:pt x="1181099" y="294512"/>
                      <a:pt x="1179512" y="284987"/>
                      <a:pt x="1171575" y="275462"/>
                    </a:cubicBezTo>
                    <a:cubicBezTo>
                      <a:pt x="1133474" y="224662"/>
                      <a:pt x="1096962" y="173862"/>
                      <a:pt x="1058863" y="124650"/>
                    </a:cubicBezTo>
                    <a:cubicBezTo>
                      <a:pt x="1054099" y="118300"/>
                      <a:pt x="1049337" y="113537"/>
                      <a:pt x="1044575" y="107187"/>
                    </a:cubicBezTo>
                    <a:cubicBezTo>
                      <a:pt x="1044575" y="105600"/>
                      <a:pt x="1042988" y="105600"/>
                      <a:pt x="1042988" y="104012"/>
                    </a:cubicBezTo>
                    <a:cubicBezTo>
                      <a:pt x="1038224" y="97662"/>
                      <a:pt x="1033462" y="92900"/>
                      <a:pt x="1028700" y="89725"/>
                    </a:cubicBezTo>
                    <a:cubicBezTo>
                      <a:pt x="1022349" y="84962"/>
                      <a:pt x="1017587" y="80200"/>
                      <a:pt x="1011238" y="75437"/>
                    </a:cubicBezTo>
                    <a:cubicBezTo>
                      <a:pt x="1008063" y="65912"/>
                      <a:pt x="1001712" y="57975"/>
                      <a:pt x="992188" y="53212"/>
                    </a:cubicBezTo>
                    <a:cubicBezTo>
                      <a:pt x="990599" y="51625"/>
                      <a:pt x="987425" y="51625"/>
                      <a:pt x="984250" y="50037"/>
                    </a:cubicBezTo>
                    <a:cubicBezTo>
                      <a:pt x="976313" y="45275"/>
                      <a:pt x="966787" y="42100"/>
                      <a:pt x="955675" y="42100"/>
                    </a:cubicBezTo>
                    <a:cubicBezTo>
                      <a:pt x="936625" y="42100"/>
                      <a:pt x="922337" y="48450"/>
                      <a:pt x="906462" y="56387"/>
                    </a:cubicBezTo>
                    <a:cubicBezTo>
                      <a:pt x="896938" y="59562"/>
                      <a:pt x="885825" y="62737"/>
                      <a:pt x="876300" y="67500"/>
                    </a:cubicBezTo>
                    <a:cubicBezTo>
                      <a:pt x="873125" y="69087"/>
                      <a:pt x="869950" y="69087"/>
                      <a:pt x="866775" y="70675"/>
                    </a:cubicBezTo>
                    <a:cubicBezTo>
                      <a:pt x="863600" y="70675"/>
                      <a:pt x="860425" y="72262"/>
                      <a:pt x="857250" y="72262"/>
                    </a:cubicBezTo>
                    <a:cubicBezTo>
                      <a:pt x="855662" y="72262"/>
                      <a:pt x="850900" y="72262"/>
                      <a:pt x="850900" y="73850"/>
                    </a:cubicBezTo>
                    <a:cubicBezTo>
                      <a:pt x="844550" y="73850"/>
                      <a:pt x="836612" y="75437"/>
                      <a:pt x="830262" y="75437"/>
                    </a:cubicBezTo>
                    <a:cubicBezTo>
                      <a:pt x="825500" y="75437"/>
                      <a:pt x="822325" y="73850"/>
                      <a:pt x="817563" y="73850"/>
                    </a:cubicBezTo>
                    <a:cubicBezTo>
                      <a:pt x="809625" y="65912"/>
                      <a:pt x="800100" y="61150"/>
                      <a:pt x="788987" y="62737"/>
                    </a:cubicBezTo>
                    <a:cubicBezTo>
                      <a:pt x="769938" y="64325"/>
                      <a:pt x="749300" y="65912"/>
                      <a:pt x="730250" y="69087"/>
                    </a:cubicBezTo>
                    <a:cubicBezTo>
                      <a:pt x="731837" y="70675"/>
                      <a:pt x="731837" y="72262"/>
                      <a:pt x="733425" y="73850"/>
                    </a:cubicBezTo>
                    <a:cubicBezTo>
                      <a:pt x="735012" y="75437"/>
                      <a:pt x="736600" y="77025"/>
                      <a:pt x="738188" y="78612"/>
                    </a:cubicBezTo>
                    <a:cubicBezTo>
                      <a:pt x="744537" y="83375"/>
                      <a:pt x="747712" y="89725"/>
                      <a:pt x="750887" y="96075"/>
                    </a:cubicBezTo>
                    <a:cubicBezTo>
                      <a:pt x="754063" y="102425"/>
                      <a:pt x="755650" y="110362"/>
                      <a:pt x="755650" y="116712"/>
                    </a:cubicBezTo>
                    <a:cubicBezTo>
                      <a:pt x="755650" y="132587"/>
                      <a:pt x="752475" y="146875"/>
                      <a:pt x="746125" y="161162"/>
                    </a:cubicBezTo>
                    <a:cubicBezTo>
                      <a:pt x="739775" y="173862"/>
                      <a:pt x="728662" y="184975"/>
                      <a:pt x="715962" y="192912"/>
                    </a:cubicBezTo>
                    <a:cubicBezTo>
                      <a:pt x="709612" y="196087"/>
                      <a:pt x="703262" y="199262"/>
                      <a:pt x="695325" y="202437"/>
                    </a:cubicBezTo>
                    <a:cubicBezTo>
                      <a:pt x="687387" y="205612"/>
                      <a:pt x="679450" y="205612"/>
                      <a:pt x="671512" y="207200"/>
                    </a:cubicBezTo>
                    <a:cubicBezTo>
                      <a:pt x="658813" y="208787"/>
                      <a:pt x="646112" y="207200"/>
                      <a:pt x="633412" y="205612"/>
                    </a:cubicBezTo>
                    <a:cubicBezTo>
                      <a:pt x="627063" y="204025"/>
                      <a:pt x="622300" y="202437"/>
                      <a:pt x="617537" y="199262"/>
                    </a:cubicBezTo>
                    <a:cubicBezTo>
                      <a:pt x="588962" y="199262"/>
                      <a:pt x="560387" y="194500"/>
                      <a:pt x="533400" y="184975"/>
                    </a:cubicBezTo>
                    <a:lnTo>
                      <a:pt x="533400" y="184975"/>
                    </a:lnTo>
                    <a:cubicBezTo>
                      <a:pt x="528637" y="184975"/>
                      <a:pt x="522287" y="183387"/>
                      <a:pt x="519112" y="181800"/>
                    </a:cubicBezTo>
                    <a:cubicBezTo>
                      <a:pt x="517525" y="180212"/>
                      <a:pt x="514350" y="178625"/>
                      <a:pt x="512762" y="177037"/>
                    </a:cubicBezTo>
                    <a:cubicBezTo>
                      <a:pt x="509587" y="173862"/>
                      <a:pt x="506412" y="169100"/>
                      <a:pt x="504825" y="164337"/>
                    </a:cubicBezTo>
                    <a:cubicBezTo>
                      <a:pt x="504825" y="161162"/>
                      <a:pt x="503237" y="159575"/>
                      <a:pt x="503237" y="156400"/>
                    </a:cubicBezTo>
                    <a:cubicBezTo>
                      <a:pt x="503237" y="156400"/>
                      <a:pt x="503237" y="154812"/>
                      <a:pt x="503237" y="154812"/>
                    </a:cubicBezTo>
                    <a:cubicBezTo>
                      <a:pt x="501650" y="143700"/>
                      <a:pt x="508000" y="132587"/>
                      <a:pt x="515938" y="126237"/>
                    </a:cubicBezTo>
                    <a:cubicBezTo>
                      <a:pt x="539750" y="108775"/>
                      <a:pt x="568325" y="94487"/>
                      <a:pt x="595313" y="83375"/>
                    </a:cubicBezTo>
                    <a:cubicBezTo>
                      <a:pt x="582612" y="83375"/>
                      <a:pt x="569912" y="83375"/>
                      <a:pt x="557212" y="83375"/>
                    </a:cubicBezTo>
                    <a:cubicBezTo>
                      <a:pt x="547688" y="72262"/>
                      <a:pt x="533400" y="64325"/>
                      <a:pt x="515938" y="67500"/>
                    </a:cubicBezTo>
                    <a:cubicBezTo>
                      <a:pt x="512762" y="67500"/>
                      <a:pt x="509587" y="69087"/>
                      <a:pt x="508000" y="69087"/>
                    </a:cubicBezTo>
                    <a:cubicBezTo>
                      <a:pt x="506412" y="69087"/>
                      <a:pt x="504825" y="67500"/>
                      <a:pt x="504825" y="67500"/>
                    </a:cubicBezTo>
                    <a:cubicBezTo>
                      <a:pt x="498475" y="54800"/>
                      <a:pt x="484188" y="45275"/>
                      <a:pt x="468313" y="45275"/>
                    </a:cubicBezTo>
                    <a:cubicBezTo>
                      <a:pt x="457200" y="45275"/>
                      <a:pt x="446087" y="45275"/>
                      <a:pt x="433387" y="43687"/>
                    </a:cubicBezTo>
                    <a:cubicBezTo>
                      <a:pt x="431800" y="43687"/>
                      <a:pt x="425450" y="42100"/>
                      <a:pt x="425450" y="42100"/>
                    </a:cubicBezTo>
                    <a:cubicBezTo>
                      <a:pt x="419100" y="40512"/>
                      <a:pt x="414337" y="40512"/>
                      <a:pt x="407987" y="38925"/>
                    </a:cubicBezTo>
                    <a:cubicBezTo>
                      <a:pt x="400050" y="37337"/>
                      <a:pt x="393700" y="35750"/>
                      <a:pt x="385762" y="34162"/>
                    </a:cubicBezTo>
                    <a:cubicBezTo>
                      <a:pt x="385762" y="34162"/>
                      <a:pt x="384175" y="32575"/>
                      <a:pt x="384175" y="32575"/>
                    </a:cubicBezTo>
                    <a:cubicBezTo>
                      <a:pt x="369887" y="19875"/>
                      <a:pt x="355600" y="10350"/>
                      <a:pt x="338137" y="4000"/>
                    </a:cubicBezTo>
                    <a:cubicBezTo>
                      <a:pt x="319087" y="-3938"/>
                      <a:pt x="295275" y="-763"/>
                      <a:pt x="284162" y="19875"/>
                    </a:cubicBezTo>
                    <a:cubicBezTo>
                      <a:pt x="261938" y="64325"/>
                      <a:pt x="239712" y="107187"/>
                      <a:pt x="217487" y="151637"/>
                    </a:cubicBezTo>
                    <a:cubicBezTo>
                      <a:pt x="209550" y="153225"/>
                      <a:pt x="201612" y="156400"/>
                      <a:pt x="195262" y="164337"/>
                    </a:cubicBezTo>
                    <a:cubicBezTo>
                      <a:pt x="161925" y="204025"/>
                      <a:pt x="136525" y="248475"/>
                      <a:pt x="120650" y="297687"/>
                    </a:cubicBezTo>
                    <a:cubicBezTo>
                      <a:pt x="88900" y="364362"/>
                      <a:pt x="63500" y="434212"/>
                      <a:pt x="58737" y="508825"/>
                    </a:cubicBezTo>
                    <a:cubicBezTo>
                      <a:pt x="52387" y="521525"/>
                      <a:pt x="44450" y="532637"/>
                      <a:pt x="38100" y="545337"/>
                    </a:cubicBezTo>
                    <a:cubicBezTo>
                      <a:pt x="19050" y="577087"/>
                      <a:pt x="0" y="610425"/>
                      <a:pt x="0" y="648525"/>
                    </a:cubicBezTo>
                    <a:cubicBezTo>
                      <a:pt x="0" y="683450"/>
                      <a:pt x="19050" y="719962"/>
                      <a:pt x="52387" y="734250"/>
                    </a:cubicBezTo>
                    <a:cubicBezTo>
                      <a:pt x="79375" y="745362"/>
                      <a:pt x="111125" y="731075"/>
                      <a:pt x="111125" y="697737"/>
                    </a:cubicBezTo>
                    <a:cubicBezTo>
                      <a:pt x="111125" y="696150"/>
                      <a:pt x="111125" y="694562"/>
                      <a:pt x="111125" y="692975"/>
                    </a:cubicBezTo>
                    <a:cubicBezTo>
                      <a:pt x="115887" y="691387"/>
                      <a:pt x="119063" y="691387"/>
                      <a:pt x="123825" y="689800"/>
                    </a:cubicBezTo>
                    <a:cubicBezTo>
                      <a:pt x="130175" y="686625"/>
                      <a:pt x="136525" y="681862"/>
                      <a:pt x="144462" y="677100"/>
                    </a:cubicBezTo>
                    <a:cubicBezTo>
                      <a:pt x="144462" y="681862"/>
                      <a:pt x="144462" y="685037"/>
                      <a:pt x="144462" y="689800"/>
                    </a:cubicBezTo>
                    <a:cubicBezTo>
                      <a:pt x="147637" y="773937"/>
                      <a:pt x="161925" y="856487"/>
                      <a:pt x="187325" y="937450"/>
                    </a:cubicBezTo>
                    <a:cubicBezTo>
                      <a:pt x="195262" y="961262"/>
                      <a:pt x="215900" y="969200"/>
                      <a:pt x="234950" y="962850"/>
                    </a:cubicBezTo>
                    <a:cubicBezTo>
                      <a:pt x="234950" y="962850"/>
                      <a:pt x="236537" y="962850"/>
                      <a:pt x="236537" y="962850"/>
                    </a:cubicBezTo>
                    <a:lnTo>
                      <a:pt x="361950" y="991425"/>
                    </a:lnTo>
                    <a:cubicBezTo>
                      <a:pt x="366712" y="1004125"/>
                      <a:pt x="379412" y="1015237"/>
                      <a:pt x="398462" y="1015237"/>
                    </a:cubicBezTo>
                    <a:cubicBezTo>
                      <a:pt x="458787" y="1016825"/>
                      <a:pt x="519112" y="1016825"/>
                      <a:pt x="579438" y="1013650"/>
                    </a:cubicBezTo>
                    <a:cubicBezTo>
                      <a:pt x="584200" y="1026350"/>
                      <a:pt x="596900" y="1035875"/>
                      <a:pt x="615950" y="1035875"/>
                    </a:cubicBezTo>
                    <a:cubicBezTo>
                      <a:pt x="712787" y="1035875"/>
                      <a:pt x="811212" y="1029525"/>
                      <a:pt x="908050" y="1020000"/>
                    </a:cubicBezTo>
                    <a:cubicBezTo>
                      <a:pt x="908050" y="1020000"/>
                      <a:pt x="908050" y="1020000"/>
                      <a:pt x="908050" y="1020000"/>
                    </a:cubicBezTo>
                    <a:cubicBezTo>
                      <a:pt x="968375" y="1034287"/>
                      <a:pt x="1046162" y="1035875"/>
                      <a:pt x="1098550" y="1002537"/>
                    </a:cubicBezTo>
                    <a:cubicBezTo>
                      <a:pt x="1116012" y="991425"/>
                      <a:pt x="1128712" y="977137"/>
                      <a:pt x="1136650" y="959675"/>
                    </a:cubicBezTo>
                    <a:cubicBezTo>
                      <a:pt x="1149349" y="953325"/>
                      <a:pt x="1160462" y="942212"/>
                      <a:pt x="1160462" y="923162"/>
                    </a:cubicBezTo>
                    <a:cubicBezTo>
                      <a:pt x="1162050" y="812037"/>
                      <a:pt x="1154113" y="702500"/>
                      <a:pt x="1136650" y="592962"/>
                    </a:cubicBezTo>
                    <a:cubicBezTo>
                      <a:pt x="1154113" y="615187"/>
                      <a:pt x="1171575" y="634237"/>
                      <a:pt x="1190625" y="654875"/>
                    </a:cubicBezTo>
                    <a:cubicBezTo>
                      <a:pt x="1196974" y="662812"/>
                      <a:pt x="1203325" y="669162"/>
                      <a:pt x="1209675" y="677100"/>
                    </a:cubicBezTo>
                    <a:cubicBezTo>
                      <a:pt x="1217613" y="694562"/>
                      <a:pt x="1223962" y="713612"/>
                      <a:pt x="1231900" y="731075"/>
                    </a:cubicBezTo>
                    <a:cubicBezTo>
                      <a:pt x="1244599" y="764412"/>
                      <a:pt x="1303337" y="770762"/>
                      <a:pt x="1308099" y="729487"/>
                    </a:cubicBezTo>
                    <a:cubicBezTo>
                      <a:pt x="1309688" y="723137"/>
                      <a:pt x="1309688" y="716787"/>
                      <a:pt x="1309688" y="710437"/>
                    </a:cubicBezTo>
                    <a:cubicBezTo>
                      <a:pt x="1309688" y="710437"/>
                      <a:pt x="1309688" y="710437"/>
                      <a:pt x="1309688" y="710437"/>
                    </a:cubicBezTo>
                    <a:cubicBezTo>
                      <a:pt x="1335087" y="707262"/>
                      <a:pt x="1363662" y="686625"/>
                      <a:pt x="1355724" y="653287"/>
                    </a:cubicBezTo>
                    <a:close/>
                  </a:path>
                </a:pathLst>
              </a:custGeom>
              <a:solidFill>
                <a:srgbClr val="0F408C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รูปแบบอิสระ: รูปร่าง 27">
                <a:extLst>
                  <a:ext uri="{FF2B5EF4-FFF2-40B4-BE49-F238E27FC236}">
                    <a16:creationId xmlns:a16="http://schemas.microsoft.com/office/drawing/2014/main" id="{5323D956-D537-4710-9098-31F10C5E41CC}"/>
                  </a:ext>
                </a:extLst>
              </p:cNvPr>
              <p:cNvSpPr/>
              <p:nvPr/>
            </p:nvSpPr>
            <p:spPr>
              <a:xfrm>
                <a:off x="7501579" y="3108515"/>
                <a:ext cx="225389" cy="193484"/>
              </a:xfrm>
              <a:custGeom>
                <a:avLst/>
                <a:gdLst>
                  <a:gd name="connsiteX0" fmla="*/ 208909 w 225389"/>
                  <a:gd name="connsiteY0" fmla="*/ 82360 h 193484"/>
                  <a:gd name="connsiteX1" fmla="*/ 181921 w 225389"/>
                  <a:gd name="connsiteY1" fmla="*/ 69659 h 193484"/>
                  <a:gd name="connsiteX2" fmla="*/ 148583 w 225389"/>
                  <a:gd name="connsiteY2" fmla="*/ 55372 h 193484"/>
                  <a:gd name="connsiteX3" fmla="*/ 19996 w 225389"/>
                  <a:gd name="connsiteY3" fmla="*/ 1397 h 193484"/>
                  <a:gd name="connsiteX4" fmla="*/ 946 w 225389"/>
                  <a:gd name="connsiteY4" fmla="*/ 17272 h 193484"/>
                  <a:gd name="connsiteX5" fmla="*/ 34284 w 225389"/>
                  <a:gd name="connsiteY5" fmla="*/ 90297 h 193484"/>
                  <a:gd name="connsiteX6" fmla="*/ 50159 w 225389"/>
                  <a:gd name="connsiteY6" fmla="*/ 160147 h 193484"/>
                  <a:gd name="connsiteX7" fmla="*/ 51746 w 225389"/>
                  <a:gd name="connsiteY7" fmla="*/ 161735 h 193484"/>
                  <a:gd name="connsiteX8" fmla="*/ 51746 w 225389"/>
                  <a:gd name="connsiteY8" fmla="*/ 168084 h 193484"/>
                  <a:gd name="connsiteX9" fmla="*/ 54921 w 225389"/>
                  <a:gd name="connsiteY9" fmla="*/ 177610 h 193484"/>
                  <a:gd name="connsiteX10" fmla="*/ 58096 w 225389"/>
                  <a:gd name="connsiteY10" fmla="*/ 183959 h 193484"/>
                  <a:gd name="connsiteX11" fmla="*/ 66034 w 225389"/>
                  <a:gd name="connsiteY11" fmla="*/ 190310 h 193484"/>
                  <a:gd name="connsiteX12" fmla="*/ 72384 w 225389"/>
                  <a:gd name="connsiteY12" fmla="*/ 193485 h 193484"/>
                  <a:gd name="connsiteX13" fmla="*/ 78733 w 225389"/>
                  <a:gd name="connsiteY13" fmla="*/ 193485 h 193484"/>
                  <a:gd name="connsiteX14" fmla="*/ 88259 w 225389"/>
                  <a:gd name="connsiteY14" fmla="*/ 190310 h 193484"/>
                  <a:gd name="connsiteX15" fmla="*/ 96196 w 225389"/>
                  <a:gd name="connsiteY15" fmla="*/ 183959 h 193484"/>
                  <a:gd name="connsiteX16" fmla="*/ 99371 w 225389"/>
                  <a:gd name="connsiteY16" fmla="*/ 180784 h 193484"/>
                  <a:gd name="connsiteX17" fmla="*/ 104134 w 225389"/>
                  <a:gd name="connsiteY17" fmla="*/ 172847 h 193484"/>
                  <a:gd name="connsiteX18" fmla="*/ 104134 w 225389"/>
                  <a:gd name="connsiteY18" fmla="*/ 172847 h 193484"/>
                  <a:gd name="connsiteX19" fmla="*/ 142233 w 225389"/>
                  <a:gd name="connsiteY19" fmla="*/ 147447 h 193484"/>
                  <a:gd name="connsiteX20" fmla="*/ 153346 w 225389"/>
                  <a:gd name="connsiteY20" fmla="*/ 141097 h 193484"/>
                  <a:gd name="connsiteX21" fmla="*/ 158108 w 225389"/>
                  <a:gd name="connsiteY21" fmla="*/ 137922 h 193484"/>
                  <a:gd name="connsiteX22" fmla="*/ 158108 w 225389"/>
                  <a:gd name="connsiteY22" fmla="*/ 137922 h 193484"/>
                  <a:gd name="connsiteX23" fmla="*/ 158108 w 225389"/>
                  <a:gd name="connsiteY23" fmla="*/ 137922 h 193484"/>
                  <a:gd name="connsiteX24" fmla="*/ 181921 w 225389"/>
                  <a:gd name="connsiteY24" fmla="*/ 128397 h 193484"/>
                  <a:gd name="connsiteX25" fmla="*/ 197796 w 225389"/>
                  <a:gd name="connsiteY25" fmla="*/ 114110 h 193484"/>
                  <a:gd name="connsiteX26" fmla="*/ 207321 w 225389"/>
                  <a:gd name="connsiteY26" fmla="*/ 107760 h 193484"/>
                  <a:gd name="connsiteX27" fmla="*/ 215259 w 225389"/>
                  <a:gd name="connsiteY27" fmla="*/ 102997 h 193484"/>
                  <a:gd name="connsiteX28" fmla="*/ 208909 w 225389"/>
                  <a:gd name="connsiteY28" fmla="*/ 82360 h 193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25389" h="193484">
                    <a:moveTo>
                      <a:pt x="208909" y="82360"/>
                    </a:moveTo>
                    <a:cubicBezTo>
                      <a:pt x="200971" y="76010"/>
                      <a:pt x="191446" y="72834"/>
                      <a:pt x="181921" y="69659"/>
                    </a:cubicBezTo>
                    <a:cubicBezTo>
                      <a:pt x="170808" y="64897"/>
                      <a:pt x="159696" y="60135"/>
                      <a:pt x="148583" y="55372"/>
                    </a:cubicBezTo>
                    <a:lnTo>
                      <a:pt x="19996" y="1397"/>
                    </a:lnTo>
                    <a:cubicBezTo>
                      <a:pt x="10471" y="-3365"/>
                      <a:pt x="-3817" y="4572"/>
                      <a:pt x="946" y="17272"/>
                    </a:cubicBezTo>
                    <a:cubicBezTo>
                      <a:pt x="10471" y="42672"/>
                      <a:pt x="21583" y="66485"/>
                      <a:pt x="34284" y="90297"/>
                    </a:cubicBezTo>
                    <a:cubicBezTo>
                      <a:pt x="32696" y="114110"/>
                      <a:pt x="37458" y="137922"/>
                      <a:pt x="50159" y="160147"/>
                    </a:cubicBezTo>
                    <a:cubicBezTo>
                      <a:pt x="50159" y="160147"/>
                      <a:pt x="51746" y="161735"/>
                      <a:pt x="51746" y="161735"/>
                    </a:cubicBezTo>
                    <a:cubicBezTo>
                      <a:pt x="51746" y="163322"/>
                      <a:pt x="51746" y="166497"/>
                      <a:pt x="51746" y="168084"/>
                    </a:cubicBezTo>
                    <a:cubicBezTo>
                      <a:pt x="51746" y="171260"/>
                      <a:pt x="53333" y="174435"/>
                      <a:pt x="54921" y="177610"/>
                    </a:cubicBezTo>
                    <a:cubicBezTo>
                      <a:pt x="54921" y="179197"/>
                      <a:pt x="56509" y="182372"/>
                      <a:pt x="58096" y="183959"/>
                    </a:cubicBezTo>
                    <a:cubicBezTo>
                      <a:pt x="59683" y="187135"/>
                      <a:pt x="62858" y="188722"/>
                      <a:pt x="66034" y="190310"/>
                    </a:cubicBezTo>
                    <a:cubicBezTo>
                      <a:pt x="67621" y="191897"/>
                      <a:pt x="70796" y="191897"/>
                      <a:pt x="72384" y="193485"/>
                    </a:cubicBezTo>
                    <a:cubicBezTo>
                      <a:pt x="73971" y="193485"/>
                      <a:pt x="77146" y="193485"/>
                      <a:pt x="78733" y="193485"/>
                    </a:cubicBezTo>
                    <a:cubicBezTo>
                      <a:pt x="81909" y="193485"/>
                      <a:pt x="85083" y="191897"/>
                      <a:pt x="88259" y="190310"/>
                    </a:cubicBezTo>
                    <a:cubicBezTo>
                      <a:pt x="91433" y="188722"/>
                      <a:pt x="94608" y="187135"/>
                      <a:pt x="96196" y="183959"/>
                    </a:cubicBezTo>
                    <a:cubicBezTo>
                      <a:pt x="97784" y="182372"/>
                      <a:pt x="97784" y="182372"/>
                      <a:pt x="99371" y="180784"/>
                    </a:cubicBezTo>
                    <a:cubicBezTo>
                      <a:pt x="100958" y="179197"/>
                      <a:pt x="102546" y="176022"/>
                      <a:pt x="104134" y="172847"/>
                    </a:cubicBezTo>
                    <a:cubicBezTo>
                      <a:pt x="104134" y="172847"/>
                      <a:pt x="104134" y="172847"/>
                      <a:pt x="104134" y="172847"/>
                    </a:cubicBezTo>
                    <a:cubicBezTo>
                      <a:pt x="116833" y="163322"/>
                      <a:pt x="127946" y="155385"/>
                      <a:pt x="142233" y="147447"/>
                    </a:cubicBezTo>
                    <a:cubicBezTo>
                      <a:pt x="145409" y="145860"/>
                      <a:pt x="150171" y="142685"/>
                      <a:pt x="153346" y="141097"/>
                    </a:cubicBezTo>
                    <a:cubicBezTo>
                      <a:pt x="154933" y="139510"/>
                      <a:pt x="156521" y="139510"/>
                      <a:pt x="158108" y="137922"/>
                    </a:cubicBezTo>
                    <a:cubicBezTo>
                      <a:pt x="158108" y="137922"/>
                      <a:pt x="158108" y="137922"/>
                      <a:pt x="158108" y="137922"/>
                    </a:cubicBezTo>
                    <a:cubicBezTo>
                      <a:pt x="158108" y="137922"/>
                      <a:pt x="158108" y="137922"/>
                      <a:pt x="158108" y="137922"/>
                    </a:cubicBezTo>
                    <a:cubicBezTo>
                      <a:pt x="166046" y="134747"/>
                      <a:pt x="173983" y="131572"/>
                      <a:pt x="181921" y="128397"/>
                    </a:cubicBezTo>
                    <a:cubicBezTo>
                      <a:pt x="189858" y="125222"/>
                      <a:pt x="194621" y="120459"/>
                      <a:pt x="197796" y="114110"/>
                    </a:cubicBezTo>
                    <a:cubicBezTo>
                      <a:pt x="200971" y="112522"/>
                      <a:pt x="204146" y="110935"/>
                      <a:pt x="207321" y="107760"/>
                    </a:cubicBezTo>
                    <a:cubicBezTo>
                      <a:pt x="210496" y="106172"/>
                      <a:pt x="213671" y="104584"/>
                      <a:pt x="215259" y="102997"/>
                    </a:cubicBezTo>
                    <a:cubicBezTo>
                      <a:pt x="234308" y="96647"/>
                      <a:pt x="223196" y="77597"/>
                      <a:pt x="208909" y="82360"/>
                    </a:cubicBezTo>
                    <a:close/>
                  </a:path>
                </a:pathLst>
              </a:custGeom>
              <a:solidFill>
                <a:srgbClr val="ED2307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รูปแบบอิสระ: รูปร่าง 28">
                <a:extLst>
                  <a:ext uri="{FF2B5EF4-FFF2-40B4-BE49-F238E27FC236}">
                    <a16:creationId xmlns:a16="http://schemas.microsoft.com/office/drawing/2014/main" id="{80C9D3A0-F700-4C72-AC00-1FB84093D5B2}"/>
                  </a:ext>
                </a:extLst>
              </p:cNvPr>
              <p:cNvSpPr/>
              <p:nvPr/>
            </p:nvSpPr>
            <p:spPr>
              <a:xfrm>
                <a:off x="7932442" y="3139449"/>
                <a:ext cx="197767" cy="159587"/>
              </a:xfrm>
              <a:custGeom>
                <a:avLst/>
                <a:gdLst>
                  <a:gd name="connsiteX0" fmla="*/ 193970 w 197767"/>
                  <a:gd name="connsiteY0" fmla="*/ 3800 h 159587"/>
                  <a:gd name="connsiteX1" fmla="*/ 178095 w 197767"/>
                  <a:gd name="connsiteY1" fmla="*/ 2213 h 159587"/>
                  <a:gd name="connsiteX2" fmla="*/ 36808 w 197767"/>
                  <a:gd name="connsiteY2" fmla="*/ 43488 h 159587"/>
                  <a:gd name="connsiteX3" fmla="*/ 33632 w 197767"/>
                  <a:gd name="connsiteY3" fmla="*/ 45075 h 159587"/>
                  <a:gd name="connsiteX4" fmla="*/ 20933 w 197767"/>
                  <a:gd name="connsiteY4" fmla="*/ 43488 h 159587"/>
                  <a:gd name="connsiteX5" fmla="*/ 17757 w 197767"/>
                  <a:gd name="connsiteY5" fmla="*/ 43488 h 159587"/>
                  <a:gd name="connsiteX6" fmla="*/ 6645 w 197767"/>
                  <a:gd name="connsiteY6" fmla="*/ 67300 h 159587"/>
                  <a:gd name="connsiteX7" fmla="*/ 62208 w 197767"/>
                  <a:gd name="connsiteY7" fmla="*/ 114925 h 159587"/>
                  <a:gd name="connsiteX8" fmla="*/ 81257 w 197767"/>
                  <a:gd name="connsiteY8" fmla="*/ 138738 h 159587"/>
                  <a:gd name="connsiteX9" fmla="*/ 89195 w 197767"/>
                  <a:gd name="connsiteY9" fmla="*/ 153025 h 159587"/>
                  <a:gd name="connsiteX10" fmla="*/ 111420 w 197767"/>
                  <a:gd name="connsiteY10" fmla="*/ 153025 h 159587"/>
                  <a:gd name="connsiteX11" fmla="*/ 119358 w 197767"/>
                  <a:gd name="connsiteY11" fmla="*/ 137150 h 159587"/>
                  <a:gd name="connsiteX12" fmla="*/ 124120 w 197767"/>
                  <a:gd name="connsiteY12" fmla="*/ 132388 h 159587"/>
                  <a:gd name="connsiteX13" fmla="*/ 197145 w 197767"/>
                  <a:gd name="connsiteY13" fmla="*/ 19675 h 159587"/>
                  <a:gd name="connsiteX14" fmla="*/ 193970 w 197767"/>
                  <a:gd name="connsiteY14" fmla="*/ 3800 h 15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7767" h="159587">
                    <a:moveTo>
                      <a:pt x="193970" y="3800"/>
                    </a:moveTo>
                    <a:cubicBezTo>
                      <a:pt x="189208" y="-962"/>
                      <a:pt x="182858" y="-962"/>
                      <a:pt x="178095" y="2213"/>
                    </a:cubicBezTo>
                    <a:cubicBezTo>
                      <a:pt x="133645" y="22850"/>
                      <a:pt x="86020" y="37138"/>
                      <a:pt x="36808" y="43488"/>
                    </a:cubicBezTo>
                    <a:cubicBezTo>
                      <a:pt x="35220" y="43488"/>
                      <a:pt x="35220" y="43488"/>
                      <a:pt x="33632" y="45075"/>
                    </a:cubicBezTo>
                    <a:cubicBezTo>
                      <a:pt x="28870" y="45075"/>
                      <a:pt x="25695" y="45075"/>
                      <a:pt x="20933" y="43488"/>
                    </a:cubicBezTo>
                    <a:cubicBezTo>
                      <a:pt x="19345" y="43488"/>
                      <a:pt x="19345" y="43488"/>
                      <a:pt x="17757" y="43488"/>
                    </a:cubicBezTo>
                    <a:cubicBezTo>
                      <a:pt x="3470" y="37138"/>
                      <a:pt x="-7642" y="57775"/>
                      <a:pt x="6645" y="67300"/>
                    </a:cubicBezTo>
                    <a:cubicBezTo>
                      <a:pt x="27283" y="80000"/>
                      <a:pt x="46333" y="95875"/>
                      <a:pt x="62208" y="114925"/>
                    </a:cubicBezTo>
                    <a:cubicBezTo>
                      <a:pt x="68558" y="122863"/>
                      <a:pt x="74908" y="130800"/>
                      <a:pt x="81257" y="138738"/>
                    </a:cubicBezTo>
                    <a:cubicBezTo>
                      <a:pt x="84433" y="143500"/>
                      <a:pt x="87608" y="148263"/>
                      <a:pt x="89195" y="153025"/>
                    </a:cubicBezTo>
                    <a:cubicBezTo>
                      <a:pt x="93958" y="162550"/>
                      <a:pt x="108245" y="160963"/>
                      <a:pt x="111420" y="153025"/>
                    </a:cubicBezTo>
                    <a:cubicBezTo>
                      <a:pt x="114595" y="148263"/>
                      <a:pt x="116183" y="143500"/>
                      <a:pt x="119358" y="137150"/>
                    </a:cubicBezTo>
                    <a:cubicBezTo>
                      <a:pt x="120945" y="135563"/>
                      <a:pt x="122533" y="135563"/>
                      <a:pt x="124120" y="132388"/>
                    </a:cubicBezTo>
                    <a:cubicBezTo>
                      <a:pt x="147933" y="94288"/>
                      <a:pt x="173333" y="57775"/>
                      <a:pt x="197145" y="19675"/>
                    </a:cubicBezTo>
                    <a:cubicBezTo>
                      <a:pt x="198733" y="14913"/>
                      <a:pt x="197145" y="8563"/>
                      <a:pt x="193970" y="3800"/>
                    </a:cubicBezTo>
                    <a:close/>
                  </a:path>
                </a:pathLst>
              </a:custGeom>
              <a:solidFill>
                <a:srgbClr val="ED2307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รูปแบบอิสระ: รูปร่าง 29">
                <a:extLst>
                  <a:ext uri="{FF2B5EF4-FFF2-40B4-BE49-F238E27FC236}">
                    <a16:creationId xmlns:a16="http://schemas.microsoft.com/office/drawing/2014/main" id="{375FBB8F-59F7-498D-9963-FE7F41644A26}"/>
                  </a:ext>
                </a:extLst>
              </p:cNvPr>
              <p:cNvSpPr/>
              <p:nvPr/>
            </p:nvSpPr>
            <p:spPr>
              <a:xfrm>
                <a:off x="7418477" y="4063603"/>
                <a:ext cx="819336" cy="263116"/>
              </a:xfrm>
              <a:custGeom>
                <a:avLst/>
                <a:gdLst>
                  <a:gd name="connsiteX0" fmla="*/ 807947 w 819336"/>
                  <a:gd name="connsiteY0" fmla="*/ 98822 h 263116"/>
                  <a:gd name="connsiteX1" fmla="*/ 777785 w 819336"/>
                  <a:gd name="connsiteY1" fmla="*/ 32147 h 263116"/>
                  <a:gd name="connsiteX2" fmla="*/ 414247 w 819336"/>
                  <a:gd name="connsiteY2" fmla="*/ 32147 h 263116"/>
                  <a:gd name="connsiteX3" fmla="*/ 342810 w 819336"/>
                  <a:gd name="connsiteY3" fmla="*/ 32147 h 263116"/>
                  <a:gd name="connsiteX4" fmla="*/ 309472 w 819336"/>
                  <a:gd name="connsiteY4" fmla="*/ 9922 h 263116"/>
                  <a:gd name="connsiteX5" fmla="*/ 71347 w 819336"/>
                  <a:gd name="connsiteY5" fmla="*/ 397 h 263116"/>
                  <a:gd name="connsiteX6" fmla="*/ 36422 w 819336"/>
                  <a:gd name="connsiteY6" fmla="*/ 22622 h 263116"/>
                  <a:gd name="connsiteX7" fmla="*/ 12610 w 819336"/>
                  <a:gd name="connsiteY7" fmla="*/ 35322 h 263116"/>
                  <a:gd name="connsiteX8" fmla="*/ 3085 w 819336"/>
                  <a:gd name="connsiteY8" fmla="*/ 100409 h 263116"/>
                  <a:gd name="connsiteX9" fmla="*/ 23722 w 819336"/>
                  <a:gd name="connsiteY9" fmla="*/ 155972 h 263116"/>
                  <a:gd name="connsiteX10" fmla="*/ 25310 w 819336"/>
                  <a:gd name="connsiteY10" fmla="*/ 159147 h 263116"/>
                  <a:gd name="connsiteX11" fmla="*/ 45947 w 819336"/>
                  <a:gd name="connsiteY11" fmla="*/ 230584 h 263116"/>
                  <a:gd name="connsiteX12" fmla="*/ 95160 w 819336"/>
                  <a:gd name="connsiteY12" fmla="*/ 257572 h 263116"/>
                  <a:gd name="connsiteX13" fmla="*/ 109447 w 819336"/>
                  <a:gd name="connsiteY13" fmla="*/ 251222 h 263116"/>
                  <a:gd name="connsiteX14" fmla="*/ 176122 w 819336"/>
                  <a:gd name="connsiteY14" fmla="*/ 248047 h 263116"/>
                  <a:gd name="connsiteX15" fmla="*/ 176122 w 819336"/>
                  <a:gd name="connsiteY15" fmla="*/ 248047 h 263116"/>
                  <a:gd name="connsiteX16" fmla="*/ 306297 w 819336"/>
                  <a:gd name="connsiteY16" fmla="*/ 262334 h 263116"/>
                  <a:gd name="connsiteX17" fmla="*/ 355510 w 819336"/>
                  <a:gd name="connsiteY17" fmla="*/ 222647 h 263116"/>
                  <a:gd name="connsiteX18" fmla="*/ 355510 w 819336"/>
                  <a:gd name="connsiteY18" fmla="*/ 205184 h 263116"/>
                  <a:gd name="connsiteX19" fmla="*/ 358685 w 819336"/>
                  <a:gd name="connsiteY19" fmla="*/ 186135 h 263116"/>
                  <a:gd name="connsiteX20" fmla="*/ 366622 w 819336"/>
                  <a:gd name="connsiteY20" fmla="*/ 140097 h 263116"/>
                  <a:gd name="connsiteX21" fmla="*/ 385672 w 819336"/>
                  <a:gd name="connsiteY21" fmla="*/ 111522 h 263116"/>
                  <a:gd name="connsiteX22" fmla="*/ 398372 w 819336"/>
                  <a:gd name="connsiteY22" fmla="*/ 111522 h 263116"/>
                  <a:gd name="connsiteX23" fmla="*/ 406310 w 819336"/>
                  <a:gd name="connsiteY23" fmla="*/ 111522 h 263116"/>
                  <a:gd name="connsiteX24" fmla="*/ 406310 w 819336"/>
                  <a:gd name="connsiteY24" fmla="*/ 114697 h 263116"/>
                  <a:gd name="connsiteX25" fmla="*/ 414247 w 819336"/>
                  <a:gd name="connsiteY25" fmla="*/ 205184 h 263116"/>
                  <a:gd name="connsiteX26" fmla="*/ 444410 w 819336"/>
                  <a:gd name="connsiteY26" fmla="*/ 243284 h 263116"/>
                  <a:gd name="connsiteX27" fmla="*/ 469810 w 819336"/>
                  <a:gd name="connsiteY27" fmla="*/ 248047 h 263116"/>
                  <a:gd name="connsiteX28" fmla="*/ 476160 w 819336"/>
                  <a:gd name="connsiteY28" fmla="*/ 248047 h 263116"/>
                  <a:gd name="connsiteX29" fmla="*/ 476160 w 819336"/>
                  <a:gd name="connsiteY29" fmla="*/ 248047 h 263116"/>
                  <a:gd name="connsiteX30" fmla="*/ 550772 w 819336"/>
                  <a:gd name="connsiteY30" fmla="*/ 257572 h 263116"/>
                  <a:gd name="connsiteX31" fmla="*/ 628560 w 819336"/>
                  <a:gd name="connsiteY31" fmla="*/ 249635 h 263116"/>
                  <a:gd name="connsiteX32" fmla="*/ 680947 w 819336"/>
                  <a:gd name="connsiteY32" fmla="*/ 238522 h 263116"/>
                  <a:gd name="connsiteX33" fmla="*/ 690472 w 819336"/>
                  <a:gd name="connsiteY33" fmla="*/ 249635 h 263116"/>
                  <a:gd name="connsiteX34" fmla="*/ 734922 w 819336"/>
                  <a:gd name="connsiteY34" fmla="*/ 251222 h 263116"/>
                  <a:gd name="connsiteX35" fmla="*/ 768260 w 819336"/>
                  <a:gd name="connsiteY35" fmla="*/ 175022 h 263116"/>
                  <a:gd name="connsiteX36" fmla="*/ 793660 w 819336"/>
                  <a:gd name="connsiteY36" fmla="*/ 138510 h 263116"/>
                  <a:gd name="connsiteX37" fmla="*/ 807947 w 819336"/>
                  <a:gd name="connsiteY37" fmla="*/ 98822 h 263116"/>
                  <a:gd name="connsiteX38" fmla="*/ 807947 w 819336"/>
                  <a:gd name="connsiteY38" fmla="*/ 98822 h 263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819336" h="263116">
                    <a:moveTo>
                      <a:pt x="807947" y="98822"/>
                    </a:moveTo>
                    <a:cubicBezTo>
                      <a:pt x="834935" y="75010"/>
                      <a:pt x="809535" y="32147"/>
                      <a:pt x="777785" y="32147"/>
                    </a:cubicBezTo>
                    <a:cubicBezTo>
                      <a:pt x="657135" y="32147"/>
                      <a:pt x="534897" y="32147"/>
                      <a:pt x="414247" y="32147"/>
                    </a:cubicBezTo>
                    <a:cubicBezTo>
                      <a:pt x="390435" y="32147"/>
                      <a:pt x="366622" y="32147"/>
                      <a:pt x="342810" y="32147"/>
                    </a:cubicBezTo>
                    <a:cubicBezTo>
                      <a:pt x="336460" y="21034"/>
                      <a:pt x="325347" y="11510"/>
                      <a:pt x="309472" y="9922"/>
                    </a:cubicBezTo>
                    <a:cubicBezTo>
                      <a:pt x="230097" y="1984"/>
                      <a:pt x="150722" y="-1191"/>
                      <a:pt x="71347" y="397"/>
                    </a:cubicBezTo>
                    <a:cubicBezTo>
                      <a:pt x="53885" y="397"/>
                      <a:pt x="42772" y="9922"/>
                      <a:pt x="36422" y="22622"/>
                    </a:cubicBezTo>
                    <a:cubicBezTo>
                      <a:pt x="28485" y="24209"/>
                      <a:pt x="18960" y="28972"/>
                      <a:pt x="12610" y="35322"/>
                    </a:cubicBezTo>
                    <a:cubicBezTo>
                      <a:pt x="-4853" y="52784"/>
                      <a:pt x="-90" y="78184"/>
                      <a:pt x="3085" y="100409"/>
                    </a:cubicBezTo>
                    <a:cubicBezTo>
                      <a:pt x="6260" y="119459"/>
                      <a:pt x="14197" y="138510"/>
                      <a:pt x="23722" y="155972"/>
                    </a:cubicBezTo>
                    <a:cubicBezTo>
                      <a:pt x="23722" y="157559"/>
                      <a:pt x="25310" y="157559"/>
                      <a:pt x="25310" y="159147"/>
                    </a:cubicBezTo>
                    <a:cubicBezTo>
                      <a:pt x="30072" y="182959"/>
                      <a:pt x="36422" y="206772"/>
                      <a:pt x="45947" y="230584"/>
                    </a:cubicBezTo>
                    <a:cubicBezTo>
                      <a:pt x="53885" y="251222"/>
                      <a:pt x="74522" y="263922"/>
                      <a:pt x="95160" y="257572"/>
                    </a:cubicBezTo>
                    <a:cubicBezTo>
                      <a:pt x="99922" y="255985"/>
                      <a:pt x="104685" y="254397"/>
                      <a:pt x="109447" y="251222"/>
                    </a:cubicBezTo>
                    <a:cubicBezTo>
                      <a:pt x="130085" y="255985"/>
                      <a:pt x="153897" y="254397"/>
                      <a:pt x="176122" y="248047"/>
                    </a:cubicBezTo>
                    <a:cubicBezTo>
                      <a:pt x="176122" y="248047"/>
                      <a:pt x="176122" y="248047"/>
                      <a:pt x="176122" y="248047"/>
                    </a:cubicBezTo>
                    <a:cubicBezTo>
                      <a:pt x="220572" y="251222"/>
                      <a:pt x="263435" y="255985"/>
                      <a:pt x="306297" y="262334"/>
                    </a:cubicBezTo>
                    <a:cubicBezTo>
                      <a:pt x="333285" y="267097"/>
                      <a:pt x="355510" y="249635"/>
                      <a:pt x="355510" y="222647"/>
                    </a:cubicBezTo>
                    <a:cubicBezTo>
                      <a:pt x="355510" y="216297"/>
                      <a:pt x="355510" y="211534"/>
                      <a:pt x="355510" y="205184"/>
                    </a:cubicBezTo>
                    <a:cubicBezTo>
                      <a:pt x="358685" y="198834"/>
                      <a:pt x="360272" y="192485"/>
                      <a:pt x="358685" y="186135"/>
                    </a:cubicBezTo>
                    <a:cubicBezTo>
                      <a:pt x="357097" y="168672"/>
                      <a:pt x="358685" y="154385"/>
                      <a:pt x="366622" y="140097"/>
                    </a:cubicBezTo>
                    <a:cubicBezTo>
                      <a:pt x="376147" y="133747"/>
                      <a:pt x="384085" y="124222"/>
                      <a:pt x="385672" y="111522"/>
                    </a:cubicBezTo>
                    <a:cubicBezTo>
                      <a:pt x="390435" y="111522"/>
                      <a:pt x="393610" y="111522"/>
                      <a:pt x="398372" y="111522"/>
                    </a:cubicBezTo>
                    <a:cubicBezTo>
                      <a:pt x="401547" y="111522"/>
                      <a:pt x="403135" y="111522"/>
                      <a:pt x="406310" y="111522"/>
                    </a:cubicBezTo>
                    <a:cubicBezTo>
                      <a:pt x="406310" y="113110"/>
                      <a:pt x="406310" y="113110"/>
                      <a:pt x="406310" y="114697"/>
                    </a:cubicBezTo>
                    <a:cubicBezTo>
                      <a:pt x="409485" y="144860"/>
                      <a:pt x="411072" y="175022"/>
                      <a:pt x="414247" y="205184"/>
                    </a:cubicBezTo>
                    <a:cubicBezTo>
                      <a:pt x="415835" y="222647"/>
                      <a:pt x="426947" y="240110"/>
                      <a:pt x="444410" y="243284"/>
                    </a:cubicBezTo>
                    <a:cubicBezTo>
                      <a:pt x="452347" y="244872"/>
                      <a:pt x="461872" y="246459"/>
                      <a:pt x="469810" y="248047"/>
                    </a:cubicBezTo>
                    <a:cubicBezTo>
                      <a:pt x="471397" y="248047"/>
                      <a:pt x="474572" y="248047"/>
                      <a:pt x="476160" y="248047"/>
                    </a:cubicBezTo>
                    <a:cubicBezTo>
                      <a:pt x="476160" y="248047"/>
                      <a:pt x="476160" y="248047"/>
                      <a:pt x="476160" y="248047"/>
                    </a:cubicBezTo>
                    <a:cubicBezTo>
                      <a:pt x="498385" y="259159"/>
                      <a:pt x="525372" y="257572"/>
                      <a:pt x="550772" y="257572"/>
                    </a:cubicBezTo>
                    <a:cubicBezTo>
                      <a:pt x="576172" y="255985"/>
                      <a:pt x="603160" y="254397"/>
                      <a:pt x="628560" y="249635"/>
                    </a:cubicBezTo>
                    <a:cubicBezTo>
                      <a:pt x="646022" y="246459"/>
                      <a:pt x="663485" y="243284"/>
                      <a:pt x="680947" y="238522"/>
                    </a:cubicBezTo>
                    <a:cubicBezTo>
                      <a:pt x="684122" y="241697"/>
                      <a:pt x="685710" y="246459"/>
                      <a:pt x="690472" y="249635"/>
                    </a:cubicBezTo>
                    <a:cubicBezTo>
                      <a:pt x="703172" y="259159"/>
                      <a:pt x="722222" y="260747"/>
                      <a:pt x="734922" y="251222"/>
                    </a:cubicBezTo>
                    <a:cubicBezTo>
                      <a:pt x="760322" y="233760"/>
                      <a:pt x="773022" y="203597"/>
                      <a:pt x="768260" y="175022"/>
                    </a:cubicBezTo>
                    <a:cubicBezTo>
                      <a:pt x="774609" y="162322"/>
                      <a:pt x="782547" y="149622"/>
                      <a:pt x="793660" y="138510"/>
                    </a:cubicBezTo>
                    <a:cubicBezTo>
                      <a:pt x="811123" y="128985"/>
                      <a:pt x="812710" y="113110"/>
                      <a:pt x="807947" y="98822"/>
                    </a:cubicBezTo>
                    <a:cubicBezTo>
                      <a:pt x="807947" y="98822"/>
                      <a:pt x="807947" y="98822"/>
                      <a:pt x="807947" y="988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รูปแบบอิสระ: รูปร่าง 30">
                <a:extLst>
                  <a:ext uri="{FF2B5EF4-FFF2-40B4-BE49-F238E27FC236}">
                    <a16:creationId xmlns:a16="http://schemas.microsoft.com/office/drawing/2014/main" id="{7FC8718B-74D2-4FD6-9683-CC19A8D3CAEE}"/>
                  </a:ext>
                </a:extLst>
              </p:cNvPr>
              <p:cNvSpPr/>
              <p:nvPr/>
            </p:nvSpPr>
            <p:spPr>
              <a:xfrm>
                <a:off x="7043712" y="1831339"/>
                <a:ext cx="1599145" cy="1373177"/>
              </a:xfrm>
              <a:custGeom>
                <a:avLst/>
                <a:gdLst>
                  <a:gd name="connsiteX0" fmla="*/ 854100 w 1599145"/>
                  <a:gd name="connsiteY0" fmla="*/ 1372235 h 1373177"/>
                  <a:gd name="connsiteX1" fmla="*/ 760438 w 1599145"/>
                  <a:gd name="connsiteY1" fmla="*/ 1369060 h 1373177"/>
                  <a:gd name="connsiteX2" fmla="*/ 611213 w 1599145"/>
                  <a:gd name="connsiteY2" fmla="*/ 1356360 h 1373177"/>
                  <a:gd name="connsiteX3" fmla="*/ 25 w 1599145"/>
                  <a:gd name="connsiteY3" fmla="*/ 730885 h 1373177"/>
                  <a:gd name="connsiteX4" fmla="*/ 109563 w 1599145"/>
                  <a:gd name="connsiteY4" fmla="*/ 341947 h 1373177"/>
                  <a:gd name="connsiteX5" fmla="*/ 196875 w 1599145"/>
                  <a:gd name="connsiteY5" fmla="*/ 216535 h 1373177"/>
                  <a:gd name="connsiteX6" fmla="*/ 528663 w 1599145"/>
                  <a:gd name="connsiteY6" fmla="*/ 21272 h 1373177"/>
                  <a:gd name="connsiteX7" fmla="*/ 644550 w 1599145"/>
                  <a:gd name="connsiteY7" fmla="*/ 5397 h 1373177"/>
                  <a:gd name="connsiteX8" fmla="*/ 766788 w 1599145"/>
                  <a:gd name="connsiteY8" fmla="*/ 3810 h 1373177"/>
                  <a:gd name="connsiteX9" fmla="*/ 916013 w 1599145"/>
                  <a:gd name="connsiteY9" fmla="*/ 8573 h 1373177"/>
                  <a:gd name="connsiteX10" fmla="*/ 958875 w 1599145"/>
                  <a:gd name="connsiteY10" fmla="*/ 18098 h 1373177"/>
                  <a:gd name="connsiteX11" fmla="*/ 1555775 w 1599145"/>
                  <a:gd name="connsiteY11" fmla="*/ 497522 h 1373177"/>
                  <a:gd name="connsiteX12" fmla="*/ 1555775 w 1599145"/>
                  <a:gd name="connsiteY12" fmla="*/ 497522 h 1373177"/>
                  <a:gd name="connsiteX13" fmla="*/ 1530375 w 1599145"/>
                  <a:gd name="connsiteY13" fmla="*/ 978535 h 1373177"/>
                  <a:gd name="connsiteX14" fmla="*/ 1101750 w 1599145"/>
                  <a:gd name="connsiteY14" fmla="*/ 1324610 h 1373177"/>
                  <a:gd name="connsiteX15" fmla="*/ 1071588 w 1599145"/>
                  <a:gd name="connsiteY15" fmla="*/ 1329373 h 1373177"/>
                  <a:gd name="connsiteX16" fmla="*/ 854100 w 1599145"/>
                  <a:gd name="connsiteY16" fmla="*/ 1372235 h 1373177"/>
                  <a:gd name="connsiteX17" fmla="*/ 758850 w 1599145"/>
                  <a:gd name="connsiteY17" fmla="*/ 1342072 h 1373177"/>
                  <a:gd name="connsiteX18" fmla="*/ 760438 w 1599145"/>
                  <a:gd name="connsiteY18" fmla="*/ 1342072 h 1373177"/>
                  <a:gd name="connsiteX19" fmla="*/ 1066825 w 1599145"/>
                  <a:gd name="connsiteY19" fmla="*/ 1305560 h 1373177"/>
                  <a:gd name="connsiteX20" fmla="*/ 1098576 w 1599145"/>
                  <a:gd name="connsiteY20" fmla="*/ 1299210 h 1373177"/>
                  <a:gd name="connsiteX21" fmla="*/ 1509738 w 1599145"/>
                  <a:gd name="connsiteY21" fmla="*/ 965835 h 1373177"/>
                  <a:gd name="connsiteX22" fmla="*/ 1533550 w 1599145"/>
                  <a:gd name="connsiteY22" fmla="*/ 508635 h 1373177"/>
                  <a:gd name="connsiteX23" fmla="*/ 1533550 w 1599145"/>
                  <a:gd name="connsiteY23" fmla="*/ 508635 h 1373177"/>
                  <a:gd name="connsiteX24" fmla="*/ 955700 w 1599145"/>
                  <a:gd name="connsiteY24" fmla="*/ 45085 h 1373177"/>
                  <a:gd name="connsiteX25" fmla="*/ 912838 w 1599145"/>
                  <a:gd name="connsiteY25" fmla="*/ 35560 h 1373177"/>
                  <a:gd name="connsiteX26" fmla="*/ 769963 w 1599145"/>
                  <a:gd name="connsiteY26" fmla="*/ 30798 h 1373177"/>
                  <a:gd name="connsiteX27" fmla="*/ 768375 w 1599145"/>
                  <a:gd name="connsiteY27" fmla="*/ 30798 h 1373177"/>
                  <a:gd name="connsiteX28" fmla="*/ 766788 w 1599145"/>
                  <a:gd name="connsiteY28" fmla="*/ 30798 h 1373177"/>
                  <a:gd name="connsiteX29" fmla="*/ 647725 w 1599145"/>
                  <a:gd name="connsiteY29" fmla="*/ 30798 h 1373177"/>
                  <a:gd name="connsiteX30" fmla="*/ 535013 w 1599145"/>
                  <a:gd name="connsiteY30" fmla="*/ 46673 h 1373177"/>
                  <a:gd name="connsiteX31" fmla="*/ 217513 w 1599145"/>
                  <a:gd name="connsiteY31" fmla="*/ 233998 h 1373177"/>
                  <a:gd name="connsiteX32" fmla="*/ 133375 w 1599145"/>
                  <a:gd name="connsiteY32" fmla="*/ 354647 h 1373177"/>
                  <a:gd name="connsiteX33" fmla="*/ 27013 w 1599145"/>
                  <a:gd name="connsiteY33" fmla="*/ 729298 h 1373177"/>
                  <a:gd name="connsiteX34" fmla="*/ 620738 w 1599145"/>
                  <a:gd name="connsiteY34" fmla="*/ 1329373 h 1373177"/>
                  <a:gd name="connsiteX35" fmla="*/ 758850 w 1599145"/>
                  <a:gd name="connsiteY35" fmla="*/ 1340485 h 1373177"/>
                  <a:gd name="connsiteX36" fmla="*/ 758850 w 1599145"/>
                  <a:gd name="connsiteY36" fmla="*/ 1342072 h 1373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599145" h="1373177">
                    <a:moveTo>
                      <a:pt x="854100" y="1372235"/>
                    </a:moveTo>
                    <a:cubicBezTo>
                      <a:pt x="823938" y="1373822"/>
                      <a:pt x="792188" y="1372235"/>
                      <a:pt x="760438" y="1369060"/>
                    </a:cubicBezTo>
                    <a:cubicBezTo>
                      <a:pt x="708050" y="1376998"/>
                      <a:pt x="657250" y="1373822"/>
                      <a:pt x="611213" y="1356360"/>
                    </a:cubicBezTo>
                    <a:cubicBezTo>
                      <a:pt x="292125" y="1245235"/>
                      <a:pt x="-3150" y="1091248"/>
                      <a:pt x="25" y="730885"/>
                    </a:cubicBezTo>
                    <a:cubicBezTo>
                      <a:pt x="1612" y="586423"/>
                      <a:pt x="38125" y="456248"/>
                      <a:pt x="109563" y="341947"/>
                    </a:cubicBezTo>
                    <a:cubicBezTo>
                      <a:pt x="133375" y="297498"/>
                      <a:pt x="163538" y="254635"/>
                      <a:pt x="196875" y="216535"/>
                    </a:cubicBezTo>
                    <a:cubicBezTo>
                      <a:pt x="284188" y="119698"/>
                      <a:pt x="408013" y="46673"/>
                      <a:pt x="528663" y="21272"/>
                    </a:cubicBezTo>
                    <a:cubicBezTo>
                      <a:pt x="568350" y="13335"/>
                      <a:pt x="604863" y="6985"/>
                      <a:pt x="644550" y="5397"/>
                    </a:cubicBezTo>
                    <a:cubicBezTo>
                      <a:pt x="681063" y="635"/>
                      <a:pt x="720750" y="635"/>
                      <a:pt x="766788" y="3810"/>
                    </a:cubicBezTo>
                    <a:cubicBezTo>
                      <a:pt x="812825" y="-2540"/>
                      <a:pt x="862038" y="-952"/>
                      <a:pt x="916013" y="8573"/>
                    </a:cubicBezTo>
                    <a:cubicBezTo>
                      <a:pt x="930300" y="10160"/>
                      <a:pt x="944588" y="14923"/>
                      <a:pt x="958875" y="18098"/>
                    </a:cubicBezTo>
                    <a:cubicBezTo>
                      <a:pt x="1149375" y="38735"/>
                      <a:pt x="1419250" y="195897"/>
                      <a:pt x="1555775" y="497522"/>
                    </a:cubicBezTo>
                    <a:lnTo>
                      <a:pt x="1555775" y="497522"/>
                    </a:lnTo>
                    <a:cubicBezTo>
                      <a:pt x="1620863" y="641985"/>
                      <a:pt x="1612925" y="816610"/>
                      <a:pt x="1530375" y="978535"/>
                    </a:cubicBezTo>
                    <a:cubicBezTo>
                      <a:pt x="1441475" y="1156335"/>
                      <a:pt x="1276375" y="1288098"/>
                      <a:pt x="1101750" y="1324610"/>
                    </a:cubicBezTo>
                    <a:cubicBezTo>
                      <a:pt x="1092225" y="1326197"/>
                      <a:pt x="1081113" y="1327785"/>
                      <a:pt x="1071588" y="1329373"/>
                    </a:cubicBezTo>
                    <a:cubicBezTo>
                      <a:pt x="1006500" y="1356360"/>
                      <a:pt x="931888" y="1370648"/>
                      <a:pt x="854100" y="1372235"/>
                    </a:cubicBezTo>
                    <a:close/>
                    <a:moveTo>
                      <a:pt x="758850" y="1342072"/>
                    </a:moveTo>
                    <a:lnTo>
                      <a:pt x="760438" y="1342072"/>
                    </a:lnTo>
                    <a:cubicBezTo>
                      <a:pt x="869975" y="1351598"/>
                      <a:pt x="973163" y="1338898"/>
                      <a:pt x="1066825" y="1305560"/>
                    </a:cubicBezTo>
                    <a:cubicBezTo>
                      <a:pt x="1079525" y="1303973"/>
                      <a:pt x="1089050" y="1302385"/>
                      <a:pt x="1098576" y="1299210"/>
                    </a:cubicBezTo>
                    <a:cubicBezTo>
                      <a:pt x="1265263" y="1264285"/>
                      <a:pt x="1424013" y="1137285"/>
                      <a:pt x="1509738" y="965835"/>
                    </a:cubicBezTo>
                    <a:cubicBezTo>
                      <a:pt x="1587525" y="811848"/>
                      <a:pt x="1597050" y="645160"/>
                      <a:pt x="1533550" y="508635"/>
                    </a:cubicBezTo>
                    <a:lnTo>
                      <a:pt x="1533550" y="508635"/>
                    </a:lnTo>
                    <a:cubicBezTo>
                      <a:pt x="1438300" y="299085"/>
                      <a:pt x="1208113" y="72073"/>
                      <a:pt x="955700" y="45085"/>
                    </a:cubicBezTo>
                    <a:cubicBezTo>
                      <a:pt x="939825" y="41910"/>
                      <a:pt x="927125" y="38735"/>
                      <a:pt x="912838" y="35560"/>
                    </a:cubicBezTo>
                    <a:cubicBezTo>
                      <a:pt x="860450" y="27622"/>
                      <a:pt x="814413" y="26035"/>
                      <a:pt x="769963" y="30798"/>
                    </a:cubicBezTo>
                    <a:lnTo>
                      <a:pt x="768375" y="30798"/>
                    </a:lnTo>
                    <a:lnTo>
                      <a:pt x="766788" y="30798"/>
                    </a:lnTo>
                    <a:cubicBezTo>
                      <a:pt x="722338" y="26035"/>
                      <a:pt x="684238" y="26035"/>
                      <a:pt x="647725" y="30798"/>
                    </a:cubicBezTo>
                    <a:cubicBezTo>
                      <a:pt x="609625" y="32385"/>
                      <a:pt x="573113" y="38735"/>
                      <a:pt x="535013" y="46673"/>
                    </a:cubicBezTo>
                    <a:cubicBezTo>
                      <a:pt x="419125" y="72073"/>
                      <a:pt x="301650" y="141923"/>
                      <a:pt x="217513" y="233998"/>
                    </a:cubicBezTo>
                    <a:cubicBezTo>
                      <a:pt x="184175" y="270510"/>
                      <a:pt x="157188" y="310197"/>
                      <a:pt x="133375" y="354647"/>
                    </a:cubicBezTo>
                    <a:cubicBezTo>
                      <a:pt x="63525" y="464185"/>
                      <a:pt x="28600" y="591185"/>
                      <a:pt x="27013" y="729298"/>
                    </a:cubicBezTo>
                    <a:cubicBezTo>
                      <a:pt x="23838" y="1073785"/>
                      <a:pt x="309588" y="1221423"/>
                      <a:pt x="620738" y="1329373"/>
                    </a:cubicBezTo>
                    <a:cubicBezTo>
                      <a:pt x="663600" y="1343660"/>
                      <a:pt x="709638" y="1348423"/>
                      <a:pt x="758850" y="1340485"/>
                    </a:cubicBezTo>
                    <a:lnTo>
                      <a:pt x="758850" y="1342072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รูปแบบอิสระ: รูปร่าง 31">
                <a:extLst>
                  <a:ext uri="{FF2B5EF4-FFF2-40B4-BE49-F238E27FC236}">
                    <a16:creationId xmlns:a16="http://schemas.microsoft.com/office/drawing/2014/main" id="{6539C22C-5BC4-44E9-AFA7-CFF14889C674}"/>
                  </a:ext>
                </a:extLst>
              </p:cNvPr>
              <p:cNvSpPr/>
              <p:nvPr/>
            </p:nvSpPr>
            <p:spPr>
              <a:xfrm>
                <a:off x="7576517" y="1856117"/>
                <a:ext cx="182554" cy="348834"/>
              </a:xfrm>
              <a:custGeom>
                <a:avLst/>
                <a:gdLst>
                  <a:gd name="connsiteX0" fmla="*/ 154607 w 182554"/>
                  <a:gd name="connsiteY0" fmla="*/ 9195 h 348834"/>
                  <a:gd name="connsiteX1" fmla="*/ 2207 w 182554"/>
                  <a:gd name="connsiteY1" fmla="*/ 329870 h 348834"/>
                  <a:gd name="connsiteX2" fmla="*/ 26019 w 182554"/>
                  <a:gd name="connsiteY2" fmla="*/ 342571 h 348834"/>
                  <a:gd name="connsiteX3" fmla="*/ 181595 w 182554"/>
                  <a:gd name="connsiteY3" fmla="*/ 15546 h 348834"/>
                  <a:gd name="connsiteX4" fmla="*/ 154607 w 182554"/>
                  <a:gd name="connsiteY4" fmla="*/ 9195 h 348834"/>
                  <a:gd name="connsiteX5" fmla="*/ 154607 w 182554"/>
                  <a:gd name="connsiteY5" fmla="*/ 9195 h 34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554" h="348834">
                    <a:moveTo>
                      <a:pt x="154607" y="9195"/>
                    </a:moveTo>
                    <a:cubicBezTo>
                      <a:pt x="113332" y="120321"/>
                      <a:pt x="62532" y="228271"/>
                      <a:pt x="2207" y="329870"/>
                    </a:cubicBezTo>
                    <a:cubicBezTo>
                      <a:pt x="-7318" y="344158"/>
                      <a:pt x="16494" y="356858"/>
                      <a:pt x="26019" y="342571"/>
                    </a:cubicBezTo>
                    <a:cubicBezTo>
                      <a:pt x="87932" y="237795"/>
                      <a:pt x="138732" y="128258"/>
                      <a:pt x="181595" y="15546"/>
                    </a:cubicBezTo>
                    <a:cubicBezTo>
                      <a:pt x="187945" y="-329"/>
                      <a:pt x="160957" y="-6680"/>
                      <a:pt x="154607" y="9195"/>
                    </a:cubicBezTo>
                    <a:lnTo>
                      <a:pt x="154607" y="9195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รูปแบบอิสระ: รูปร่าง 32">
                <a:extLst>
                  <a:ext uri="{FF2B5EF4-FFF2-40B4-BE49-F238E27FC236}">
                    <a16:creationId xmlns:a16="http://schemas.microsoft.com/office/drawing/2014/main" id="{633E57F0-FC6B-4BCF-B147-533556951095}"/>
                  </a:ext>
                </a:extLst>
              </p:cNvPr>
              <p:cNvSpPr/>
              <p:nvPr/>
            </p:nvSpPr>
            <p:spPr>
              <a:xfrm>
                <a:off x="7415786" y="1865681"/>
                <a:ext cx="328226" cy="326224"/>
              </a:xfrm>
              <a:custGeom>
                <a:avLst/>
                <a:gdLst>
                  <a:gd name="connsiteX0" fmla="*/ 305813 w 328226"/>
                  <a:gd name="connsiteY0" fmla="*/ 4393 h 326224"/>
                  <a:gd name="connsiteX1" fmla="*/ 4188 w 328226"/>
                  <a:gd name="connsiteY1" fmla="*/ 304431 h 326224"/>
                  <a:gd name="connsiteX2" fmla="*/ 23238 w 328226"/>
                  <a:gd name="connsiteY2" fmla="*/ 323481 h 326224"/>
                  <a:gd name="connsiteX3" fmla="*/ 324863 w 328226"/>
                  <a:gd name="connsiteY3" fmla="*/ 23443 h 326224"/>
                  <a:gd name="connsiteX4" fmla="*/ 305813 w 328226"/>
                  <a:gd name="connsiteY4" fmla="*/ 4393 h 326224"/>
                  <a:gd name="connsiteX5" fmla="*/ 305813 w 328226"/>
                  <a:gd name="connsiteY5" fmla="*/ 4393 h 326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8226" h="326224">
                    <a:moveTo>
                      <a:pt x="305813" y="4393"/>
                    </a:moveTo>
                    <a:cubicBezTo>
                      <a:pt x="213738" y="112343"/>
                      <a:pt x="112138" y="212356"/>
                      <a:pt x="4188" y="304431"/>
                    </a:cubicBezTo>
                    <a:cubicBezTo>
                      <a:pt x="-8512" y="315543"/>
                      <a:pt x="10538" y="333006"/>
                      <a:pt x="23238" y="323481"/>
                    </a:cubicBezTo>
                    <a:cubicBezTo>
                      <a:pt x="131188" y="231406"/>
                      <a:pt x="232788" y="131394"/>
                      <a:pt x="324863" y="23443"/>
                    </a:cubicBezTo>
                    <a:cubicBezTo>
                      <a:pt x="335976" y="9156"/>
                      <a:pt x="316926" y="-8307"/>
                      <a:pt x="305813" y="4393"/>
                    </a:cubicBezTo>
                    <a:lnTo>
                      <a:pt x="305813" y="4393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รูปแบบอิสระ: รูปร่าง 33">
                <a:extLst>
                  <a:ext uri="{FF2B5EF4-FFF2-40B4-BE49-F238E27FC236}">
                    <a16:creationId xmlns:a16="http://schemas.microsoft.com/office/drawing/2014/main" id="{8F048E4A-0E61-4232-8399-2A6813C5574C}"/>
                  </a:ext>
                </a:extLst>
              </p:cNvPr>
              <p:cNvSpPr/>
              <p:nvPr/>
            </p:nvSpPr>
            <p:spPr>
              <a:xfrm>
                <a:off x="7299756" y="1857951"/>
                <a:ext cx="427321" cy="355759"/>
              </a:xfrm>
              <a:custGeom>
                <a:avLst/>
                <a:gdLst>
                  <a:gd name="connsiteX0" fmla="*/ 410731 w 427321"/>
                  <a:gd name="connsiteY0" fmla="*/ 1011 h 355759"/>
                  <a:gd name="connsiteX1" fmla="*/ 5918 w 427321"/>
                  <a:gd name="connsiteY1" fmla="*/ 331211 h 355759"/>
                  <a:gd name="connsiteX2" fmla="*/ 20206 w 427321"/>
                  <a:gd name="connsiteY2" fmla="*/ 353436 h 355759"/>
                  <a:gd name="connsiteX3" fmla="*/ 418668 w 427321"/>
                  <a:gd name="connsiteY3" fmla="*/ 26411 h 355759"/>
                  <a:gd name="connsiteX4" fmla="*/ 410731 w 427321"/>
                  <a:gd name="connsiteY4" fmla="*/ 1011 h 355759"/>
                  <a:gd name="connsiteX5" fmla="*/ 410731 w 427321"/>
                  <a:gd name="connsiteY5" fmla="*/ 1011 h 35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321" h="355759">
                    <a:moveTo>
                      <a:pt x="410731" y="1011"/>
                    </a:moveTo>
                    <a:cubicBezTo>
                      <a:pt x="245630" y="70861"/>
                      <a:pt x="148793" y="229611"/>
                      <a:pt x="5918" y="331211"/>
                    </a:cubicBezTo>
                    <a:cubicBezTo>
                      <a:pt x="-8370" y="340736"/>
                      <a:pt x="5918" y="362961"/>
                      <a:pt x="20206" y="353436"/>
                    </a:cubicBezTo>
                    <a:cubicBezTo>
                      <a:pt x="159905" y="255011"/>
                      <a:pt x="258331" y="94673"/>
                      <a:pt x="418668" y="26411"/>
                    </a:cubicBezTo>
                    <a:cubicBezTo>
                      <a:pt x="434543" y="20061"/>
                      <a:pt x="426606" y="-5339"/>
                      <a:pt x="410731" y="1011"/>
                    </a:cubicBezTo>
                    <a:lnTo>
                      <a:pt x="410731" y="1011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รูปแบบอิสระ: รูปร่าง 34">
                <a:extLst>
                  <a:ext uri="{FF2B5EF4-FFF2-40B4-BE49-F238E27FC236}">
                    <a16:creationId xmlns:a16="http://schemas.microsoft.com/office/drawing/2014/main" id="{ADD6B6D3-D738-4F99-ADBE-591319814B20}"/>
                  </a:ext>
                </a:extLst>
              </p:cNvPr>
              <p:cNvSpPr/>
              <p:nvPr/>
            </p:nvSpPr>
            <p:spPr>
              <a:xfrm>
                <a:off x="7058216" y="1857307"/>
                <a:ext cx="627076" cy="269942"/>
              </a:xfrm>
              <a:custGeom>
                <a:avLst/>
                <a:gdLst>
                  <a:gd name="connsiteX0" fmla="*/ 614171 w 627076"/>
                  <a:gd name="connsiteY0" fmla="*/ 67 h 269942"/>
                  <a:gd name="connsiteX1" fmla="*/ 472884 w 627076"/>
                  <a:gd name="connsiteY1" fmla="*/ 55630 h 269942"/>
                  <a:gd name="connsiteX2" fmla="*/ 339534 w 627076"/>
                  <a:gd name="connsiteY2" fmla="*/ 150880 h 269942"/>
                  <a:gd name="connsiteX3" fmla="*/ 12509 w 627076"/>
                  <a:gd name="connsiteY3" fmla="*/ 242955 h 269942"/>
                  <a:gd name="connsiteX4" fmla="*/ 12509 w 627076"/>
                  <a:gd name="connsiteY4" fmla="*/ 269942 h 269942"/>
                  <a:gd name="connsiteX5" fmla="*/ 333184 w 627076"/>
                  <a:gd name="connsiteY5" fmla="*/ 184217 h 269942"/>
                  <a:gd name="connsiteX6" fmla="*/ 468121 w 627076"/>
                  <a:gd name="connsiteY6" fmla="*/ 90555 h 269942"/>
                  <a:gd name="connsiteX7" fmla="*/ 612584 w 627076"/>
                  <a:gd name="connsiteY7" fmla="*/ 25467 h 269942"/>
                  <a:gd name="connsiteX8" fmla="*/ 614171 w 627076"/>
                  <a:gd name="connsiteY8" fmla="*/ 67 h 269942"/>
                  <a:gd name="connsiteX9" fmla="*/ 614171 w 627076"/>
                  <a:gd name="connsiteY9" fmla="*/ 67 h 269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27076" h="269942">
                    <a:moveTo>
                      <a:pt x="614171" y="67"/>
                    </a:moveTo>
                    <a:cubicBezTo>
                      <a:pt x="561784" y="1655"/>
                      <a:pt x="515746" y="25467"/>
                      <a:pt x="472884" y="55630"/>
                    </a:cubicBezTo>
                    <a:cubicBezTo>
                      <a:pt x="428434" y="87380"/>
                      <a:pt x="387159" y="122305"/>
                      <a:pt x="339534" y="150880"/>
                    </a:cubicBezTo>
                    <a:cubicBezTo>
                      <a:pt x="241109" y="209617"/>
                      <a:pt x="126809" y="241367"/>
                      <a:pt x="12509" y="242955"/>
                    </a:cubicBezTo>
                    <a:cubicBezTo>
                      <a:pt x="-4954" y="242955"/>
                      <a:pt x="-3366" y="269942"/>
                      <a:pt x="12509" y="269942"/>
                    </a:cubicBezTo>
                    <a:cubicBezTo>
                      <a:pt x="123634" y="266767"/>
                      <a:pt x="234759" y="238192"/>
                      <a:pt x="333184" y="184217"/>
                    </a:cubicBezTo>
                    <a:cubicBezTo>
                      <a:pt x="382396" y="157230"/>
                      <a:pt x="423671" y="123892"/>
                      <a:pt x="468121" y="90555"/>
                    </a:cubicBezTo>
                    <a:cubicBezTo>
                      <a:pt x="510984" y="58805"/>
                      <a:pt x="557022" y="27055"/>
                      <a:pt x="612584" y="25467"/>
                    </a:cubicBezTo>
                    <a:cubicBezTo>
                      <a:pt x="631634" y="25467"/>
                      <a:pt x="631634" y="-1520"/>
                      <a:pt x="614171" y="67"/>
                    </a:cubicBezTo>
                    <a:lnTo>
                      <a:pt x="614171" y="67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รูปแบบอิสระ: รูปร่าง 35">
                <a:extLst>
                  <a:ext uri="{FF2B5EF4-FFF2-40B4-BE49-F238E27FC236}">
                    <a16:creationId xmlns:a16="http://schemas.microsoft.com/office/drawing/2014/main" id="{BEFDA83B-A97A-46DC-A462-7746FE440A12}"/>
                  </a:ext>
                </a:extLst>
              </p:cNvPr>
              <p:cNvSpPr/>
              <p:nvPr/>
            </p:nvSpPr>
            <p:spPr>
              <a:xfrm>
                <a:off x="7486030" y="1855170"/>
                <a:ext cx="394329" cy="454555"/>
              </a:xfrm>
              <a:custGeom>
                <a:avLst/>
                <a:gdLst>
                  <a:gd name="connsiteX0" fmla="*/ 368919 w 394329"/>
                  <a:gd name="connsiteY0" fmla="*/ 6967 h 454555"/>
                  <a:gd name="connsiteX1" fmla="*/ 2207 w 394329"/>
                  <a:gd name="connsiteY1" fmla="*/ 435592 h 454555"/>
                  <a:gd name="connsiteX2" fmla="*/ 26019 w 394329"/>
                  <a:gd name="connsiteY2" fmla="*/ 448292 h 454555"/>
                  <a:gd name="connsiteX3" fmla="*/ 392732 w 394329"/>
                  <a:gd name="connsiteY3" fmla="*/ 19667 h 454555"/>
                  <a:gd name="connsiteX4" fmla="*/ 368919 w 394329"/>
                  <a:gd name="connsiteY4" fmla="*/ 6967 h 454555"/>
                  <a:gd name="connsiteX5" fmla="*/ 368919 w 394329"/>
                  <a:gd name="connsiteY5" fmla="*/ 6967 h 454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4329" h="454555">
                    <a:moveTo>
                      <a:pt x="368919" y="6967"/>
                    </a:moveTo>
                    <a:cubicBezTo>
                      <a:pt x="289544" y="183179"/>
                      <a:pt x="106982" y="278429"/>
                      <a:pt x="2207" y="435592"/>
                    </a:cubicBezTo>
                    <a:cubicBezTo>
                      <a:pt x="-7318" y="449879"/>
                      <a:pt x="16494" y="462579"/>
                      <a:pt x="26019" y="448292"/>
                    </a:cubicBezTo>
                    <a:cubicBezTo>
                      <a:pt x="130794" y="289542"/>
                      <a:pt x="313357" y="195879"/>
                      <a:pt x="392732" y="19667"/>
                    </a:cubicBezTo>
                    <a:cubicBezTo>
                      <a:pt x="400669" y="5379"/>
                      <a:pt x="376857" y="-8908"/>
                      <a:pt x="368919" y="6967"/>
                    </a:cubicBezTo>
                    <a:lnTo>
                      <a:pt x="368919" y="6967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รูปแบบอิสระ: รูปร่าง 36">
                <a:extLst>
                  <a:ext uri="{FF2B5EF4-FFF2-40B4-BE49-F238E27FC236}">
                    <a16:creationId xmlns:a16="http://schemas.microsoft.com/office/drawing/2014/main" id="{32108B97-F66C-45E3-A95F-F386A4216D58}"/>
                  </a:ext>
                </a:extLst>
              </p:cNvPr>
              <p:cNvSpPr/>
              <p:nvPr/>
            </p:nvSpPr>
            <p:spPr>
              <a:xfrm>
                <a:off x="7726883" y="1843416"/>
                <a:ext cx="179458" cy="457815"/>
              </a:xfrm>
              <a:custGeom>
                <a:avLst/>
                <a:gdLst>
                  <a:gd name="connsiteX0" fmla="*/ 153467 w 179458"/>
                  <a:gd name="connsiteY0" fmla="*/ 9195 h 457815"/>
                  <a:gd name="connsiteX1" fmla="*/ 1067 w 179458"/>
                  <a:gd name="connsiteY1" fmla="*/ 437821 h 457815"/>
                  <a:gd name="connsiteX2" fmla="*/ 24879 w 179458"/>
                  <a:gd name="connsiteY2" fmla="*/ 450521 h 457815"/>
                  <a:gd name="connsiteX3" fmla="*/ 178867 w 179458"/>
                  <a:gd name="connsiteY3" fmla="*/ 15546 h 457815"/>
                  <a:gd name="connsiteX4" fmla="*/ 153467 w 179458"/>
                  <a:gd name="connsiteY4" fmla="*/ 9195 h 457815"/>
                  <a:gd name="connsiteX5" fmla="*/ 153467 w 179458"/>
                  <a:gd name="connsiteY5" fmla="*/ 9195 h 457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458" h="457815">
                    <a:moveTo>
                      <a:pt x="153467" y="9195"/>
                    </a:moveTo>
                    <a:cubicBezTo>
                      <a:pt x="109017" y="153658"/>
                      <a:pt x="58217" y="296533"/>
                      <a:pt x="1067" y="437821"/>
                    </a:cubicBezTo>
                    <a:cubicBezTo>
                      <a:pt x="-5283" y="453696"/>
                      <a:pt x="18529" y="466396"/>
                      <a:pt x="24879" y="450521"/>
                    </a:cubicBezTo>
                    <a:cubicBezTo>
                      <a:pt x="82029" y="307646"/>
                      <a:pt x="134417" y="163183"/>
                      <a:pt x="178867" y="15546"/>
                    </a:cubicBezTo>
                    <a:cubicBezTo>
                      <a:pt x="183629" y="-329"/>
                      <a:pt x="158229" y="-6680"/>
                      <a:pt x="153467" y="9195"/>
                    </a:cubicBezTo>
                    <a:lnTo>
                      <a:pt x="153467" y="9195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รูปแบบอิสระ: รูปร่าง 37">
                <a:extLst>
                  <a:ext uri="{FF2B5EF4-FFF2-40B4-BE49-F238E27FC236}">
                    <a16:creationId xmlns:a16="http://schemas.microsoft.com/office/drawing/2014/main" id="{05A4CBA2-9FB4-4149-9F6E-18345D37354F}"/>
                  </a:ext>
                </a:extLst>
              </p:cNvPr>
              <p:cNvSpPr/>
              <p:nvPr/>
            </p:nvSpPr>
            <p:spPr>
              <a:xfrm>
                <a:off x="7885112" y="1864915"/>
                <a:ext cx="30162" cy="400255"/>
              </a:xfrm>
              <a:custGeom>
                <a:avLst/>
                <a:gdLst>
                  <a:gd name="connsiteX0" fmla="*/ 3175 w 30162"/>
                  <a:gd name="connsiteY0" fmla="*/ 13097 h 400255"/>
                  <a:gd name="connsiteX1" fmla="*/ 0 w 30162"/>
                  <a:gd name="connsiteY1" fmla="*/ 387747 h 400255"/>
                  <a:gd name="connsiteX2" fmla="*/ 26987 w 30162"/>
                  <a:gd name="connsiteY2" fmla="*/ 387747 h 400255"/>
                  <a:gd name="connsiteX3" fmla="*/ 30162 w 30162"/>
                  <a:gd name="connsiteY3" fmla="*/ 13097 h 400255"/>
                  <a:gd name="connsiteX4" fmla="*/ 3175 w 30162"/>
                  <a:gd name="connsiteY4" fmla="*/ 13097 h 400255"/>
                  <a:gd name="connsiteX5" fmla="*/ 3175 w 30162"/>
                  <a:gd name="connsiteY5" fmla="*/ 13097 h 400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62" h="400255">
                    <a:moveTo>
                      <a:pt x="3175" y="13097"/>
                    </a:moveTo>
                    <a:cubicBezTo>
                      <a:pt x="1587" y="138509"/>
                      <a:pt x="1587" y="263922"/>
                      <a:pt x="0" y="387747"/>
                    </a:cubicBezTo>
                    <a:cubicBezTo>
                      <a:pt x="0" y="405209"/>
                      <a:pt x="26987" y="403622"/>
                      <a:pt x="26987" y="387747"/>
                    </a:cubicBezTo>
                    <a:cubicBezTo>
                      <a:pt x="28575" y="262334"/>
                      <a:pt x="28575" y="136922"/>
                      <a:pt x="30162" y="13097"/>
                    </a:cubicBezTo>
                    <a:cubicBezTo>
                      <a:pt x="30162" y="-4366"/>
                      <a:pt x="3175" y="-4366"/>
                      <a:pt x="3175" y="13097"/>
                    </a:cubicBezTo>
                    <a:lnTo>
                      <a:pt x="3175" y="13097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รูปแบบอิสระ: รูปร่าง 38">
                <a:extLst>
                  <a:ext uri="{FF2B5EF4-FFF2-40B4-BE49-F238E27FC236}">
                    <a16:creationId xmlns:a16="http://schemas.microsoft.com/office/drawing/2014/main" id="{E4C45D6E-182E-47BD-8315-9DE41A3770CC}"/>
                  </a:ext>
                </a:extLst>
              </p:cNvPr>
              <p:cNvSpPr/>
              <p:nvPr/>
            </p:nvSpPr>
            <p:spPr>
              <a:xfrm>
                <a:off x="7919075" y="1850204"/>
                <a:ext cx="93094" cy="473704"/>
              </a:xfrm>
              <a:custGeom>
                <a:avLst/>
                <a:gdLst>
                  <a:gd name="connsiteX0" fmla="*/ 962 w 93094"/>
                  <a:gd name="connsiteY0" fmla="*/ 16696 h 473704"/>
                  <a:gd name="connsiteX1" fmla="*/ 64462 w 93094"/>
                  <a:gd name="connsiteY1" fmla="*/ 461196 h 473704"/>
                  <a:gd name="connsiteX2" fmla="*/ 91450 w 93094"/>
                  <a:gd name="connsiteY2" fmla="*/ 461196 h 473704"/>
                  <a:gd name="connsiteX3" fmla="*/ 26362 w 93094"/>
                  <a:gd name="connsiteY3" fmla="*/ 10346 h 473704"/>
                  <a:gd name="connsiteX4" fmla="*/ 962 w 93094"/>
                  <a:gd name="connsiteY4" fmla="*/ 16696 h 473704"/>
                  <a:gd name="connsiteX5" fmla="*/ 962 w 93094"/>
                  <a:gd name="connsiteY5" fmla="*/ 16696 h 473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094" h="473704">
                    <a:moveTo>
                      <a:pt x="962" y="16696"/>
                    </a:moveTo>
                    <a:cubicBezTo>
                      <a:pt x="51762" y="159571"/>
                      <a:pt x="72399" y="310383"/>
                      <a:pt x="64462" y="461196"/>
                    </a:cubicBezTo>
                    <a:cubicBezTo>
                      <a:pt x="62874" y="478658"/>
                      <a:pt x="89862" y="477071"/>
                      <a:pt x="91450" y="461196"/>
                    </a:cubicBezTo>
                    <a:cubicBezTo>
                      <a:pt x="99387" y="308796"/>
                      <a:pt x="78749" y="154808"/>
                      <a:pt x="26362" y="10346"/>
                    </a:cubicBezTo>
                    <a:cubicBezTo>
                      <a:pt x="21600" y="-7117"/>
                      <a:pt x="-5388" y="-767"/>
                      <a:pt x="962" y="16696"/>
                    </a:cubicBezTo>
                    <a:lnTo>
                      <a:pt x="962" y="16696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รูปแบบอิสระ: รูปร่าง 39">
                <a:extLst>
                  <a:ext uri="{FF2B5EF4-FFF2-40B4-BE49-F238E27FC236}">
                    <a16:creationId xmlns:a16="http://schemas.microsoft.com/office/drawing/2014/main" id="{69C7CBA5-7B84-4838-A8B4-142F137E2CB6}"/>
                  </a:ext>
                </a:extLst>
              </p:cNvPr>
              <p:cNvSpPr/>
              <p:nvPr/>
            </p:nvSpPr>
            <p:spPr>
              <a:xfrm>
                <a:off x="7977273" y="1874367"/>
                <a:ext cx="174605" cy="490816"/>
              </a:xfrm>
              <a:custGeom>
                <a:avLst/>
                <a:gdLst>
                  <a:gd name="connsiteX0" fmla="*/ 6264 w 174605"/>
                  <a:gd name="connsiteY0" fmla="*/ 24283 h 490816"/>
                  <a:gd name="connsiteX1" fmla="*/ 60238 w 174605"/>
                  <a:gd name="connsiteY1" fmla="*/ 113183 h 490816"/>
                  <a:gd name="connsiteX2" fmla="*/ 96751 w 174605"/>
                  <a:gd name="connsiteY2" fmla="*/ 232245 h 490816"/>
                  <a:gd name="connsiteX3" fmla="*/ 147551 w 174605"/>
                  <a:gd name="connsiteY3" fmla="*/ 478308 h 490816"/>
                  <a:gd name="connsiteX4" fmla="*/ 174539 w 174605"/>
                  <a:gd name="connsiteY4" fmla="*/ 478308 h 490816"/>
                  <a:gd name="connsiteX5" fmla="*/ 118976 w 174605"/>
                  <a:gd name="connsiteY5" fmla="*/ 213195 h 490816"/>
                  <a:gd name="connsiteX6" fmla="*/ 77701 w 174605"/>
                  <a:gd name="connsiteY6" fmla="*/ 89370 h 490816"/>
                  <a:gd name="connsiteX7" fmla="*/ 18964 w 174605"/>
                  <a:gd name="connsiteY7" fmla="*/ 3645 h 490816"/>
                  <a:gd name="connsiteX8" fmla="*/ 6264 w 174605"/>
                  <a:gd name="connsiteY8" fmla="*/ 24283 h 490816"/>
                  <a:gd name="connsiteX9" fmla="*/ 6264 w 174605"/>
                  <a:gd name="connsiteY9" fmla="*/ 24283 h 490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4605" h="490816">
                    <a:moveTo>
                      <a:pt x="6264" y="24283"/>
                    </a:moveTo>
                    <a:cubicBezTo>
                      <a:pt x="36426" y="43333"/>
                      <a:pt x="49126" y="79845"/>
                      <a:pt x="60238" y="113183"/>
                    </a:cubicBezTo>
                    <a:cubicBezTo>
                      <a:pt x="74526" y="152870"/>
                      <a:pt x="87226" y="190970"/>
                      <a:pt x="96751" y="232245"/>
                    </a:cubicBezTo>
                    <a:cubicBezTo>
                      <a:pt x="118976" y="313208"/>
                      <a:pt x="136439" y="395758"/>
                      <a:pt x="147551" y="478308"/>
                    </a:cubicBezTo>
                    <a:cubicBezTo>
                      <a:pt x="149139" y="495770"/>
                      <a:pt x="176126" y="494183"/>
                      <a:pt x="174539" y="478308"/>
                    </a:cubicBezTo>
                    <a:cubicBezTo>
                      <a:pt x="161839" y="389408"/>
                      <a:pt x="144376" y="300508"/>
                      <a:pt x="118976" y="213195"/>
                    </a:cubicBezTo>
                    <a:cubicBezTo>
                      <a:pt x="106276" y="171920"/>
                      <a:pt x="93576" y="129058"/>
                      <a:pt x="77701" y="89370"/>
                    </a:cubicBezTo>
                    <a:cubicBezTo>
                      <a:pt x="65001" y="56033"/>
                      <a:pt x="49126" y="24283"/>
                      <a:pt x="18964" y="3645"/>
                    </a:cubicBezTo>
                    <a:cubicBezTo>
                      <a:pt x="4676" y="-9055"/>
                      <a:pt x="-8024" y="14758"/>
                      <a:pt x="6264" y="24283"/>
                    </a:cubicBezTo>
                    <a:lnTo>
                      <a:pt x="6264" y="24283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รูปแบบอิสระ: รูปร่าง 40">
                <a:extLst>
                  <a:ext uri="{FF2B5EF4-FFF2-40B4-BE49-F238E27FC236}">
                    <a16:creationId xmlns:a16="http://schemas.microsoft.com/office/drawing/2014/main" id="{14016989-A620-4DD5-A2EC-9F16C416137F}"/>
                  </a:ext>
                </a:extLst>
              </p:cNvPr>
              <p:cNvSpPr/>
              <p:nvPr/>
            </p:nvSpPr>
            <p:spPr>
              <a:xfrm>
                <a:off x="7963668" y="1841198"/>
                <a:ext cx="311968" cy="533510"/>
              </a:xfrm>
              <a:custGeom>
                <a:avLst/>
                <a:gdLst>
                  <a:gd name="connsiteX0" fmla="*/ 64319 w 311968"/>
                  <a:gd name="connsiteY0" fmla="*/ 38401 h 533510"/>
                  <a:gd name="connsiteX1" fmla="*/ 23044 w 311968"/>
                  <a:gd name="connsiteY1" fmla="*/ 3476 h 533510"/>
                  <a:gd name="connsiteX2" fmla="*/ 7169 w 311968"/>
                  <a:gd name="connsiteY2" fmla="*/ 24114 h 533510"/>
                  <a:gd name="connsiteX3" fmla="*/ 284981 w 311968"/>
                  <a:gd name="connsiteY3" fmla="*/ 521001 h 533510"/>
                  <a:gd name="connsiteX4" fmla="*/ 311969 w 311968"/>
                  <a:gd name="connsiteY4" fmla="*/ 521001 h 533510"/>
                  <a:gd name="connsiteX5" fmla="*/ 19869 w 311968"/>
                  <a:gd name="connsiteY5" fmla="*/ 1889 h 533510"/>
                  <a:gd name="connsiteX6" fmla="*/ 3994 w 311968"/>
                  <a:gd name="connsiteY6" fmla="*/ 22526 h 533510"/>
                  <a:gd name="connsiteX7" fmla="*/ 45269 w 311968"/>
                  <a:gd name="connsiteY7" fmla="*/ 57451 h 533510"/>
                  <a:gd name="connsiteX8" fmla="*/ 64319 w 311968"/>
                  <a:gd name="connsiteY8" fmla="*/ 38401 h 533510"/>
                  <a:gd name="connsiteX9" fmla="*/ 64319 w 311968"/>
                  <a:gd name="connsiteY9" fmla="*/ 38401 h 533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1968" h="533510">
                    <a:moveTo>
                      <a:pt x="64319" y="38401"/>
                    </a:moveTo>
                    <a:cubicBezTo>
                      <a:pt x="50031" y="27289"/>
                      <a:pt x="37331" y="14589"/>
                      <a:pt x="23044" y="3476"/>
                    </a:cubicBezTo>
                    <a:cubicBezTo>
                      <a:pt x="18281" y="9826"/>
                      <a:pt x="11931" y="17764"/>
                      <a:pt x="7169" y="24114"/>
                    </a:cubicBezTo>
                    <a:cubicBezTo>
                      <a:pt x="173856" y="132064"/>
                      <a:pt x="280219" y="322564"/>
                      <a:pt x="284981" y="521001"/>
                    </a:cubicBezTo>
                    <a:cubicBezTo>
                      <a:pt x="284981" y="538464"/>
                      <a:pt x="311969" y="536876"/>
                      <a:pt x="311969" y="521001"/>
                    </a:cubicBezTo>
                    <a:cubicBezTo>
                      <a:pt x="305619" y="313039"/>
                      <a:pt x="194494" y="114601"/>
                      <a:pt x="19869" y="1889"/>
                    </a:cubicBezTo>
                    <a:cubicBezTo>
                      <a:pt x="7169" y="-6049"/>
                      <a:pt x="-7118" y="13001"/>
                      <a:pt x="3994" y="22526"/>
                    </a:cubicBezTo>
                    <a:cubicBezTo>
                      <a:pt x="18281" y="33639"/>
                      <a:pt x="30981" y="46339"/>
                      <a:pt x="45269" y="57451"/>
                    </a:cubicBezTo>
                    <a:cubicBezTo>
                      <a:pt x="59556" y="68564"/>
                      <a:pt x="77019" y="49514"/>
                      <a:pt x="64319" y="38401"/>
                    </a:cubicBezTo>
                    <a:lnTo>
                      <a:pt x="64319" y="38401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รูปแบบอิสระ: รูปร่าง 41">
                <a:extLst>
                  <a:ext uri="{FF2B5EF4-FFF2-40B4-BE49-F238E27FC236}">
                    <a16:creationId xmlns:a16="http://schemas.microsoft.com/office/drawing/2014/main" id="{250E3343-DA65-48B5-8444-66A78D2FF156}"/>
                  </a:ext>
                </a:extLst>
              </p:cNvPr>
              <p:cNvSpPr/>
              <p:nvPr/>
            </p:nvSpPr>
            <p:spPr>
              <a:xfrm>
                <a:off x="8066173" y="1871568"/>
                <a:ext cx="321550" cy="492934"/>
              </a:xfrm>
              <a:custGeom>
                <a:avLst/>
                <a:gdLst>
                  <a:gd name="connsiteX0" fmla="*/ 6264 w 321550"/>
                  <a:gd name="connsiteY0" fmla="*/ 25494 h 492934"/>
                  <a:gd name="connsiteX1" fmla="*/ 295189 w 321550"/>
                  <a:gd name="connsiteY1" fmla="*/ 484281 h 492934"/>
                  <a:gd name="connsiteX2" fmla="*/ 320588 w 321550"/>
                  <a:gd name="connsiteY2" fmla="*/ 476344 h 492934"/>
                  <a:gd name="connsiteX3" fmla="*/ 18963 w 321550"/>
                  <a:gd name="connsiteY3" fmla="*/ 1681 h 492934"/>
                  <a:gd name="connsiteX4" fmla="*/ 6264 w 321550"/>
                  <a:gd name="connsiteY4" fmla="*/ 25494 h 492934"/>
                  <a:gd name="connsiteX5" fmla="*/ 6264 w 321550"/>
                  <a:gd name="connsiteY5" fmla="*/ 25494 h 49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1550" h="492934">
                    <a:moveTo>
                      <a:pt x="6264" y="25494"/>
                    </a:moveTo>
                    <a:cubicBezTo>
                      <a:pt x="169776" y="123919"/>
                      <a:pt x="236451" y="312831"/>
                      <a:pt x="295189" y="484281"/>
                    </a:cubicBezTo>
                    <a:cubicBezTo>
                      <a:pt x="299951" y="500156"/>
                      <a:pt x="326939" y="492219"/>
                      <a:pt x="320588" y="476344"/>
                    </a:cubicBezTo>
                    <a:cubicBezTo>
                      <a:pt x="258676" y="298544"/>
                      <a:pt x="188826" y="104869"/>
                      <a:pt x="18963" y="1681"/>
                    </a:cubicBezTo>
                    <a:cubicBezTo>
                      <a:pt x="4676" y="-6256"/>
                      <a:pt x="-8024" y="15969"/>
                      <a:pt x="6264" y="25494"/>
                    </a:cubicBezTo>
                    <a:lnTo>
                      <a:pt x="6264" y="25494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รูปแบบอิสระ: รูปร่าง 42">
                <a:extLst>
                  <a:ext uri="{FF2B5EF4-FFF2-40B4-BE49-F238E27FC236}">
                    <a16:creationId xmlns:a16="http://schemas.microsoft.com/office/drawing/2014/main" id="{80B6968F-A0EE-4BE3-8F0C-799550970527}"/>
                  </a:ext>
                </a:extLst>
              </p:cNvPr>
              <p:cNvSpPr/>
              <p:nvPr/>
            </p:nvSpPr>
            <p:spPr>
              <a:xfrm>
                <a:off x="8162814" y="1935162"/>
                <a:ext cx="311534" cy="478095"/>
              </a:xfrm>
              <a:custGeom>
                <a:avLst/>
                <a:gdLst>
                  <a:gd name="connsiteX0" fmla="*/ 30273 w 311534"/>
                  <a:gd name="connsiteY0" fmla="*/ 17463 h 478095"/>
                  <a:gd name="connsiteX1" fmla="*/ 27099 w 311534"/>
                  <a:gd name="connsiteY1" fmla="*/ 14288 h 478095"/>
                  <a:gd name="connsiteX2" fmla="*/ 4873 w 311534"/>
                  <a:gd name="connsiteY2" fmla="*/ 23813 h 478095"/>
                  <a:gd name="connsiteX3" fmla="*/ 285861 w 311534"/>
                  <a:gd name="connsiteY3" fmla="*/ 468312 h 478095"/>
                  <a:gd name="connsiteX4" fmla="*/ 311260 w 311534"/>
                  <a:gd name="connsiteY4" fmla="*/ 460375 h 478095"/>
                  <a:gd name="connsiteX5" fmla="*/ 22335 w 311534"/>
                  <a:gd name="connsiteY5" fmla="*/ 3175 h 478095"/>
                  <a:gd name="connsiteX6" fmla="*/ 111 w 311534"/>
                  <a:gd name="connsiteY6" fmla="*/ 12700 h 478095"/>
                  <a:gd name="connsiteX7" fmla="*/ 30273 w 311534"/>
                  <a:gd name="connsiteY7" fmla="*/ 41275 h 478095"/>
                  <a:gd name="connsiteX8" fmla="*/ 30273 w 311534"/>
                  <a:gd name="connsiteY8" fmla="*/ 17463 h 478095"/>
                  <a:gd name="connsiteX9" fmla="*/ 30273 w 311534"/>
                  <a:gd name="connsiteY9" fmla="*/ 17463 h 478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1534" h="478095">
                    <a:moveTo>
                      <a:pt x="30273" y="17463"/>
                    </a:moveTo>
                    <a:cubicBezTo>
                      <a:pt x="28686" y="15875"/>
                      <a:pt x="28686" y="15875"/>
                      <a:pt x="27099" y="14288"/>
                    </a:cubicBezTo>
                    <a:cubicBezTo>
                      <a:pt x="19161" y="17463"/>
                      <a:pt x="12811" y="20637"/>
                      <a:pt x="4873" y="23813"/>
                    </a:cubicBezTo>
                    <a:cubicBezTo>
                      <a:pt x="150923" y="131762"/>
                      <a:pt x="252523" y="290512"/>
                      <a:pt x="285861" y="468312"/>
                    </a:cubicBezTo>
                    <a:cubicBezTo>
                      <a:pt x="289036" y="485775"/>
                      <a:pt x="314436" y="477838"/>
                      <a:pt x="311260" y="460375"/>
                    </a:cubicBezTo>
                    <a:cubicBezTo>
                      <a:pt x="276335" y="279400"/>
                      <a:pt x="171561" y="112713"/>
                      <a:pt x="22335" y="3175"/>
                    </a:cubicBezTo>
                    <a:cubicBezTo>
                      <a:pt x="14398" y="-3175"/>
                      <a:pt x="-1477" y="0"/>
                      <a:pt x="111" y="12700"/>
                    </a:cubicBezTo>
                    <a:cubicBezTo>
                      <a:pt x="1698" y="30163"/>
                      <a:pt x="12811" y="41275"/>
                      <a:pt x="30273" y="41275"/>
                    </a:cubicBezTo>
                    <a:cubicBezTo>
                      <a:pt x="47736" y="44450"/>
                      <a:pt x="47736" y="17463"/>
                      <a:pt x="30273" y="17463"/>
                    </a:cubicBezTo>
                    <a:lnTo>
                      <a:pt x="30273" y="17463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รูปแบบอิสระ: รูปร่าง 43">
                <a:extLst>
                  <a:ext uri="{FF2B5EF4-FFF2-40B4-BE49-F238E27FC236}">
                    <a16:creationId xmlns:a16="http://schemas.microsoft.com/office/drawing/2014/main" id="{DFE51F47-130D-40F7-982D-9FC36878FA27}"/>
                  </a:ext>
                </a:extLst>
              </p:cNvPr>
              <p:cNvSpPr/>
              <p:nvPr/>
            </p:nvSpPr>
            <p:spPr>
              <a:xfrm>
                <a:off x="8286366" y="2002601"/>
                <a:ext cx="309369" cy="482551"/>
              </a:xfrm>
              <a:custGeom>
                <a:avLst/>
                <a:gdLst>
                  <a:gd name="connsiteX0" fmla="*/ 3559 w 309369"/>
                  <a:gd name="connsiteY0" fmla="*/ 23048 h 482551"/>
                  <a:gd name="connsiteX1" fmla="*/ 282959 w 309369"/>
                  <a:gd name="connsiteY1" fmla="*/ 473898 h 482551"/>
                  <a:gd name="connsiteX2" fmla="*/ 308359 w 309369"/>
                  <a:gd name="connsiteY2" fmla="*/ 465961 h 482551"/>
                  <a:gd name="connsiteX3" fmla="*/ 21021 w 309369"/>
                  <a:gd name="connsiteY3" fmla="*/ 3998 h 482551"/>
                  <a:gd name="connsiteX4" fmla="*/ 3559 w 309369"/>
                  <a:gd name="connsiteY4" fmla="*/ 23048 h 482551"/>
                  <a:gd name="connsiteX5" fmla="*/ 3559 w 309369"/>
                  <a:gd name="connsiteY5" fmla="*/ 23048 h 482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9369" h="482551">
                    <a:moveTo>
                      <a:pt x="3559" y="23048"/>
                    </a:moveTo>
                    <a:cubicBezTo>
                      <a:pt x="125797" y="151636"/>
                      <a:pt x="222634" y="305623"/>
                      <a:pt x="282959" y="473898"/>
                    </a:cubicBezTo>
                    <a:cubicBezTo>
                      <a:pt x="289309" y="489773"/>
                      <a:pt x="314709" y="481836"/>
                      <a:pt x="308359" y="465961"/>
                    </a:cubicBezTo>
                    <a:cubicBezTo>
                      <a:pt x="244859" y="294511"/>
                      <a:pt x="146434" y="137348"/>
                      <a:pt x="21021" y="3998"/>
                    </a:cubicBezTo>
                    <a:cubicBezTo>
                      <a:pt x="9909" y="-8702"/>
                      <a:pt x="-7554" y="11936"/>
                      <a:pt x="3559" y="23048"/>
                    </a:cubicBezTo>
                    <a:lnTo>
                      <a:pt x="3559" y="23048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รูปแบบอิสระ: รูปร่าง 44">
                <a:extLst>
                  <a:ext uri="{FF2B5EF4-FFF2-40B4-BE49-F238E27FC236}">
                    <a16:creationId xmlns:a16="http://schemas.microsoft.com/office/drawing/2014/main" id="{73D5AD37-B8C4-43F7-B553-ACF4F58EE837}"/>
                  </a:ext>
                </a:extLst>
              </p:cNvPr>
              <p:cNvSpPr/>
              <p:nvPr/>
            </p:nvSpPr>
            <p:spPr>
              <a:xfrm>
                <a:off x="8395045" y="2088961"/>
                <a:ext cx="295665" cy="334719"/>
              </a:xfrm>
              <a:custGeom>
                <a:avLst/>
                <a:gdLst>
                  <a:gd name="connsiteX0" fmla="*/ 4416 w 295665"/>
                  <a:gd name="connsiteY0" fmla="*/ 22414 h 334719"/>
                  <a:gd name="connsiteX1" fmla="*/ 271117 w 295665"/>
                  <a:gd name="connsiteY1" fmla="*/ 328801 h 334719"/>
                  <a:gd name="connsiteX2" fmla="*/ 293342 w 295665"/>
                  <a:gd name="connsiteY2" fmla="*/ 314514 h 334719"/>
                  <a:gd name="connsiteX3" fmla="*/ 21879 w 295665"/>
                  <a:gd name="connsiteY3" fmla="*/ 3364 h 334719"/>
                  <a:gd name="connsiteX4" fmla="*/ 4416 w 295665"/>
                  <a:gd name="connsiteY4" fmla="*/ 22414 h 334719"/>
                  <a:gd name="connsiteX5" fmla="*/ 4416 w 295665"/>
                  <a:gd name="connsiteY5" fmla="*/ 22414 h 334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5665" h="334719">
                    <a:moveTo>
                      <a:pt x="4416" y="22414"/>
                    </a:moveTo>
                    <a:cubicBezTo>
                      <a:pt x="110779" y="108139"/>
                      <a:pt x="201267" y="211326"/>
                      <a:pt x="271117" y="328801"/>
                    </a:cubicBezTo>
                    <a:cubicBezTo>
                      <a:pt x="280642" y="343089"/>
                      <a:pt x="302867" y="328801"/>
                      <a:pt x="293342" y="314514"/>
                    </a:cubicBezTo>
                    <a:cubicBezTo>
                      <a:pt x="221904" y="195451"/>
                      <a:pt x="129829" y="89089"/>
                      <a:pt x="21879" y="3364"/>
                    </a:cubicBezTo>
                    <a:cubicBezTo>
                      <a:pt x="9180" y="-7749"/>
                      <a:pt x="-8283" y="11301"/>
                      <a:pt x="4416" y="22414"/>
                    </a:cubicBezTo>
                    <a:lnTo>
                      <a:pt x="4416" y="22414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รูปแบบอิสระ: รูปร่าง 45">
                <a:extLst>
                  <a:ext uri="{FF2B5EF4-FFF2-40B4-BE49-F238E27FC236}">
                    <a16:creationId xmlns:a16="http://schemas.microsoft.com/office/drawing/2014/main" id="{C4BE39DE-0EEB-4675-A130-EB475B2CEAD5}"/>
                  </a:ext>
                </a:extLst>
              </p:cNvPr>
              <p:cNvSpPr/>
              <p:nvPr/>
            </p:nvSpPr>
            <p:spPr>
              <a:xfrm>
                <a:off x="7056627" y="3084323"/>
                <a:ext cx="1547536" cy="1799141"/>
              </a:xfrm>
              <a:custGeom>
                <a:avLst/>
                <a:gdLst>
                  <a:gd name="connsiteX0" fmla="*/ 1546036 w 1547536"/>
                  <a:gd name="connsiteY0" fmla="*/ 803464 h 1799141"/>
                  <a:gd name="connsiteX1" fmla="*/ 1480948 w 1547536"/>
                  <a:gd name="connsiteY1" fmla="*/ 732026 h 1799141"/>
                  <a:gd name="connsiteX2" fmla="*/ 1480948 w 1547536"/>
                  <a:gd name="connsiteY2" fmla="*/ 730439 h 1799141"/>
                  <a:gd name="connsiteX3" fmla="*/ 1220598 w 1547536"/>
                  <a:gd name="connsiteY3" fmla="*/ 176401 h 1799141"/>
                  <a:gd name="connsiteX4" fmla="*/ 1104710 w 1547536"/>
                  <a:gd name="connsiteY4" fmla="*/ 44639 h 1799141"/>
                  <a:gd name="connsiteX5" fmla="*/ 1082485 w 1547536"/>
                  <a:gd name="connsiteY5" fmla="*/ 54164 h 1799141"/>
                  <a:gd name="connsiteX6" fmla="*/ 971360 w 1547536"/>
                  <a:gd name="connsiteY6" fmla="*/ 214501 h 1799141"/>
                  <a:gd name="connsiteX7" fmla="*/ 857060 w 1547536"/>
                  <a:gd name="connsiteY7" fmla="*/ 100201 h 1799141"/>
                  <a:gd name="connsiteX8" fmla="*/ 844360 w 1547536"/>
                  <a:gd name="connsiteY8" fmla="*/ 124014 h 1799141"/>
                  <a:gd name="connsiteX9" fmla="*/ 888810 w 1547536"/>
                  <a:gd name="connsiteY9" fmla="*/ 160526 h 1799141"/>
                  <a:gd name="connsiteX10" fmla="*/ 869760 w 1547536"/>
                  <a:gd name="connsiteY10" fmla="*/ 165289 h 1799141"/>
                  <a:gd name="connsiteX11" fmla="*/ 763398 w 1547536"/>
                  <a:gd name="connsiteY11" fmla="*/ 230376 h 1799141"/>
                  <a:gd name="connsiteX12" fmla="*/ 620523 w 1547536"/>
                  <a:gd name="connsiteY12" fmla="*/ 182751 h 1799141"/>
                  <a:gd name="connsiteX13" fmla="*/ 712598 w 1547536"/>
                  <a:gd name="connsiteY13" fmla="*/ 120839 h 1799141"/>
                  <a:gd name="connsiteX14" fmla="*/ 698310 w 1547536"/>
                  <a:gd name="connsiteY14" fmla="*/ 98614 h 1799141"/>
                  <a:gd name="connsiteX15" fmla="*/ 599885 w 1547536"/>
                  <a:gd name="connsiteY15" fmla="*/ 165289 h 1799141"/>
                  <a:gd name="connsiteX16" fmla="*/ 545910 w 1547536"/>
                  <a:gd name="connsiteY16" fmla="*/ 193864 h 1799141"/>
                  <a:gd name="connsiteX17" fmla="*/ 515748 w 1547536"/>
                  <a:gd name="connsiteY17" fmla="*/ 201801 h 1799141"/>
                  <a:gd name="connsiteX18" fmla="*/ 501460 w 1547536"/>
                  <a:gd name="connsiteY18" fmla="*/ 181164 h 1799141"/>
                  <a:gd name="connsiteX19" fmla="*/ 428435 w 1547536"/>
                  <a:gd name="connsiteY19" fmla="*/ 3364 h 1799141"/>
                  <a:gd name="connsiteX20" fmla="*/ 409385 w 1547536"/>
                  <a:gd name="connsiteY20" fmla="*/ 22414 h 1799141"/>
                  <a:gd name="connsiteX21" fmla="*/ 410973 w 1547536"/>
                  <a:gd name="connsiteY21" fmla="*/ 24001 h 1799141"/>
                  <a:gd name="connsiteX22" fmla="*/ 404623 w 1547536"/>
                  <a:gd name="connsiteY22" fmla="*/ 28764 h 1799141"/>
                  <a:gd name="connsiteX23" fmla="*/ 144273 w 1547536"/>
                  <a:gd name="connsiteY23" fmla="*/ 552639 h 1799141"/>
                  <a:gd name="connsiteX24" fmla="*/ 107760 w 1547536"/>
                  <a:gd name="connsiteY24" fmla="*/ 716151 h 1799141"/>
                  <a:gd name="connsiteX25" fmla="*/ 107760 w 1547536"/>
                  <a:gd name="connsiteY25" fmla="*/ 719326 h 1799141"/>
                  <a:gd name="connsiteX26" fmla="*/ 9335 w 1547536"/>
                  <a:gd name="connsiteY26" fmla="*/ 771714 h 1799141"/>
                  <a:gd name="connsiteX27" fmla="*/ 10923 w 1547536"/>
                  <a:gd name="connsiteY27" fmla="*/ 824101 h 1799141"/>
                  <a:gd name="connsiteX28" fmla="*/ 33148 w 1547536"/>
                  <a:gd name="connsiteY28" fmla="*/ 833626 h 1799141"/>
                  <a:gd name="connsiteX29" fmla="*/ 63310 w 1547536"/>
                  <a:gd name="connsiteY29" fmla="*/ 859026 h 1799141"/>
                  <a:gd name="connsiteX30" fmla="*/ 123635 w 1547536"/>
                  <a:gd name="connsiteY30" fmla="*/ 886014 h 1799141"/>
                  <a:gd name="connsiteX31" fmla="*/ 136335 w 1547536"/>
                  <a:gd name="connsiteY31" fmla="*/ 903476 h 1799141"/>
                  <a:gd name="connsiteX32" fmla="*/ 185548 w 1547536"/>
                  <a:gd name="connsiteY32" fmla="*/ 903476 h 1799141"/>
                  <a:gd name="connsiteX33" fmla="*/ 207773 w 1547536"/>
                  <a:gd name="connsiteY33" fmla="*/ 787589 h 1799141"/>
                  <a:gd name="connsiteX34" fmla="*/ 207773 w 1547536"/>
                  <a:gd name="connsiteY34" fmla="*/ 786001 h 1799141"/>
                  <a:gd name="connsiteX35" fmla="*/ 245873 w 1547536"/>
                  <a:gd name="connsiteY35" fmla="*/ 752664 h 1799141"/>
                  <a:gd name="connsiteX36" fmla="*/ 263335 w 1547536"/>
                  <a:gd name="connsiteY36" fmla="*/ 733614 h 1799141"/>
                  <a:gd name="connsiteX37" fmla="*/ 277623 w 1547536"/>
                  <a:gd name="connsiteY37" fmla="*/ 852676 h 1799141"/>
                  <a:gd name="connsiteX38" fmla="*/ 306198 w 1547536"/>
                  <a:gd name="connsiteY38" fmla="*/ 970151 h 1799141"/>
                  <a:gd name="connsiteX39" fmla="*/ 344298 w 1547536"/>
                  <a:gd name="connsiteY39" fmla="*/ 1008251 h 1799141"/>
                  <a:gd name="connsiteX40" fmla="*/ 344298 w 1547536"/>
                  <a:gd name="connsiteY40" fmla="*/ 1011426 h 1799141"/>
                  <a:gd name="connsiteX41" fmla="*/ 371285 w 1547536"/>
                  <a:gd name="connsiteY41" fmla="*/ 1167001 h 1799141"/>
                  <a:gd name="connsiteX42" fmla="*/ 393510 w 1547536"/>
                  <a:gd name="connsiteY42" fmla="*/ 1233676 h 1799141"/>
                  <a:gd name="connsiteX43" fmla="*/ 439548 w 1547536"/>
                  <a:gd name="connsiteY43" fmla="*/ 1252726 h 1799141"/>
                  <a:gd name="connsiteX44" fmla="*/ 455423 w 1547536"/>
                  <a:gd name="connsiteY44" fmla="*/ 1252726 h 1799141"/>
                  <a:gd name="connsiteX45" fmla="*/ 460185 w 1547536"/>
                  <a:gd name="connsiteY45" fmla="*/ 1421001 h 1799141"/>
                  <a:gd name="connsiteX46" fmla="*/ 463360 w 1547536"/>
                  <a:gd name="connsiteY46" fmla="*/ 1513076 h 1799141"/>
                  <a:gd name="connsiteX47" fmla="*/ 464948 w 1547536"/>
                  <a:gd name="connsiteY47" fmla="*/ 1555939 h 1799141"/>
                  <a:gd name="connsiteX48" fmla="*/ 452248 w 1547536"/>
                  <a:gd name="connsiteY48" fmla="*/ 1589276 h 1799141"/>
                  <a:gd name="connsiteX49" fmla="*/ 383985 w 1547536"/>
                  <a:gd name="connsiteY49" fmla="*/ 1608326 h 1799141"/>
                  <a:gd name="connsiteX50" fmla="*/ 317310 w 1547536"/>
                  <a:gd name="connsiteY50" fmla="*/ 1636901 h 1799141"/>
                  <a:gd name="connsiteX51" fmla="*/ 272860 w 1547536"/>
                  <a:gd name="connsiteY51" fmla="*/ 1741676 h 1799141"/>
                  <a:gd name="connsiteX52" fmla="*/ 369698 w 1547536"/>
                  <a:gd name="connsiteY52" fmla="*/ 1798826 h 1799141"/>
                  <a:gd name="connsiteX53" fmla="*/ 544323 w 1547536"/>
                  <a:gd name="connsiteY53" fmla="*/ 1792476 h 1799141"/>
                  <a:gd name="connsiteX54" fmla="*/ 633223 w 1547536"/>
                  <a:gd name="connsiteY54" fmla="*/ 1786126 h 1799141"/>
                  <a:gd name="connsiteX55" fmla="*/ 693548 w 1547536"/>
                  <a:gd name="connsiteY55" fmla="*/ 1763901 h 1799141"/>
                  <a:gd name="connsiteX56" fmla="*/ 714185 w 1547536"/>
                  <a:gd name="connsiteY56" fmla="*/ 1689289 h 1799141"/>
                  <a:gd name="connsiteX57" fmla="*/ 723710 w 1547536"/>
                  <a:gd name="connsiteY57" fmla="*/ 1608326 h 1799141"/>
                  <a:gd name="connsiteX58" fmla="*/ 733235 w 1547536"/>
                  <a:gd name="connsiteY58" fmla="*/ 1238439 h 1799141"/>
                  <a:gd name="connsiteX59" fmla="*/ 737998 w 1547536"/>
                  <a:gd name="connsiteY59" fmla="*/ 1233676 h 1799141"/>
                  <a:gd name="connsiteX60" fmla="*/ 745935 w 1547536"/>
                  <a:gd name="connsiteY60" fmla="*/ 1200339 h 1799141"/>
                  <a:gd name="connsiteX61" fmla="*/ 752285 w 1547536"/>
                  <a:gd name="connsiteY61" fmla="*/ 1154301 h 1799141"/>
                  <a:gd name="connsiteX62" fmla="*/ 757048 w 1547536"/>
                  <a:gd name="connsiteY62" fmla="*/ 1120964 h 1799141"/>
                  <a:gd name="connsiteX63" fmla="*/ 761810 w 1547536"/>
                  <a:gd name="connsiteY63" fmla="*/ 1168589 h 1799141"/>
                  <a:gd name="connsiteX64" fmla="*/ 787210 w 1547536"/>
                  <a:gd name="connsiteY64" fmla="*/ 1240026 h 1799141"/>
                  <a:gd name="connsiteX65" fmla="*/ 826898 w 1547536"/>
                  <a:gd name="connsiteY65" fmla="*/ 1249551 h 1799141"/>
                  <a:gd name="connsiteX66" fmla="*/ 826898 w 1547536"/>
                  <a:gd name="connsiteY66" fmla="*/ 1549589 h 1799141"/>
                  <a:gd name="connsiteX67" fmla="*/ 836423 w 1547536"/>
                  <a:gd name="connsiteY67" fmla="*/ 1587689 h 1799141"/>
                  <a:gd name="connsiteX68" fmla="*/ 834835 w 1547536"/>
                  <a:gd name="connsiteY68" fmla="*/ 1590864 h 1799141"/>
                  <a:gd name="connsiteX69" fmla="*/ 828485 w 1547536"/>
                  <a:gd name="connsiteY69" fmla="*/ 1694051 h 1799141"/>
                  <a:gd name="connsiteX70" fmla="*/ 850710 w 1547536"/>
                  <a:gd name="connsiteY70" fmla="*/ 1770251 h 1799141"/>
                  <a:gd name="connsiteX71" fmla="*/ 884048 w 1547536"/>
                  <a:gd name="connsiteY71" fmla="*/ 1778189 h 1799141"/>
                  <a:gd name="connsiteX72" fmla="*/ 901510 w 1547536"/>
                  <a:gd name="connsiteY72" fmla="*/ 1778189 h 1799141"/>
                  <a:gd name="connsiteX73" fmla="*/ 945960 w 1547536"/>
                  <a:gd name="connsiteY73" fmla="*/ 1779776 h 1799141"/>
                  <a:gd name="connsiteX74" fmla="*/ 972948 w 1547536"/>
                  <a:gd name="connsiteY74" fmla="*/ 1778189 h 1799141"/>
                  <a:gd name="connsiteX75" fmla="*/ 1049148 w 1547536"/>
                  <a:gd name="connsiteY75" fmla="*/ 1776601 h 1799141"/>
                  <a:gd name="connsiteX76" fmla="*/ 1161860 w 1547536"/>
                  <a:gd name="connsiteY76" fmla="*/ 1775014 h 1799141"/>
                  <a:gd name="connsiteX77" fmla="*/ 1238060 w 1547536"/>
                  <a:gd name="connsiteY77" fmla="*/ 1762314 h 1799141"/>
                  <a:gd name="connsiteX78" fmla="*/ 1255522 w 1547536"/>
                  <a:gd name="connsiteY78" fmla="*/ 1736914 h 1799141"/>
                  <a:gd name="connsiteX79" fmla="*/ 1269810 w 1547536"/>
                  <a:gd name="connsiteY79" fmla="*/ 1652776 h 1799141"/>
                  <a:gd name="connsiteX80" fmla="*/ 1165036 w 1547536"/>
                  <a:gd name="connsiteY80" fmla="*/ 1589276 h 1799141"/>
                  <a:gd name="connsiteX81" fmla="*/ 1079310 w 1547536"/>
                  <a:gd name="connsiteY81" fmla="*/ 1579751 h 1799141"/>
                  <a:gd name="connsiteX82" fmla="*/ 1061848 w 1547536"/>
                  <a:gd name="connsiteY82" fmla="*/ 1557526 h 1799141"/>
                  <a:gd name="connsiteX83" fmla="*/ 1092010 w 1547536"/>
                  <a:gd name="connsiteY83" fmla="*/ 1255901 h 1799141"/>
                  <a:gd name="connsiteX84" fmla="*/ 1092010 w 1547536"/>
                  <a:gd name="connsiteY84" fmla="*/ 1252726 h 1799141"/>
                  <a:gd name="connsiteX85" fmla="*/ 1142810 w 1547536"/>
                  <a:gd name="connsiteY85" fmla="*/ 1232089 h 1799141"/>
                  <a:gd name="connsiteX86" fmla="*/ 1155510 w 1547536"/>
                  <a:gd name="connsiteY86" fmla="*/ 1193989 h 1799141"/>
                  <a:gd name="connsiteX87" fmla="*/ 1169798 w 1547536"/>
                  <a:gd name="connsiteY87" fmla="*/ 1143189 h 1799141"/>
                  <a:gd name="connsiteX88" fmla="*/ 1196786 w 1547536"/>
                  <a:gd name="connsiteY88" fmla="*/ 1041589 h 1799141"/>
                  <a:gd name="connsiteX89" fmla="*/ 1203135 w 1547536"/>
                  <a:gd name="connsiteY89" fmla="*/ 1040001 h 1799141"/>
                  <a:gd name="connsiteX90" fmla="*/ 1271397 w 1547536"/>
                  <a:gd name="connsiteY90" fmla="*/ 981264 h 1799141"/>
                  <a:gd name="connsiteX91" fmla="*/ 1285685 w 1547536"/>
                  <a:gd name="connsiteY91" fmla="*/ 968564 h 1799141"/>
                  <a:gd name="connsiteX92" fmla="*/ 1282510 w 1547536"/>
                  <a:gd name="connsiteY92" fmla="*/ 678051 h 1799141"/>
                  <a:gd name="connsiteX93" fmla="*/ 1355536 w 1547536"/>
                  <a:gd name="connsiteY93" fmla="*/ 773301 h 1799141"/>
                  <a:gd name="connsiteX94" fmla="*/ 1347598 w 1547536"/>
                  <a:gd name="connsiteY94" fmla="*/ 824101 h 1799141"/>
                  <a:gd name="connsiteX95" fmla="*/ 1352360 w 1547536"/>
                  <a:gd name="connsiteY95" fmla="*/ 878076 h 1799141"/>
                  <a:gd name="connsiteX96" fmla="*/ 1398397 w 1547536"/>
                  <a:gd name="connsiteY96" fmla="*/ 892364 h 1799141"/>
                  <a:gd name="connsiteX97" fmla="*/ 1423798 w 1547536"/>
                  <a:gd name="connsiteY97" fmla="*/ 901889 h 1799141"/>
                  <a:gd name="connsiteX98" fmla="*/ 1447610 w 1547536"/>
                  <a:gd name="connsiteY98" fmla="*/ 890776 h 1799141"/>
                  <a:gd name="connsiteX99" fmla="*/ 1482536 w 1547536"/>
                  <a:gd name="connsiteY99" fmla="*/ 897126 h 1799141"/>
                  <a:gd name="connsiteX100" fmla="*/ 1506348 w 1547536"/>
                  <a:gd name="connsiteY100" fmla="*/ 865376 h 1799141"/>
                  <a:gd name="connsiteX101" fmla="*/ 1523810 w 1547536"/>
                  <a:gd name="connsiteY101" fmla="*/ 863789 h 1799141"/>
                  <a:gd name="connsiteX102" fmla="*/ 1546036 w 1547536"/>
                  <a:gd name="connsiteY102" fmla="*/ 803464 h 1799141"/>
                  <a:gd name="connsiteX103" fmla="*/ 182373 w 1547536"/>
                  <a:gd name="connsiteY103" fmla="*/ 870139 h 1799141"/>
                  <a:gd name="connsiteX104" fmla="*/ 160148 w 1547536"/>
                  <a:gd name="connsiteY104" fmla="*/ 884426 h 1799141"/>
                  <a:gd name="connsiteX105" fmla="*/ 147448 w 1547536"/>
                  <a:gd name="connsiteY105" fmla="*/ 868551 h 1799141"/>
                  <a:gd name="connsiteX106" fmla="*/ 126810 w 1547536"/>
                  <a:gd name="connsiteY106" fmla="*/ 852676 h 1799141"/>
                  <a:gd name="connsiteX107" fmla="*/ 85535 w 1547536"/>
                  <a:gd name="connsiteY107" fmla="*/ 841564 h 1799141"/>
                  <a:gd name="connsiteX108" fmla="*/ 64898 w 1547536"/>
                  <a:gd name="connsiteY108" fmla="*/ 830451 h 1799141"/>
                  <a:gd name="connsiteX109" fmla="*/ 56960 w 1547536"/>
                  <a:gd name="connsiteY109" fmla="*/ 822514 h 1799141"/>
                  <a:gd name="connsiteX110" fmla="*/ 37910 w 1547536"/>
                  <a:gd name="connsiteY110" fmla="*/ 803464 h 1799141"/>
                  <a:gd name="connsiteX111" fmla="*/ 26798 w 1547536"/>
                  <a:gd name="connsiteY111" fmla="*/ 798701 h 1799141"/>
                  <a:gd name="connsiteX112" fmla="*/ 47435 w 1547536"/>
                  <a:gd name="connsiteY112" fmla="*/ 768539 h 1799141"/>
                  <a:gd name="connsiteX113" fmla="*/ 125223 w 1547536"/>
                  <a:gd name="connsiteY113" fmla="*/ 743139 h 1799141"/>
                  <a:gd name="connsiteX114" fmla="*/ 134748 w 1547536"/>
                  <a:gd name="connsiteY114" fmla="*/ 739964 h 1799141"/>
                  <a:gd name="connsiteX115" fmla="*/ 169673 w 1547536"/>
                  <a:gd name="connsiteY115" fmla="*/ 782826 h 1799141"/>
                  <a:gd name="connsiteX116" fmla="*/ 185548 w 1547536"/>
                  <a:gd name="connsiteY116" fmla="*/ 789176 h 1799141"/>
                  <a:gd name="connsiteX117" fmla="*/ 190310 w 1547536"/>
                  <a:gd name="connsiteY117" fmla="*/ 832039 h 1799141"/>
                  <a:gd name="connsiteX118" fmla="*/ 182373 w 1547536"/>
                  <a:gd name="connsiteY118" fmla="*/ 870139 h 1799141"/>
                  <a:gd name="connsiteX119" fmla="*/ 698310 w 1547536"/>
                  <a:gd name="connsiteY119" fmla="*/ 1528951 h 1799141"/>
                  <a:gd name="connsiteX120" fmla="*/ 698310 w 1547536"/>
                  <a:gd name="connsiteY120" fmla="*/ 1552764 h 1799141"/>
                  <a:gd name="connsiteX121" fmla="*/ 493523 w 1547536"/>
                  <a:gd name="connsiteY121" fmla="*/ 1560701 h 1799141"/>
                  <a:gd name="connsiteX122" fmla="*/ 491935 w 1547536"/>
                  <a:gd name="connsiteY122" fmla="*/ 1522601 h 1799141"/>
                  <a:gd name="connsiteX123" fmla="*/ 490348 w 1547536"/>
                  <a:gd name="connsiteY123" fmla="*/ 1455926 h 1799141"/>
                  <a:gd name="connsiteX124" fmla="*/ 679260 w 1547536"/>
                  <a:gd name="connsiteY124" fmla="*/ 1474976 h 1799141"/>
                  <a:gd name="connsiteX125" fmla="*/ 691960 w 1547536"/>
                  <a:gd name="connsiteY125" fmla="*/ 1460689 h 1799141"/>
                  <a:gd name="connsiteX126" fmla="*/ 677673 w 1547536"/>
                  <a:gd name="connsiteY126" fmla="*/ 1447989 h 1799141"/>
                  <a:gd name="connsiteX127" fmla="*/ 488760 w 1547536"/>
                  <a:gd name="connsiteY127" fmla="*/ 1428939 h 1799141"/>
                  <a:gd name="connsiteX128" fmla="*/ 488760 w 1547536"/>
                  <a:gd name="connsiteY128" fmla="*/ 1427351 h 1799141"/>
                  <a:gd name="connsiteX129" fmla="*/ 483998 w 1547536"/>
                  <a:gd name="connsiteY129" fmla="*/ 1255901 h 1799141"/>
                  <a:gd name="connsiteX130" fmla="*/ 483998 w 1547536"/>
                  <a:gd name="connsiteY130" fmla="*/ 1255901 h 1799141"/>
                  <a:gd name="connsiteX131" fmla="*/ 483998 w 1547536"/>
                  <a:gd name="connsiteY131" fmla="*/ 1254314 h 1799141"/>
                  <a:gd name="connsiteX132" fmla="*/ 606235 w 1547536"/>
                  <a:gd name="connsiteY132" fmla="*/ 1251139 h 1799141"/>
                  <a:gd name="connsiteX133" fmla="*/ 687198 w 1547536"/>
                  <a:gd name="connsiteY133" fmla="*/ 1247964 h 1799141"/>
                  <a:gd name="connsiteX134" fmla="*/ 704660 w 1547536"/>
                  <a:gd name="connsiteY134" fmla="*/ 1246376 h 1799141"/>
                  <a:gd name="connsiteX135" fmla="*/ 698310 w 1547536"/>
                  <a:gd name="connsiteY135" fmla="*/ 1528951 h 1799141"/>
                  <a:gd name="connsiteX136" fmla="*/ 725298 w 1547536"/>
                  <a:gd name="connsiteY136" fmla="*/ 1141601 h 1799141"/>
                  <a:gd name="connsiteX137" fmla="*/ 718948 w 1547536"/>
                  <a:gd name="connsiteY137" fmla="*/ 1181289 h 1799141"/>
                  <a:gd name="connsiteX138" fmla="*/ 715773 w 1547536"/>
                  <a:gd name="connsiteY138" fmla="*/ 1206689 h 1799141"/>
                  <a:gd name="connsiteX139" fmla="*/ 706248 w 1547536"/>
                  <a:gd name="connsiteY139" fmla="*/ 1216214 h 1799141"/>
                  <a:gd name="connsiteX140" fmla="*/ 706248 w 1547536"/>
                  <a:gd name="connsiteY140" fmla="*/ 1219389 h 1799141"/>
                  <a:gd name="connsiteX141" fmla="*/ 668148 w 1547536"/>
                  <a:gd name="connsiteY141" fmla="*/ 1220976 h 1799141"/>
                  <a:gd name="connsiteX142" fmla="*/ 625285 w 1547536"/>
                  <a:gd name="connsiteY142" fmla="*/ 1222564 h 1799141"/>
                  <a:gd name="connsiteX143" fmla="*/ 537973 w 1547536"/>
                  <a:gd name="connsiteY143" fmla="*/ 1224151 h 1799141"/>
                  <a:gd name="connsiteX144" fmla="*/ 476060 w 1547536"/>
                  <a:gd name="connsiteY144" fmla="*/ 1225739 h 1799141"/>
                  <a:gd name="connsiteX145" fmla="*/ 460185 w 1547536"/>
                  <a:gd name="connsiteY145" fmla="*/ 1225739 h 1799141"/>
                  <a:gd name="connsiteX146" fmla="*/ 450660 w 1547536"/>
                  <a:gd name="connsiteY146" fmla="*/ 1225739 h 1799141"/>
                  <a:gd name="connsiteX147" fmla="*/ 420498 w 1547536"/>
                  <a:gd name="connsiteY147" fmla="*/ 1222564 h 1799141"/>
                  <a:gd name="connsiteX148" fmla="*/ 404623 w 1547536"/>
                  <a:gd name="connsiteY148" fmla="*/ 1184464 h 1799141"/>
                  <a:gd name="connsiteX149" fmla="*/ 372873 w 1547536"/>
                  <a:gd name="connsiteY149" fmla="*/ 1020951 h 1799141"/>
                  <a:gd name="connsiteX150" fmla="*/ 503048 w 1547536"/>
                  <a:gd name="connsiteY150" fmla="*/ 1040001 h 1799141"/>
                  <a:gd name="connsiteX151" fmla="*/ 736410 w 1547536"/>
                  <a:gd name="connsiteY151" fmla="*/ 1060639 h 1799141"/>
                  <a:gd name="connsiteX152" fmla="*/ 725298 w 1547536"/>
                  <a:gd name="connsiteY152" fmla="*/ 1141601 h 1799141"/>
                  <a:gd name="connsiteX153" fmla="*/ 1034860 w 1547536"/>
                  <a:gd name="connsiteY153" fmla="*/ 1538476 h 1799141"/>
                  <a:gd name="connsiteX154" fmla="*/ 1022160 w 1547536"/>
                  <a:gd name="connsiteY154" fmla="*/ 1536889 h 1799141"/>
                  <a:gd name="connsiteX155" fmla="*/ 1012635 w 1547536"/>
                  <a:gd name="connsiteY155" fmla="*/ 1535301 h 1799141"/>
                  <a:gd name="connsiteX156" fmla="*/ 1007873 w 1547536"/>
                  <a:gd name="connsiteY156" fmla="*/ 1535301 h 1799141"/>
                  <a:gd name="connsiteX157" fmla="*/ 931673 w 1547536"/>
                  <a:gd name="connsiteY157" fmla="*/ 1540064 h 1799141"/>
                  <a:gd name="connsiteX158" fmla="*/ 868173 w 1547536"/>
                  <a:gd name="connsiteY158" fmla="*/ 1557526 h 1799141"/>
                  <a:gd name="connsiteX159" fmla="*/ 855473 w 1547536"/>
                  <a:gd name="connsiteY159" fmla="*/ 1560701 h 1799141"/>
                  <a:gd name="connsiteX160" fmla="*/ 853885 w 1547536"/>
                  <a:gd name="connsiteY160" fmla="*/ 1549589 h 1799141"/>
                  <a:gd name="connsiteX161" fmla="*/ 853885 w 1547536"/>
                  <a:gd name="connsiteY161" fmla="*/ 1513076 h 1799141"/>
                  <a:gd name="connsiteX162" fmla="*/ 853885 w 1547536"/>
                  <a:gd name="connsiteY162" fmla="*/ 1451164 h 1799141"/>
                  <a:gd name="connsiteX163" fmla="*/ 1042798 w 1547536"/>
                  <a:gd name="connsiteY163" fmla="*/ 1451164 h 1799141"/>
                  <a:gd name="connsiteX164" fmla="*/ 1034860 w 1547536"/>
                  <a:gd name="connsiteY164" fmla="*/ 1538476 h 1799141"/>
                  <a:gd name="connsiteX165" fmla="*/ 1042798 w 1547536"/>
                  <a:gd name="connsiteY165" fmla="*/ 1425764 h 1799141"/>
                  <a:gd name="connsiteX166" fmla="*/ 852298 w 1547536"/>
                  <a:gd name="connsiteY166" fmla="*/ 1425764 h 1799141"/>
                  <a:gd name="connsiteX167" fmla="*/ 852298 w 1547536"/>
                  <a:gd name="connsiteY167" fmla="*/ 1244789 h 1799141"/>
                  <a:gd name="connsiteX168" fmla="*/ 866585 w 1547536"/>
                  <a:gd name="connsiteY168" fmla="*/ 1244789 h 1799141"/>
                  <a:gd name="connsiteX169" fmla="*/ 971360 w 1547536"/>
                  <a:gd name="connsiteY169" fmla="*/ 1244789 h 1799141"/>
                  <a:gd name="connsiteX170" fmla="*/ 1063435 w 1547536"/>
                  <a:gd name="connsiteY170" fmla="*/ 1244789 h 1799141"/>
                  <a:gd name="connsiteX171" fmla="*/ 1042798 w 1547536"/>
                  <a:gd name="connsiteY171" fmla="*/ 1425764 h 1799141"/>
                  <a:gd name="connsiteX172" fmla="*/ 1123760 w 1547536"/>
                  <a:gd name="connsiteY172" fmla="*/ 1193989 h 1799141"/>
                  <a:gd name="connsiteX173" fmla="*/ 1101536 w 1547536"/>
                  <a:gd name="connsiteY173" fmla="*/ 1219389 h 1799141"/>
                  <a:gd name="connsiteX174" fmla="*/ 1061848 w 1547536"/>
                  <a:gd name="connsiteY174" fmla="*/ 1219389 h 1799141"/>
                  <a:gd name="connsiteX175" fmla="*/ 977710 w 1547536"/>
                  <a:gd name="connsiteY175" fmla="*/ 1219389 h 1799141"/>
                  <a:gd name="connsiteX176" fmla="*/ 893573 w 1547536"/>
                  <a:gd name="connsiteY176" fmla="*/ 1219389 h 1799141"/>
                  <a:gd name="connsiteX177" fmla="*/ 853885 w 1547536"/>
                  <a:gd name="connsiteY177" fmla="*/ 1219389 h 1799141"/>
                  <a:gd name="connsiteX178" fmla="*/ 811023 w 1547536"/>
                  <a:gd name="connsiteY178" fmla="*/ 1217801 h 1799141"/>
                  <a:gd name="connsiteX179" fmla="*/ 785623 w 1547536"/>
                  <a:gd name="connsiteY179" fmla="*/ 1146364 h 1799141"/>
                  <a:gd name="connsiteX180" fmla="*/ 777685 w 1547536"/>
                  <a:gd name="connsiteY180" fmla="*/ 1065401 h 1799141"/>
                  <a:gd name="connsiteX181" fmla="*/ 1053910 w 1547536"/>
                  <a:gd name="connsiteY181" fmla="*/ 1060639 h 1799141"/>
                  <a:gd name="connsiteX182" fmla="*/ 1166623 w 1547536"/>
                  <a:gd name="connsiteY182" fmla="*/ 1043176 h 1799141"/>
                  <a:gd name="connsiteX183" fmla="*/ 1123760 w 1547536"/>
                  <a:gd name="connsiteY183" fmla="*/ 1193989 h 1799141"/>
                  <a:gd name="connsiteX184" fmla="*/ 1247585 w 1547536"/>
                  <a:gd name="connsiteY184" fmla="*/ 547876 h 1799141"/>
                  <a:gd name="connsiteX185" fmla="*/ 1222185 w 1547536"/>
                  <a:gd name="connsiteY185" fmla="*/ 555814 h 1799141"/>
                  <a:gd name="connsiteX186" fmla="*/ 1249173 w 1547536"/>
                  <a:gd name="connsiteY186" fmla="*/ 616139 h 1799141"/>
                  <a:gd name="connsiteX187" fmla="*/ 1249173 w 1547536"/>
                  <a:gd name="connsiteY187" fmla="*/ 619314 h 1799141"/>
                  <a:gd name="connsiteX188" fmla="*/ 1257110 w 1547536"/>
                  <a:gd name="connsiteY188" fmla="*/ 960626 h 1799141"/>
                  <a:gd name="connsiteX189" fmla="*/ 1242823 w 1547536"/>
                  <a:gd name="connsiteY189" fmla="*/ 973326 h 1799141"/>
                  <a:gd name="connsiteX190" fmla="*/ 1165036 w 1547536"/>
                  <a:gd name="connsiteY190" fmla="*/ 1016189 h 1799141"/>
                  <a:gd name="connsiteX191" fmla="*/ 1041210 w 1547536"/>
                  <a:gd name="connsiteY191" fmla="*/ 1033651 h 1799141"/>
                  <a:gd name="connsiteX192" fmla="*/ 795148 w 1547536"/>
                  <a:gd name="connsiteY192" fmla="*/ 1040001 h 1799141"/>
                  <a:gd name="connsiteX193" fmla="*/ 547498 w 1547536"/>
                  <a:gd name="connsiteY193" fmla="*/ 1020951 h 1799141"/>
                  <a:gd name="connsiteX194" fmla="*/ 428435 w 1547536"/>
                  <a:gd name="connsiteY194" fmla="*/ 1008251 h 1799141"/>
                  <a:gd name="connsiteX195" fmla="*/ 344298 w 1547536"/>
                  <a:gd name="connsiteY195" fmla="*/ 976501 h 1799141"/>
                  <a:gd name="connsiteX196" fmla="*/ 318898 w 1547536"/>
                  <a:gd name="connsiteY196" fmla="*/ 924114 h 1799141"/>
                  <a:gd name="connsiteX197" fmla="*/ 306198 w 1547536"/>
                  <a:gd name="connsiteY197" fmla="*/ 854264 h 1799141"/>
                  <a:gd name="connsiteX198" fmla="*/ 290323 w 1547536"/>
                  <a:gd name="connsiteY198" fmla="*/ 714564 h 1799141"/>
                  <a:gd name="connsiteX199" fmla="*/ 288735 w 1547536"/>
                  <a:gd name="connsiteY199" fmla="*/ 709801 h 1799141"/>
                  <a:gd name="connsiteX200" fmla="*/ 371285 w 1547536"/>
                  <a:gd name="connsiteY200" fmla="*/ 565339 h 1799141"/>
                  <a:gd name="connsiteX201" fmla="*/ 345885 w 1547536"/>
                  <a:gd name="connsiteY201" fmla="*/ 558989 h 1799141"/>
                  <a:gd name="connsiteX202" fmla="*/ 236348 w 1547536"/>
                  <a:gd name="connsiteY202" fmla="*/ 727264 h 1799141"/>
                  <a:gd name="connsiteX203" fmla="*/ 201423 w 1547536"/>
                  <a:gd name="connsiteY203" fmla="*/ 762189 h 1799141"/>
                  <a:gd name="connsiteX204" fmla="*/ 177610 w 1547536"/>
                  <a:gd name="connsiteY204" fmla="*/ 755839 h 1799141"/>
                  <a:gd name="connsiteX205" fmla="*/ 137923 w 1547536"/>
                  <a:gd name="connsiteY205" fmla="*/ 709801 h 1799141"/>
                  <a:gd name="connsiteX206" fmla="*/ 333185 w 1547536"/>
                  <a:gd name="connsiteY206" fmla="*/ 185926 h 1799141"/>
                  <a:gd name="connsiteX207" fmla="*/ 426848 w 1547536"/>
                  <a:gd name="connsiteY207" fmla="*/ 47814 h 1799141"/>
                  <a:gd name="connsiteX208" fmla="*/ 428435 w 1547536"/>
                  <a:gd name="connsiteY208" fmla="*/ 43051 h 1799141"/>
                  <a:gd name="connsiteX209" fmla="*/ 458598 w 1547536"/>
                  <a:gd name="connsiteY209" fmla="*/ 120839 h 1799141"/>
                  <a:gd name="connsiteX210" fmla="*/ 496698 w 1547536"/>
                  <a:gd name="connsiteY210" fmla="*/ 217676 h 1799141"/>
                  <a:gd name="connsiteX211" fmla="*/ 544323 w 1547536"/>
                  <a:gd name="connsiteY211" fmla="*/ 224026 h 1799141"/>
                  <a:gd name="connsiteX212" fmla="*/ 596710 w 1547536"/>
                  <a:gd name="connsiteY212" fmla="*/ 197039 h 1799141"/>
                  <a:gd name="connsiteX213" fmla="*/ 598298 w 1547536"/>
                  <a:gd name="connsiteY213" fmla="*/ 198626 h 1799141"/>
                  <a:gd name="connsiteX214" fmla="*/ 772923 w 1547536"/>
                  <a:gd name="connsiteY214" fmla="*/ 257364 h 1799141"/>
                  <a:gd name="connsiteX215" fmla="*/ 893573 w 1547536"/>
                  <a:gd name="connsiteY215" fmla="*/ 177989 h 1799141"/>
                  <a:gd name="connsiteX216" fmla="*/ 891985 w 1547536"/>
                  <a:gd name="connsiteY216" fmla="*/ 163701 h 1799141"/>
                  <a:gd name="connsiteX217" fmla="*/ 960248 w 1547536"/>
                  <a:gd name="connsiteY217" fmla="*/ 244664 h 1799141"/>
                  <a:gd name="connsiteX218" fmla="*/ 980885 w 1547536"/>
                  <a:gd name="connsiteY218" fmla="*/ 246251 h 1799141"/>
                  <a:gd name="connsiteX219" fmla="*/ 1098360 w 1547536"/>
                  <a:gd name="connsiteY219" fmla="*/ 77976 h 1799141"/>
                  <a:gd name="connsiteX220" fmla="*/ 1407923 w 1547536"/>
                  <a:gd name="connsiteY220" fmla="*/ 573276 h 1799141"/>
                  <a:gd name="connsiteX221" fmla="*/ 1447610 w 1547536"/>
                  <a:gd name="connsiteY221" fmla="*/ 711389 h 1799141"/>
                  <a:gd name="connsiteX222" fmla="*/ 1446022 w 1547536"/>
                  <a:gd name="connsiteY222" fmla="*/ 716151 h 1799141"/>
                  <a:gd name="connsiteX223" fmla="*/ 1444435 w 1547536"/>
                  <a:gd name="connsiteY223" fmla="*/ 719326 h 1799141"/>
                  <a:gd name="connsiteX224" fmla="*/ 1444435 w 1547536"/>
                  <a:gd name="connsiteY224" fmla="*/ 720914 h 1799141"/>
                  <a:gd name="connsiteX225" fmla="*/ 1444435 w 1547536"/>
                  <a:gd name="connsiteY225" fmla="*/ 722501 h 1799141"/>
                  <a:gd name="connsiteX226" fmla="*/ 1442848 w 1547536"/>
                  <a:gd name="connsiteY226" fmla="*/ 725676 h 1799141"/>
                  <a:gd name="connsiteX227" fmla="*/ 1439673 w 1547536"/>
                  <a:gd name="connsiteY227" fmla="*/ 730439 h 1799141"/>
                  <a:gd name="connsiteX228" fmla="*/ 1438085 w 1547536"/>
                  <a:gd name="connsiteY228" fmla="*/ 732026 h 1799141"/>
                  <a:gd name="connsiteX229" fmla="*/ 1438085 w 1547536"/>
                  <a:gd name="connsiteY229" fmla="*/ 732026 h 1799141"/>
                  <a:gd name="connsiteX230" fmla="*/ 1438085 w 1547536"/>
                  <a:gd name="connsiteY230" fmla="*/ 732026 h 1799141"/>
                  <a:gd name="connsiteX231" fmla="*/ 1430147 w 1547536"/>
                  <a:gd name="connsiteY231" fmla="*/ 739964 h 1799141"/>
                  <a:gd name="connsiteX232" fmla="*/ 1428560 w 1547536"/>
                  <a:gd name="connsiteY232" fmla="*/ 741551 h 1799141"/>
                  <a:gd name="connsiteX233" fmla="*/ 1428560 w 1547536"/>
                  <a:gd name="connsiteY233" fmla="*/ 741551 h 1799141"/>
                  <a:gd name="connsiteX234" fmla="*/ 1428560 w 1547536"/>
                  <a:gd name="connsiteY234" fmla="*/ 741551 h 1799141"/>
                  <a:gd name="connsiteX235" fmla="*/ 1423798 w 1547536"/>
                  <a:gd name="connsiteY235" fmla="*/ 744726 h 1799141"/>
                  <a:gd name="connsiteX236" fmla="*/ 1419036 w 1547536"/>
                  <a:gd name="connsiteY236" fmla="*/ 747901 h 1799141"/>
                  <a:gd name="connsiteX237" fmla="*/ 1415860 w 1547536"/>
                  <a:gd name="connsiteY237" fmla="*/ 749489 h 1799141"/>
                  <a:gd name="connsiteX238" fmla="*/ 1415860 w 1547536"/>
                  <a:gd name="connsiteY238" fmla="*/ 749489 h 1799141"/>
                  <a:gd name="connsiteX239" fmla="*/ 1415860 w 1547536"/>
                  <a:gd name="connsiteY239" fmla="*/ 749489 h 1799141"/>
                  <a:gd name="connsiteX240" fmla="*/ 1404748 w 1547536"/>
                  <a:gd name="connsiteY240" fmla="*/ 752664 h 1799141"/>
                  <a:gd name="connsiteX241" fmla="*/ 1401573 w 1547536"/>
                  <a:gd name="connsiteY241" fmla="*/ 752664 h 1799141"/>
                  <a:gd name="connsiteX242" fmla="*/ 1401573 w 1547536"/>
                  <a:gd name="connsiteY242" fmla="*/ 752664 h 1799141"/>
                  <a:gd name="connsiteX243" fmla="*/ 1395223 w 1547536"/>
                  <a:gd name="connsiteY243" fmla="*/ 752664 h 1799141"/>
                  <a:gd name="connsiteX244" fmla="*/ 1388873 w 1547536"/>
                  <a:gd name="connsiteY244" fmla="*/ 752664 h 1799141"/>
                  <a:gd name="connsiteX245" fmla="*/ 1385698 w 1547536"/>
                  <a:gd name="connsiteY245" fmla="*/ 752664 h 1799141"/>
                  <a:gd name="connsiteX246" fmla="*/ 1384110 w 1547536"/>
                  <a:gd name="connsiteY246" fmla="*/ 752664 h 1799141"/>
                  <a:gd name="connsiteX247" fmla="*/ 1384110 w 1547536"/>
                  <a:gd name="connsiteY247" fmla="*/ 752664 h 1799141"/>
                  <a:gd name="connsiteX248" fmla="*/ 1371411 w 1547536"/>
                  <a:gd name="connsiteY248" fmla="*/ 741551 h 1799141"/>
                  <a:gd name="connsiteX249" fmla="*/ 1247585 w 1547536"/>
                  <a:gd name="connsiteY249" fmla="*/ 547876 h 1799141"/>
                  <a:gd name="connsiteX250" fmla="*/ 1517460 w 1547536"/>
                  <a:gd name="connsiteY250" fmla="*/ 828864 h 1799141"/>
                  <a:gd name="connsiteX251" fmla="*/ 1501585 w 1547536"/>
                  <a:gd name="connsiteY251" fmla="*/ 832039 h 1799141"/>
                  <a:gd name="connsiteX252" fmla="*/ 1501585 w 1547536"/>
                  <a:gd name="connsiteY252" fmla="*/ 832039 h 1799141"/>
                  <a:gd name="connsiteX253" fmla="*/ 1499998 w 1547536"/>
                  <a:gd name="connsiteY253" fmla="*/ 828864 h 1799141"/>
                  <a:gd name="connsiteX254" fmla="*/ 1476185 w 1547536"/>
                  <a:gd name="connsiteY254" fmla="*/ 839976 h 1799141"/>
                  <a:gd name="connsiteX255" fmla="*/ 1477772 w 1547536"/>
                  <a:gd name="connsiteY255" fmla="*/ 843151 h 1799141"/>
                  <a:gd name="connsiteX256" fmla="*/ 1477772 w 1547536"/>
                  <a:gd name="connsiteY256" fmla="*/ 843151 h 1799141"/>
                  <a:gd name="connsiteX257" fmla="*/ 1474598 w 1547536"/>
                  <a:gd name="connsiteY257" fmla="*/ 866964 h 1799141"/>
                  <a:gd name="connsiteX258" fmla="*/ 1460310 w 1547536"/>
                  <a:gd name="connsiteY258" fmla="*/ 859026 h 1799141"/>
                  <a:gd name="connsiteX259" fmla="*/ 1434911 w 1547536"/>
                  <a:gd name="connsiteY259" fmla="*/ 852676 h 1799141"/>
                  <a:gd name="connsiteX260" fmla="*/ 1425385 w 1547536"/>
                  <a:gd name="connsiteY260" fmla="*/ 870139 h 1799141"/>
                  <a:gd name="connsiteX261" fmla="*/ 1414272 w 1547536"/>
                  <a:gd name="connsiteY261" fmla="*/ 865376 h 1799141"/>
                  <a:gd name="connsiteX262" fmla="*/ 1414272 w 1547536"/>
                  <a:gd name="connsiteY262" fmla="*/ 865376 h 1799141"/>
                  <a:gd name="connsiteX263" fmla="*/ 1414272 w 1547536"/>
                  <a:gd name="connsiteY263" fmla="*/ 862201 h 1799141"/>
                  <a:gd name="connsiteX264" fmla="*/ 1387286 w 1547536"/>
                  <a:gd name="connsiteY264" fmla="*/ 859026 h 1799141"/>
                  <a:gd name="connsiteX265" fmla="*/ 1387286 w 1547536"/>
                  <a:gd name="connsiteY265" fmla="*/ 862201 h 1799141"/>
                  <a:gd name="connsiteX266" fmla="*/ 1387286 w 1547536"/>
                  <a:gd name="connsiteY266" fmla="*/ 862201 h 1799141"/>
                  <a:gd name="connsiteX267" fmla="*/ 1385698 w 1547536"/>
                  <a:gd name="connsiteY267" fmla="*/ 862201 h 1799141"/>
                  <a:gd name="connsiteX268" fmla="*/ 1377760 w 1547536"/>
                  <a:gd name="connsiteY268" fmla="*/ 862201 h 1799141"/>
                  <a:gd name="connsiteX269" fmla="*/ 1369823 w 1547536"/>
                  <a:gd name="connsiteY269" fmla="*/ 841564 h 1799141"/>
                  <a:gd name="connsiteX270" fmla="*/ 1374585 w 1547536"/>
                  <a:gd name="connsiteY270" fmla="*/ 803464 h 1799141"/>
                  <a:gd name="connsiteX271" fmla="*/ 1377760 w 1547536"/>
                  <a:gd name="connsiteY271" fmla="*/ 781239 h 1799141"/>
                  <a:gd name="connsiteX272" fmla="*/ 1453960 w 1547536"/>
                  <a:gd name="connsiteY272" fmla="*/ 752664 h 1799141"/>
                  <a:gd name="connsiteX273" fmla="*/ 1460310 w 1547536"/>
                  <a:gd name="connsiteY273" fmla="*/ 754251 h 1799141"/>
                  <a:gd name="connsiteX274" fmla="*/ 1515873 w 1547536"/>
                  <a:gd name="connsiteY274" fmla="*/ 792351 h 1799141"/>
                  <a:gd name="connsiteX275" fmla="*/ 1517460 w 1547536"/>
                  <a:gd name="connsiteY275" fmla="*/ 828864 h 179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</a:cxnLst>
                <a:rect l="l" t="t" r="r" b="b"/>
                <a:pathLst>
                  <a:path w="1547536" h="1799141">
                    <a:moveTo>
                      <a:pt x="1546036" y="803464"/>
                    </a:moveTo>
                    <a:cubicBezTo>
                      <a:pt x="1541272" y="768539"/>
                      <a:pt x="1512698" y="741551"/>
                      <a:pt x="1480948" y="732026"/>
                    </a:cubicBezTo>
                    <a:cubicBezTo>
                      <a:pt x="1480948" y="732026"/>
                      <a:pt x="1480948" y="730439"/>
                      <a:pt x="1480948" y="730439"/>
                    </a:cubicBezTo>
                    <a:cubicBezTo>
                      <a:pt x="1436498" y="528826"/>
                      <a:pt x="1346010" y="338326"/>
                      <a:pt x="1220598" y="176401"/>
                    </a:cubicBezTo>
                    <a:cubicBezTo>
                      <a:pt x="1184085" y="130364"/>
                      <a:pt x="1145985" y="85914"/>
                      <a:pt x="1104710" y="44639"/>
                    </a:cubicBezTo>
                    <a:cubicBezTo>
                      <a:pt x="1095185" y="35114"/>
                      <a:pt x="1082485" y="44639"/>
                      <a:pt x="1082485" y="54164"/>
                    </a:cubicBezTo>
                    <a:cubicBezTo>
                      <a:pt x="1049148" y="109726"/>
                      <a:pt x="1011048" y="163701"/>
                      <a:pt x="971360" y="214501"/>
                    </a:cubicBezTo>
                    <a:cubicBezTo>
                      <a:pt x="939610" y="170051"/>
                      <a:pt x="901510" y="131951"/>
                      <a:pt x="857060" y="100201"/>
                    </a:cubicBezTo>
                    <a:cubicBezTo>
                      <a:pt x="842773" y="90676"/>
                      <a:pt x="830073" y="114489"/>
                      <a:pt x="844360" y="124014"/>
                    </a:cubicBezTo>
                    <a:cubicBezTo>
                      <a:pt x="860235" y="135126"/>
                      <a:pt x="874523" y="147826"/>
                      <a:pt x="888810" y="160526"/>
                    </a:cubicBezTo>
                    <a:cubicBezTo>
                      <a:pt x="882460" y="155764"/>
                      <a:pt x="874523" y="155764"/>
                      <a:pt x="869760" y="165289"/>
                    </a:cubicBezTo>
                    <a:cubicBezTo>
                      <a:pt x="852298" y="208151"/>
                      <a:pt x="807848" y="228789"/>
                      <a:pt x="763398" y="230376"/>
                    </a:cubicBezTo>
                    <a:cubicBezTo>
                      <a:pt x="712598" y="231964"/>
                      <a:pt x="664973" y="208151"/>
                      <a:pt x="620523" y="182751"/>
                    </a:cubicBezTo>
                    <a:cubicBezTo>
                      <a:pt x="652273" y="163701"/>
                      <a:pt x="684023" y="143064"/>
                      <a:pt x="712598" y="120839"/>
                    </a:cubicBezTo>
                    <a:cubicBezTo>
                      <a:pt x="726885" y="111314"/>
                      <a:pt x="712598" y="87501"/>
                      <a:pt x="698310" y="98614"/>
                    </a:cubicBezTo>
                    <a:cubicBezTo>
                      <a:pt x="666560" y="122426"/>
                      <a:pt x="633223" y="144651"/>
                      <a:pt x="599885" y="165289"/>
                    </a:cubicBezTo>
                    <a:cubicBezTo>
                      <a:pt x="582423" y="176401"/>
                      <a:pt x="563373" y="185926"/>
                      <a:pt x="545910" y="193864"/>
                    </a:cubicBezTo>
                    <a:cubicBezTo>
                      <a:pt x="537973" y="198626"/>
                      <a:pt x="525273" y="206564"/>
                      <a:pt x="515748" y="201801"/>
                    </a:cubicBezTo>
                    <a:cubicBezTo>
                      <a:pt x="507810" y="198626"/>
                      <a:pt x="503048" y="189101"/>
                      <a:pt x="501460" y="181164"/>
                    </a:cubicBezTo>
                    <a:cubicBezTo>
                      <a:pt x="476060" y="120839"/>
                      <a:pt x="477648" y="50989"/>
                      <a:pt x="428435" y="3364"/>
                    </a:cubicBezTo>
                    <a:cubicBezTo>
                      <a:pt x="415735" y="-7749"/>
                      <a:pt x="398273" y="11301"/>
                      <a:pt x="409385" y="22414"/>
                    </a:cubicBezTo>
                    <a:cubicBezTo>
                      <a:pt x="409385" y="22414"/>
                      <a:pt x="410973" y="24001"/>
                      <a:pt x="410973" y="24001"/>
                    </a:cubicBezTo>
                    <a:cubicBezTo>
                      <a:pt x="409385" y="24001"/>
                      <a:pt x="406210" y="25589"/>
                      <a:pt x="404623" y="28764"/>
                    </a:cubicBezTo>
                    <a:cubicBezTo>
                      <a:pt x="285560" y="185926"/>
                      <a:pt x="196660" y="363726"/>
                      <a:pt x="144273" y="552639"/>
                    </a:cubicBezTo>
                    <a:cubicBezTo>
                      <a:pt x="129985" y="606614"/>
                      <a:pt x="117285" y="660589"/>
                      <a:pt x="107760" y="716151"/>
                    </a:cubicBezTo>
                    <a:cubicBezTo>
                      <a:pt x="107760" y="717739"/>
                      <a:pt x="107760" y="719326"/>
                      <a:pt x="107760" y="719326"/>
                    </a:cubicBezTo>
                    <a:cubicBezTo>
                      <a:pt x="69660" y="722501"/>
                      <a:pt x="29973" y="739964"/>
                      <a:pt x="9335" y="771714"/>
                    </a:cubicBezTo>
                    <a:cubicBezTo>
                      <a:pt x="-1777" y="787589"/>
                      <a:pt x="-4952" y="809814"/>
                      <a:pt x="10923" y="824101"/>
                    </a:cubicBezTo>
                    <a:cubicBezTo>
                      <a:pt x="17273" y="828864"/>
                      <a:pt x="25210" y="833626"/>
                      <a:pt x="33148" y="833626"/>
                    </a:cubicBezTo>
                    <a:cubicBezTo>
                      <a:pt x="37910" y="847914"/>
                      <a:pt x="50610" y="857439"/>
                      <a:pt x="63310" y="859026"/>
                    </a:cubicBezTo>
                    <a:cubicBezTo>
                      <a:pt x="74423" y="881251"/>
                      <a:pt x="101410" y="892364"/>
                      <a:pt x="123635" y="886014"/>
                    </a:cubicBezTo>
                    <a:cubicBezTo>
                      <a:pt x="126810" y="892364"/>
                      <a:pt x="129985" y="898714"/>
                      <a:pt x="136335" y="903476"/>
                    </a:cubicBezTo>
                    <a:cubicBezTo>
                      <a:pt x="150623" y="914589"/>
                      <a:pt x="171260" y="914589"/>
                      <a:pt x="185548" y="903476"/>
                    </a:cubicBezTo>
                    <a:cubicBezTo>
                      <a:pt x="223648" y="878076"/>
                      <a:pt x="212535" y="827276"/>
                      <a:pt x="207773" y="787589"/>
                    </a:cubicBezTo>
                    <a:cubicBezTo>
                      <a:pt x="207773" y="786001"/>
                      <a:pt x="207773" y="786001"/>
                      <a:pt x="207773" y="786001"/>
                    </a:cubicBezTo>
                    <a:cubicBezTo>
                      <a:pt x="222060" y="778064"/>
                      <a:pt x="234760" y="765364"/>
                      <a:pt x="245873" y="752664"/>
                    </a:cubicBezTo>
                    <a:cubicBezTo>
                      <a:pt x="252223" y="746314"/>
                      <a:pt x="258573" y="739964"/>
                      <a:pt x="263335" y="733614"/>
                    </a:cubicBezTo>
                    <a:cubicBezTo>
                      <a:pt x="266510" y="773301"/>
                      <a:pt x="271273" y="812989"/>
                      <a:pt x="277623" y="852676"/>
                    </a:cubicBezTo>
                    <a:cubicBezTo>
                      <a:pt x="283973" y="890776"/>
                      <a:pt x="287148" y="935226"/>
                      <a:pt x="306198" y="970151"/>
                    </a:cubicBezTo>
                    <a:cubicBezTo>
                      <a:pt x="315723" y="987614"/>
                      <a:pt x="328423" y="1000314"/>
                      <a:pt x="344298" y="1008251"/>
                    </a:cubicBezTo>
                    <a:cubicBezTo>
                      <a:pt x="344298" y="1009839"/>
                      <a:pt x="344298" y="1009839"/>
                      <a:pt x="344298" y="1011426"/>
                    </a:cubicBezTo>
                    <a:cubicBezTo>
                      <a:pt x="350648" y="1063814"/>
                      <a:pt x="358585" y="1114614"/>
                      <a:pt x="371285" y="1167001"/>
                    </a:cubicBezTo>
                    <a:cubicBezTo>
                      <a:pt x="376048" y="1187639"/>
                      <a:pt x="380810" y="1214626"/>
                      <a:pt x="393510" y="1233676"/>
                    </a:cubicBezTo>
                    <a:cubicBezTo>
                      <a:pt x="404623" y="1249551"/>
                      <a:pt x="422085" y="1252726"/>
                      <a:pt x="439548" y="1252726"/>
                    </a:cubicBezTo>
                    <a:cubicBezTo>
                      <a:pt x="444310" y="1252726"/>
                      <a:pt x="450660" y="1252726"/>
                      <a:pt x="455423" y="1252726"/>
                    </a:cubicBezTo>
                    <a:lnTo>
                      <a:pt x="460185" y="1421001"/>
                    </a:lnTo>
                    <a:cubicBezTo>
                      <a:pt x="461773" y="1451164"/>
                      <a:pt x="461773" y="1482914"/>
                      <a:pt x="463360" y="1513076"/>
                    </a:cubicBezTo>
                    <a:cubicBezTo>
                      <a:pt x="463360" y="1527364"/>
                      <a:pt x="464948" y="1541651"/>
                      <a:pt x="464948" y="1555939"/>
                    </a:cubicBezTo>
                    <a:cubicBezTo>
                      <a:pt x="464948" y="1570226"/>
                      <a:pt x="464948" y="1581339"/>
                      <a:pt x="452248" y="1589276"/>
                    </a:cubicBezTo>
                    <a:cubicBezTo>
                      <a:pt x="433198" y="1600389"/>
                      <a:pt x="406210" y="1603564"/>
                      <a:pt x="383985" y="1608326"/>
                    </a:cubicBezTo>
                    <a:cubicBezTo>
                      <a:pt x="360173" y="1614676"/>
                      <a:pt x="336360" y="1622614"/>
                      <a:pt x="317310" y="1636901"/>
                    </a:cubicBezTo>
                    <a:cubicBezTo>
                      <a:pt x="285560" y="1659126"/>
                      <a:pt x="261748" y="1701989"/>
                      <a:pt x="272860" y="1741676"/>
                    </a:cubicBezTo>
                    <a:cubicBezTo>
                      <a:pt x="283973" y="1784539"/>
                      <a:pt x="330010" y="1797239"/>
                      <a:pt x="369698" y="1798826"/>
                    </a:cubicBezTo>
                    <a:cubicBezTo>
                      <a:pt x="428435" y="1800414"/>
                      <a:pt x="487173" y="1795651"/>
                      <a:pt x="544323" y="1792476"/>
                    </a:cubicBezTo>
                    <a:cubicBezTo>
                      <a:pt x="574485" y="1790889"/>
                      <a:pt x="603060" y="1787714"/>
                      <a:pt x="633223" y="1786126"/>
                    </a:cubicBezTo>
                    <a:cubicBezTo>
                      <a:pt x="655448" y="1784539"/>
                      <a:pt x="680848" y="1784539"/>
                      <a:pt x="693548" y="1763901"/>
                    </a:cubicBezTo>
                    <a:cubicBezTo>
                      <a:pt x="706248" y="1743264"/>
                      <a:pt x="709423" y="1713101"/>
                      <a:pt x="714185" y="1689289"/>
                    </a:cubicBezTo>
                    <a:cubicBezTo>
                      <a:pt x="718948" y="1662301"/>
                      <a:pt x="722123" y="1635314"/>
                      <a:pt x="723710" y="1608326"/>
                    </a:cubicBezTo>
                    <a:cubicBezTo>
                      <a:pt x="731648" y="1484501"/>
                      <a:pt x="715773" y="1360676"/>
                      <a:pt x="733235" y="1238439"/>
                    </a:cubicBezTo>
                    <a:cubicBezTo>
                      <a:pt x="734823" y="1236851"/>
                      <a:pt x="736410" y="1235264"/>
                      <a:pt x="737998" y="1233676"/>
                    </a:cubicBezTo>
                    <a:cubicBezTo>
                      <a:pt x="744348" y="1224151"/>
                      <a:pt x="744348" y="1211451"/>
                      <a:pt x="745935" y="1200339"/>
                    </a:cubicBezTo>
                    <a:cubicBezTo>
                      <a:pt x="747523" y="1184464"/>
                      <a:pt x="750698" y="1170176"/>
                      <a:pt x="752285" y="1154301"/>
                    </a:cubicBezTo>
                    <a:lnTo>
                      <a:pt x="757048" y="1120964"/>
                    </a:lnTo>
                    <a:cubicBezTo>
                      <a:pt x="758635" y="1136839"/>
                      <a:pt x="760223" y="1152714"/>
                      <a:pt x="761810" y="1168589"/>
                    </a:cubicBezTo>
                    <a:cubicBezTo>
                      <a:pt x="764985" y="1192401"/>
                      <a:pt x="763398" y="1224151"/>
                      <a:pt x="787210" y="1240026"/>
                    </a:cubicBezTo>
                    <a:cubicBezTo>
                      <a:pt x="798323" y="1246376"/>
                      <a:pt x="812610" y="1249551"/>
                      <a:pt x="826898" y="1249551"/>
                    </a:cubicBezTo>
                    <a:cubicBezTo>
                      <a:pt x="826898" y="1349564"/>
                      <a:pt x="826898" y="1449576"/>
                      <a:pt x="826898" y="1549589"/>
                    </a:cubicBezTo>
                    <a:cubicBezTo>
                      <a:pt x="826898" y="1562289"/>
                      <a:pt x="826898" y="1578164"/>
                      <a:pt x="836423" y="1587689"/>
                    </a:cubicBezTo>
                    <a:cubicBezTo>
                      <a:pt x="836423" y="1589276"/>
                      <a:pt x="834835" y="1589276"/>
                      <a:pt x="834835" y="1590864"/>
                    </a:cubicBezTo>
                    <a:cubicBezTo>
                      <a:pt x="828485" y="1625789"/>
                      <a:pt x="825310" y="1660714"/>
                      <a:pt x="828485" y="1694051"/>
                    </a:cubicBezTo>
                    <a:cubicBezTo>
                      <a:pt x="830073" y="1717864"/>
                      <a:pt x="830073" y="1754376"/>
                      <a:pt x="850710" y="1770251"/>
                    </a:cubicBezTo>
                    <a:cubicBezTo>
                      <a:pt x="860235" y="1778189"/>
                      <a:pt x="871348" y="1778189"/>
                      <a:pt x="884048" y="1778189"/>
                    </a:cubicBezTo>
                    <a:cubicBezTo>
                      <a:pt x="890398" y="1778189"/>
                      <a:pt x="895160" y="1778189"/>
                      <a:pt x="901510" y="1778189"/>
                    </a:cubicBezTo>
                    <a:cubicBezTo>
                      <a:pt x="915798" y="1781364"/>
                      <a:pt x="931673" y="1779776"/>
                      <a:pt x="945960" y="1779776"/>
                    </a:cubicBezTo>
                    <a:cubicBezTo>
                      <a:pt x="955485" y="1779776"/>
                      <a:pt x="963423" y="1778189"/>
                      <a:pt x="972948" y="1778189"/>
                    </a:cubicBezTo>
                    <a:cubicBezTo>
                      <a:pt x="998348" y="1778189"/>
                      <a:pt x="1023748" y="1776601"/>
                      <a:pt x="1049148" y="1776601"/>
                    </a:cubicBezTo>
                    <a:cubicBezTo>
                      <a:pt x="1087248" y="1776601"/>
                      <a:pt x="1123760" y="1775014"/>
                      <a:pt x="1161860" y="1775014"/>
                    </a:cubicBezTo>
                    <a:cubicBezTo>
                      <a:pt x="1185673" y="1775014"/>
                      <a:pt x="1217423" y="1778189"/>
                      <a:pt x="1238060" y="1762314"/>
                    </a:cubicBezTo>
                    <a:cubicBezTo>
                      <a:pt x="1247585" y="1754376"/>
                      <a:pt x="1253935" y="1746439"/>
                      <a:pt x="1255522" y="1736914"/>
                    </a:cubicBezTo>
                    <a:cubicBezTo>
                      <a:pt x="1276161" y="1714689"/>
                      <a:pt x="1282510" y="1681351"/>
                      <a:pt x="1269810" y="1652776"/>
                    </a:cubicBezTo>
                    <a:cubicBezTo>
                      <a:pt x="1252348" y="1608326"/>
                      <a:pt x="1209485" y="1592451"/>
                      <a:pt x="1165036" y="1589276"/>
                    </a:cubicBezTo>
                    <a:cubicBezTo>
                      <a:pt x="1136460" y="1587689"/>
                      <a:pt x="1104710" y="1590864"/>
                      <a:pt x="1079310" y="1579751"/>
                    </a:cubicBezTo>
                    <a:cubicBezTo>
                      <a:pt x="1072960" y="1573401"/>
                      <a:pt x="1066610" y="1567051"/>
                      <a:pt x="1061848" y="1557526"/>
                    </a:cubicBezTo>
                    <a:cubicBezTo>
                      <a:pt x="1068198" y="1455926"/>
                      <a:pt x="1077723" y="1355914"/>
                      <a:pt x="1092010" y="1255901"/>
                    </a:cubicBezTo>
                    <a:cubicBezTo>
                      <a:pt x="1092010" y="1254314"/>
                      <a:pt x="1092010" y="1254314"/>
                      <a:pt x="1092010" y="1252726"/>
                    </a:cubicBezTo>
                    <a:cubicBezTo>
                      <a:pt x="1111060" y="1252726"/>
                      <a:pt x="1131698" y="1251139"/>
                      <a:pt x="1142810" y="1232089"/>
                    </a:cubicBezTo>
                    <a:cubicBezTo>
                      <a:pt x="1149161" y="1220976"/>
                      <a:pt x="1152335" y="1206689"/>
                      <a:pt x="1155510" y="1193989"/>
                    </a:cubicBezTo>
                    <a:lnTo>
                      <a:pt x="1169798" y="1143189"/>
                    </a:lnTo>
                    <a:cubicBezTo>
                      <a:pt x="1179323" y="1109851"/>
                      <a:pt x="1188848" y="1076514"/>
                      <a:pt x="1196786" y="1041589"/>
                    </a:cubicBezTo>
                    <a:cubicBezTo>
                      <a:pt x="1198373" y="1041589"/>
                      <a:pt x="1201548" y="1040001"/>
                      <a:pt x="1203135" y="1040001"/>
                    </a:cubicBezTo>
                    <a:cubicBezTo>
                      <a:pt x="1231710" y="1033651"/>
                      <a:pt x="1272985" y="1016189"/>
                      <a:pt x="1271397" y="981264"/>
                    </a:cubicBezTo>
                    <a:cubicBezTo>
                      <a:pt x="1277748" y="981264"/>
                      <a:pt x="1285685" y="976501"/>
                      <a:pt x="1285685" y="968564"/>
                    </a:cubicBezTo>
                    <a:cubicBezTo>
                      <a:pt x="1293623" y="871726"/>
                      <a:pt x="1292036" y="774889"/>
                      <a:pt x="1282510" y="678051"/>
                    </a:cubicBezTo>
                    <a:cubicBezTo>
                      <a:pt x="1303147" y="711389"/>
                      <a:pt x="1328548" y="744726"/>
                      <a:pt x="1355536" y="773301"/>
                    </a:cubicBezTo>
                    <a:cubicBezTo>
                      <a:pt x="1352360" y="790764"/>
                      <a:pt x="1349185" y="806639"/>
                      <a:pt x="1347598" y="824101"/>
                    </a:cubicBezTo>
                    <a:cubicBezTo>
                      <a:pt x="1344423" y="841564"/>
                      <a:pt x="1342835" y="862201"/>
                      <a:pt x="1352360" y="878076"/>
                    </a:cubicBezTo>
                    <a:cubicBezTo>
                      <a:pt x="1361885" y="893951"/>
                      <a:pt x="1384110" y="898714"/>
                      <a:pt x="1398397" y="892364"/>
                    </a:cubicBezTo>
                    <a:cubicBezTo>
                      <a:pt x="1404748" y="898714"/>
                      <a:pt x="1414272" y="901889"/>
                      <a:pt x="1423798" y="901889"/>
                    </a:cubicBezTo>
                    <a:cubicBezTo>
                      <a:pt x="1433323" y="901889"/>
                      <a:pt x="1441260" y="897126"/>
                      <a:pt x="1447610" y="890776"/>
                    </a:cubicBezTo>
                    <a:cubicBezTo>
                      <a:pt x="1457135" y="898714"/>
                      <a:pt x="1471423" y="901889"/>
                      <a:pt x="1482536" y="897126"/>
                    </a:cubicBezTo>
                    <a:cubicBezTo>
                      <a:pt x="1496823" y="892364"/>
                      <a:pt x="1504760" y="879664"/>
                      <a:pt x="1506348" y="865376"/>
                    </a:cubicBezTo>
                    <a:cubicBezTo>
                      <a:pt x="1512698" y="865376"/>
                      <a:pt x="1517460" y="865376"/>
                      <a:pt x="1523810" y="863789"/>
                    </a:cubicBezTo>
                    <a:cubicBezTo>
                      <a:pt x="1544448" y="849501"/>
                      <a:pt x="1550798" y="824101"/>
                      <a:pt x="1546036" y="803464"/>
                    </a:cubicBezTo>
                    <a:close/>
                    <a:moveTo>
                      <a:pt x="182373" y="870139"/>
                    </a:moveTo>
                    <a:cubicBezTo>
                      <a:pt x="177610" y="878076"/>
                      <a:pt x="169673" y="886014"/>
                      <a:pt x="160148" y="884426"/>
                    </a:cubicBezTo>
                    <a:cubicBezTo>
                      <a:pt x="153798" y="884426"/>
                      <a:pt x="144273" y="876489"/>
                      <a:pt x="147448" y="868551"/>
                    </a:cubicBezTo>
                    <a:cubicBezTo>
                      <a:pt x="153798" y="855851"/>
                      <a:pt x="136335" y="839976"/>
                      <a:pt x="126810" y="852676"/>
                    </a:cubicBezTo>
                    <a:cubicBezTo>
                      <a:pt x="115698" y="865376"/>
                      <a:pt x="87123" y="860614"/>
                      <a:pt x="85535" y="841564"/>
                    </a:cubicBezTo>
                    <a:cubicBezTo>
                      <a:pt x="83948" y="832039"/>
                      <a:pt x="74423" y="824101"/>
                      <a:pt x="64898" y="830451"/>
                    </a:cubicBezTo>
                    <a:cubicBezTo>
                      <a:pt x="61723" y="832039"/>
                      <a:pt x="55373" y="825689"/>
                      <a:pt x="56960" y="822514"/>
                    </a:cubicBezTo>
                    <a:cubicBezTo>
                      <a:pt x="66485" y="809814"/>
                      <a:pt x="49023" y="790764"/>
                      <a:pt x="37910" y="803464"/>
                    </a:cubicBezTo>
                    <a:cubicBezTo>
                      <a:pt x="34735" y="808226"/>
                      <a:pt x="28385" y="803464"/>
                      <a:pt x="26798" y="798701"/>
                    </a:cubicBezTo>
                    <a:cubicBezTo>
                      <a:pt x="23623" y="787589"/>
                      <a:pt x="39498" y="774889"/>
                      <a:pt x="47435" y="768539"/>
                    </a:cubicBezTo>
                    <a:cubicBezTo>
                      <a:pt x="69660" y="751076"/>
                      <a:pt x="96648" y="743139"/>
                      <a:pt x="125223" y="743139"/>
                    </a:cubicBezTo>
                    <a:cubicBezTo>
                      <a:pt x="129985" y="743139"/>
                      <a:pt x="131573" y="741551"/>
                      <a:pt x="134748" y="739964"/>
                    </a:cubicBezTo>
                    <a:cubicBezTo>
                      <a:pt x="145860" y="752664"/>
                      <a:pt x="153798" y="771714"/>
                      <a:pt x="169673" y="782826"/>
                    </a:cubicBezTo>
                    <a:cubicBezTo>
                      <a:pt x="174435" y="786001"/>
                      <a:pt x="179198" y="787589"/>
                      <a:pt x="185548" y="789176"/>
                    </a:cubicBezTo>
                    <a:cubicBezTo>
                      <a:pt x="187135" y="803464"/>
                      <a:pt x="190310" y="817751"/>
                      <a:pt x="190310" y="832039"/>
                    </a:cubicBezTo>
                    <a:cubicBezTo>
                      <a:pt x="190310" y="846326"/>
                      <a:pt x="188723" y="859026"/>
                      <a:pt x="182373" y="870139"/>
                    </a:cubicBezTo>
                    <a:close/>
                    <a:moveTo>
                      <a:pt x="698310" y="1528951"/>
                    </a:moveTo>
                    <a:cubicBezTo>
                      <a:pt x="698310" y="1536889"/>
                      <a:pt x="698310" y="1544826"/>
                      <a:pt x="698310" y="1552764"/>
                    </a:cubicBezTo>
                    <a:cubicBezTo>
                      <a:pt x="630048" y="1552764"/>
                      <a:pt x="561785" y="1555939"/>
                      <a:pt x="493523" y="1560701"/>
                    </a:cubicBezTo>
                    <a:cubicBezTo>
                      <a:pt x="493523" y="1548001"/>
                      <a:pt x="491935" y="1535301"/>
                      <a:pt x="491935" y="1522601"/>
                    </a:cubicBezTo>
                    <a:cubicBezTo>
                      <a:pt x="491935" y="1500376"/>
                      <a:pt x="490348" y="1478151"/>
                      <a:pt x="490348" y="1455926"/>
                    </a:cubicBezTo>
                    <a:cubicBezTo>
                      <a:pt x="553848" y="1462276"/>
                      <a:pt x="617348" y="1468626"/>
                      <a:pt x="679260" y="1474976"/>
                    </a:cubicBezTo>
                    <a:cubicBezTo>
                      <a:pt x="687198" y="1474976"/>
                      <a:pt x="691960" y="1468626"/>
                      <a:pt x="691960" y="1460689"/>
                    </a:cubicBezTo>
                    <a:cubicBezTo>
                      <a:pt x="691960" y="1452751"/>
                      <a:pt x="685610" y="1447989"/>
                      <a:pt x="677673" y="1447989"/>
                    </a:cubicBezTo>
                    <a:cubicBezTo>
                      <a:pt x="614173" y="1441639"/>
                      <a:pt x="550673" y="1435289"/>
                      <a:pt x="488760" y="1428939"/>
                    </a:cubicBezTo>
                    <a:cubicBezTo>
                      <a:pt x="488760" y="1428939"/>
                      <a:pt x="488760" y="1427351"/>
                      <a:pt x="488760" y="1427351"/>
                    </a:cubicBezTo>
                    <a:cubicBezTo>
                      <a:pt x="487173" y="1370201"/>
                      <a:pt x="485585" y="1313051"/>
                      <a:pt x="483998" y="1255901"/>
                    </a:cubicBezTo>
                    <a:cubicBezTo>
                      <a:pt x="483998" y="1255901"/>
                      <a:pt x="483998" y="1255901"/>
                      <a:pt x="483998" y="1255901"/>
                    </a:cubicBezTo>
                    <a:lnTo>
                      <a:pt x="483998" y="1254314"/>
                    </a:lnTo>
                    <a:cubicBezTo>
                      <a:pt x="525273" y="1254314"/>
                      <a:pt x="564960" y="1252726"/>
                      <a:pt x="606235" y="1251139"/>
                    </a:cubicBezTo>
                    <a:cubicBezTo>
                      <a:pt x="633223" y="1251139"/>
                      <a:pt x="660210" y="1249551"/>
                      <a:pt x="687198" y="1247964"/>
                    </a:cubicBezTo>
                    <a:cubicBezTo>
                      <a:pt x="691960" y="1247964"/>
                      <a:pt x="698310" y="1247964"/>
                      <a:pt x="704660" y="1246376"/>
                    </a:cubicBezTo>
                    <a:cubicBezTo>
                      <a:pt x="691960" y="1340039"/>
                      <a:pt x="698310" y="1435289"/>
                      <a:pt x="698310" y="1528951"/>
                    </a:cubicBezTo>
                    <a:close/>
                    <a:moveTo>
                      <a:pt x="725298" y="1141601"/>
                    </a:moveTo>
                    <a:cubicBezTo>
                      <a:pt x="723710" y="1154301"/>
                      <a:pt x="722123" y="1167001"/>
                      <a:pt x="718948" y="1181289"/>
                    </a:cubicBezTo>
                    <a:cubicBezTo>
                      <a:pt x="717360" y="1187639"/>
                      <a:pt x="717360" y="1198751"/>
                      <a:pt x="715773" y="1206689"/>
                    </a:cubicBezTo>
                    <a:cubicBezTo>
                      <a:pt x="711010" y="1208276"/>
                      <a:pt x="707835" y="1209864"/>
                      <a:pt x="706248" y="1216214"/>
                    </a:cubicBezTo>
                    <a:cubicBezTo>
                      <a:pt x="706248" y="1217801"/>
                      <a:pt x="706248" y="1219389"/>
                      <a:pt x="706248" y="1219389"/>
                    </a:cubicBezTo>
                    <a:cubicBezTo>
                      <a:pt x="695135" y="1222564"/>
                      <a:pt x="679260" y="1220976"/>
                      <a:pt x="668148" y="1220976"/>
                    </a:cubicBezTo>
                    <a:cubicBezTo>
                      <a:pt x="653860" y="1220976"/>
                      <a:pt x="639573" y="1222564"/>
                      <a:pt x="625285" y="1222564"/>
                    </a:cubicBezTo>
                    <a:cubicBezTo>
                      <a:pt x="596710" y="1224151"/>
                      <a:pt x="566548" y="1224151"/>
                      <a:pt x="537973" y="1224151"/>
                    </a:cubicBezTo>
                    <a:cubicBezTo>
                      <a:pt x="517335" y="1224151"/>
                      <a:pt x="496698" y="1224151"/>
                      <a:pt x="476060" y="1225739"/>
                    </a:cubicBezTo>
                    <a:cubicBezTo>
                      <a:pt x="471298" y="1222564"/>
                      <a:pt x="464948" y="1222564"/>
                      <a:pt x="460185" y="1225739"/>
                    </a:cubicBezTo>
                    <a:cubicBezTo>
                      <a:pt x="457010" y="1225739"/>
                      <a:pt x="453835" y="1225739"/>
                      <a:pt x="450660" y="1225739"/>
                    </a:cubicBezTo>
                    <a:cubicBezTo>
                      <a:pt x="441135" y="1225739"/>
                      <a:pt x="428435" y="1227326"/>
                      <a:pt x="420498" y="1222564"/>
                    </a:cubicBezTo>
                    <a:cubicBezTo>
                      <a:pt x="410973" y="1214626"/>
                      <a:pt x="407798" y="1195576"/>
                      <a:pt x="404623" y="1184464"/>
                    </a:cubicBezTo>
                    <a:cubicBezTo>
                      <a:pt x="390335" y="1130489"/>
                      <a:pt x="379223" y="1076514"/>
                      <a:pt x="372873" y="1020951"/>
                    </a:cubicBezTo>
                    <a:cubicBezTo>
                      <a:pt x="414148" y="1035239"/>
                      <a:pt x="464948" y="1036826"/>
                      <a:pt x="503048" y="1040001"/>
                    </a:cubicBezTo>
                    <a:cubicBezTo>
                      <a:pt x="580835" y="1047939"/>
                      <a:pt x="658623" y="1055876"/>
                      <a:pt x="736410" y="1060639"/>
                    </a:cubicBezTo>
                    <a:cubicBezTo>
                      <a:pt x="733235" y="1089214"/>
                      <a:pt x="728473" y="1114614"/>
                      <a:pt x="725298" y="1141601"/>
                    </a:cubicBezTo>
                    <a:close/>
                    <a:moveTo>
                      <a:pt x="1034860" y="1538476"/>
                    </a:moveTo>
                    <a:cubicBezTo>
                      <a:pt x="1030098" y="1538476"/>
                      <a:pt x="1026923" y="1538476"/>
                      <a:pt x="1022160" y="1536889"/>
                    </a:cubicBezTo>
                    <a:cubicBezTo>
                      <a:pt x="1018985" y="1536889"/>
                      <a:pt x="1015810" y="1535301"/>
                      <a:pt x="1012635" y="1535301"/>
                    </a:cubicBezTo>
                    <a:cubicBezTo>
                      <a:pt x="1011048" y="1535301"/>
                      <a:pt x="1009460" y="1535301"/>
                      <a:pt x="1007873" y="1535301"/>
                    </a:cubicBezTo>
                    <a:cubicBezTo>
                      <a:pt x="982473" y="1533714"/>
                      <a:pt x="957073" y="1535301"/>
                      <a:pt x="931673" y="1540064"/>
                    </a:cubicBezTo>
                    <a:cubicBezTo>
                      <a:pt x="909448" y="1543239"/>
                      <a:pt x="888810" y="1549589"/>
                      <a:pt x="868173" y="1557526"/>
                    </a:cubicBezTo>
                    <a:cubicBezTo>
                      <a:pt x="864998" y="1559114"/>
                      <a:pt x="860235" y="1562289"/>
                      <a:pt x="855473" y="1560701"/>
                    </a:cubicBezTo>
                    <a:cubicBezTo>
                      <a:pt x="852298" y="1559114"/>
                      <a:pt x="853885" y="1554351"/>
                      <a:pt x="853885" y="1549589"/>
                    </a:cubicBezTo>
                    <a:cubicBezTo>
                      <a:pt x="853885" y="1536889"/>
                      <a:pt x="853885" y="1525776"/>
                      <a:pt x="853885" y="1513076"/>
                    </a:cubicBezTo>
                    <a:lnTo>
                      <a:pt x="853885" y="1451164"/>
                    </a:lnTo>
                    <a:cubicBezTo>
                      <a:pt x="917385" y="1452751"/>
                      <a:pt x="979298" y="1452751"/>
                      <a:pt x="1042798" y="1451164"/>
                    </a:cubicBezTo>
                    <a:cubicBezTo>
                      <a:pt x="1038035" y="1481326"/>
                      <a:pt x="1036448" y="1509901"/>
                      <a:pt x="1034860" y="1538476"/>
                    </a:cubicBezTo>
                    <a:close/>
                    <a:moveTo>
                      <a:pt x="1042798" y="1425764"/>
                    </a:moveTo>
                    <a:cubicBezTo>
                      <a:pt x="979298" y="1427351"/>
                      <a:pt x="915798" y="1427351"/>
                      <a:pt x="852298" y="1425764"/>
                    </a:cubicBezTo>
                    <a:cubicBezTo>
                      <a:pt x="852298" y="1365439"/>
                      <a:pt x="852298" y="1305114"/>
                      <a:pt x="852298" y="1244789"/>
                    </a:cubicBezTo>
                    <a:cubicBezTo>
                      <a:pt x="857060" y="1244789"/>
                      <a:pt x="861823" y="1244789"/>
                      <a:pt x="866585" y="1244789"/>
                    </a:cubicBezTo>
                    <a:cubicBezTo>
                      <a:pt x="901510" y="1244789"/>
                      <a:pt x="936435" y="1244789"/>
                      <a:pt x="971360" y="1244789"/>
                    </a:cubicBezTo>
                    <a:cubicBezTo>
                      <a:pt x="1001523" y="1244789"/>
                      <a:pt x="1033273" y="1244789"/>
                      <a:pt x="1063435" y="1244789"/>
                    </a:cubicBezTo>
                    <a:cubicBezTo>
                      <a:pt x="1055498" y="1305114"/>
                      <a:pt x="1049148" y="1365439"/>
                      <a:pt x="1042798" y="1425764"/>
                    </a:cubicBezTo>
                    <a:close/>
                    <a:moveTo>
                      <a:pt x="1123760" y="1193989"/>
                    </a:moveTo>
                    <a:cubicBezTo>
                      <a:pt x="1120585" y="1206689"/>
                      <a:pt x="1117411" y="1217801"/>
                      <a:pt x="1101536" y="1219389"/>
                    </a:cubicBezTo>
                    <a:cubicBezTo>
                      <a:pt x="1088835" y="1220976"/>
                      <a:pt x="1074548" y="1219389"/>
                      <a:pt x="1061848" y="1219389"/>
                    </a:cubicBezTo>
                    <a:cubicBezTo>
                      <a:pt x="1033273" y="1219389"/>
                      <a:pt x="1004698" y="1219389"/>
                      <a:pt x="977710" y="1219389"/>
                    </a:cubicBezTo>
                    <a:cubicBezTo>
                      <a:pt x="949135" y="1219389"/>
                      <a:pt x="920560" y="1219389"/>
                      <a:pt x="893573" y="1219389"/>
                    </a:cubicBezTo>
                    <a:cubicBezTo>
                      <a:pt x="880873" y="1219389"/>
                      <a:pt x="868173" y="1219389"/>
                      <a:pt x="853885" y="1219389"/>
                    </a:cubicBezTo>
                    <a:cubicBezTo>
                      <a:pt x="839598" y="1219389"/>
                      <a:pt x="823723" y="1220976"/>
                      <a:pt x="811023" y="1217801"/>
                    </a:cubicBezTo>
                    <a:cubicBezTo>
                      <a:pt x="784035" y="1211451"/>
                      <a:pt x="788798" y="1167001"/>
                      <a:pt x="785623" y="1146364"/>
                    </a:cubicBezTo>
                    <a:cubicBezTo>
                      <a:pt x="782448" y="1119376"/>
                      <a:pt x="779273" y="1092389"/>
                      <a:pt x="777685" y="1065401"/>
                    </a:cubicBezTo>
                    <a:cubicBezTo>
                      <a:pt x="869760" y="1070164"/>
                      <a:pt x="961835" y="1070164"/>
                      <a:pt x="1053910" y="1060639"/>
                    </a:cubicBezTo>
                    <a:cubicBezTo>
                      <a:pt x="1092010" y="1055876"/>
                      <a:pt x="1128522" y="1051114"/>
                      <a:pt x="1166623" y="1043176"/>
                    </a:cubicBezTo>
                    <a:cubicBezTo>
                      <a:pt x="1152335" y="1092389"/>
                      <a:pt x="1138048" y="1143189"/>
                      <a:pt x="1123760" y="1193989"/>
                    </a:cubicBezTo>
                    <a:close/>
                    <a:moveTo>
                      <a:pt x="1247585" y="547876"/>
                    </a:moveTo>
                    <a:cubicBezTo>
                      <a:pt x="1241235" y="532001"/>
                      <a:pt x="1215835" y="539939"/>
                      <a:pt x="1222185" y="555814"/>
                    </a:cubicBezTo>
                    <a:cubicBezTo>
                      <a:pt x="1230123" y="576451"/>
                      <a:pt x="1239647" y="595501"/>
                      <a:pt x="1249173" y="616139"/>
                    </a:cubicBezTo>
                    <a:cubicBezTo>
                      <a:pt x="1249173" y="617726"/>
                      <a:pt x="1249173" y="617726"/>
                      <a:pt x="1249173" y="619314"/>
                    </a:cubicBezTo>
                    <a:cubicBezTo>
                      <a:pt x="1263460" y="732026"/>
                      <a:pt x="1266635" y="846326"/>
                      <a:pt x="1257110" y="960626"/>
                    </a:cubicBezTo>
                    <a:cubicBezTo>
                      <a:pt x="1249173" y="959039"/>
                      <a:pt x="1241235" y="963801"/>
                      <a:pt x="1242823" y="973326"/>
                    </a:cubicBezTo>
                    <a:cubicBezTo>
                      <a:pt x="1247585" y="1006664"/>
                      <a:pt x="1185673" y="1011426"/>
                      <a:pt x="1165036" y="1016189"/>
                    </a:cubicBezTo>
                    <a:cubicBezTo>
                      <a:pt x="1123760" y="1024126"/>
                      <a:pt x="1082485" y="1030476"/>
                      <a:pt x="1041210" y="1033651"/>
                    </a:cubicBezTo>
                    <a:cubicBezTo>
                      <a:pt x="958660" y="1041589"/>
                      <a:pt x="876110" y="1043176"/>
                      <a:pt x="795148" y="1040001"/>
                    </a:cubicBezTo>
                    <a:cubicBezTo>
                      <a:pt x="712598" y="1036826"/>
                      <a:pt x="630048" y="1028889"/>
                      <a:pt x="547498" y="1020951"/>
                    </a:cubicBezTo>
                    <a:cubicBezTo>
                      <a:pt x="507810" y="1016189"/>
                      <a:pt x="468123" y="1013014"/>
                      <a:pt x="428435" y="1008251"/>
                    </a:cubicBezTo>
                    <a:cubicBezTo>
                      <a:pt x="398273" y="1003489"/>
                      <a:pt x="366523" y="998726"/>
                      <a:pt x="344298" y="976501"/>
                    </a:cubicBezTo>
                    <a:cubicBezTo>
                      <a:pt x="330010" y="962214"/>
                      <a:pt x="323660" y="943164"/>
                      <a:pt x="318898" y="924114"/>
                    </a:cubicBezTo>
                    <a:cubicBezTo>
                      <a:pt x="314135" y="900301"/>
                      <a:pt x="309373" y="878076"/>
                      <a:pt x="306198" y="854264"/>
                    </a:cubicBezTo>
                    <a:cubicBezTo>
                      <a:pt x="298260" y="808226"/>
                      <a:pt x="293498" y="762189"/>
                      <a:pt x="290323" y="714564"/>
                    </a:cubicBezTo>
                    <a:cubicBezTo>
                      <a:pt x="290323" y="712976"/>
                      <a:pt x="290323" y="711389"/>
                      <a:pt x="288735" y="709801"/>
                    </a:cubicBezTo>
                    <a:cubicBezTo>
                      <a:pt x="325248" y="666939"/>
                      <a:pt x="356998" y="620901"/>
                      <a:pt x="371285" y="565339"/>
                    </a:cubicBezTo>
                    <a:cubicBezTo>
                      <a:pt x="376048" y="549464"/>
                      <a:pt x="349060" y="543114"/>
                      <a:pt x="345885" y="558989"/>
                    </a:cubicBezTo>
                    <a:cubicBezTo>
                      <a:pt x="328423" y="625664"/>
                      <a:pt x="282385" y="679639"/>
                      <a:pt x="236348" y="727264"/>
                    </a:cubicBezTo>
                    <a:cubicBezTo>
                      <a:pt x="225235" y="738376"/>
                      <a:pt x="214123" y="752664"/>
                      <a:pt x="201423" y="762189"/>
                    </a:cubicBezTo>
                    <a:cubicBezTo>
                      <a:pt x="191898" y="768539"/>
                      <a:pt x="183960" y="765364"/>
                      <a:pt x="177610" y="755839"/>
                    </a:cubicBezTo>
                    <a:cubicBezTo>
                      <a:pt x="164910" y="739964"/>
                      <a:pt x="155385" y="720914"/>
                      <a:pt x="137923" y="709801"/>
                    </a:cubicBezTo>
                    <a:cubicBezTo>
                      <a:pt x="169673" y="524064"/>
                      <a:pt x="236348" y="346264"/>
                      <a:pt x="333185" y="185926"/>
                    </a:cubicBezTo>
                    <a:cubicBezTo>
                      <a:pt x="361760" y="138301"/>
                      <a:pt x="393510" y="92264"/>
                      <a:pt x="426848" y="47814"/>
                    </a:cubicBezTo>
                    <a:cubicBezTo>
                      <a:pt x="428435" y="46226"/>
                      <a:pt x="428435" y="44639"/>
                      <a:pt x="428435" y="43051"/>
                    </a:cubicBezTo>
                    <a:cubicBezTo>
                      <a:pt x="444310" y="66864"/>
                      <a:pt x="450660" y="93851"/>
                      <a:pt x="458598" y="120839"/>
                    </a:cubicBezTo>
                    <a:cubicBezTo>
                      <a:pt x="466535" y="152589"/>
                      <a:pt x="471298" y="195451"/>
                      <a:pt x="496698" y="217676"/>
                    </a:cubicBezTo>
                    <a:cubicBezTo>
                      <a:pt x="510985" y="230376"/>
                      <a:pt x="528448" y="230376"/>
                      <a:pt x="544323" y="224026"/>
                    </a:cubicBezTo>
                    <a:cubicBezTo>
                      <a:pt x="561785" y="216089"/>
                      <a:pt x="579248" y="206564"/>
                      <a:pt x="596710" y="197039"/>
                    </a:cubicBezTo>
                    <a:cubicBezTo>
                      <a:pt x="596710" y="197039"/>
                      <a:pt x="596710" y="198626"/>
                      <a:pt x="598298" y="198626"/>
                    </a:cubicBezTo>
                    <a:cubicBezTo>
                      <a:pt x="650685" y="230376"/>
                      <a:pt x="709423" y="262126"/>
                      <a:pt x="772923" y="257364"/>
                    </a:cubicBezTo>
                    <a:cubicBezTo>
                      <a:pt x="823723" y="252601"/>
                      <a:pt x="872935" y="227201"/>
                      <a:pt x="893573" y="177989"/>
                    </a:cubicBezTo>
                    <a:cubicBezTo>
                      <a:pt x="895160" y="173226"/>
                      <a:pt x="895160" y="166876"/>
                      <a:pt x="891985" y="163701"/>
                    </a:cubicBezTo>
                    <a:cubicBezTo>
                      <a:pt x="917385" y="187514"/>
                      <a:pt x="941198" y="214501"/>
                      <a:pt x="960248" y="244664"/>
                    </a:cubicBezTo>
                    <a:cubicBezTo>
                      <a:pt x="965010" y="251014"/>
                      <a:pt x="976123" y="254189"/>
                      <a:pt x="980885" y="246251"/>
                    </a:cubicBezTo>
                    <a:cubicBezTo>
                      <a:pt x="1023748" y="192276"/>
                      <a:pt x="1063435" y="136714"/>
                      <a:pt x="1098360" y="77976"/>
                    </a:cubicBezTo>
                    <a:cubicBezTo>
                      <a:pt x="1234885" y="219264"/>
                      <a:pt x="1341248" y="389126"/>
                      <a:pt x="1407923" y="573276"/>
                    </a:cubicBezTo>
                    <a:cubicBezTo>
                      <a:pt x="1423798" y="617726"/>
                      <a:pt x="1436498" y="663764"/>
                      <a:pt x="1447610" y="711389"/>
                    </a:cubicBezTo>
                    <a:cubicBezTo>
                      <a:pt x="1446022" y="712976"/>
                      <a:pt x="1446022" y="714564"/>
                      <a:pt x="1446022" y="716151"/>
                    </a:cubicBezTo>
                    <a:cubicBezTo>
                      <a:pt x="1446022" y="717739"/>
                      <a:pt x="1446022" y="717739"/>
                      <a:pt x="1444435" y="719326"/>
                    </a:cubicBezTo>
                    <a:cubicBezTo>
                      <a:pt x="1444435" y="719326"/>
                      <a:pt x="1444435" y="720914"/>
                      <a:pt x="1444435" y="720914"/>
                    </a:cubicBezTo>
                    <a:cubicBezTo>
                      <a:pt x="1444435" y="720914"/>
                      <a:pt x="1444435" y="722501"/>
                      <a:pt x="1444435" y="722501"/>
                    </a:cubicBezTo>
                    <a:cubicBezTo>
                      <a:pt x="1444435" y="724089"/>
                      <a:pt x="1442848" y="724089"/>
                      <a:pt x="1442848" y="725676"/>
                    </a:cubicBezTo>
                    <a:cubicBezTo>
                      <a:pt x="1441260" y="727264"/>
                      <a:pt x="1441260" y="728851"/>
                      <a:pt x="1439673" y="730439"/>
                    </a:cubicBezTo>
                    <a:cubicBezTo>
                      <a:pt x="1439673" y="730439"/>
                      <a:pt x="1438085" y="732026"/>
                      <a:pt x="1438085" y="732026"/>
                    </a:cubicBezTo>
                    <a:cubicBezTo>
                      <a:pt x="1438085" y="732026"/>
                      <a:pt x="1438085" y="732026"/>
                      <a:pt x="1438085" y="732026"/>
                    </a:cubicBezTo>
                    <a:cubicBezTo>
                      <a:pt x="1438085" y="732026"/>
                      <a:pt x="1438085" y="732026"/>
                      <a:pt x="1438085" y="732026"/>
                    </a:cubicBezTo>
                    <a:cubicBezTo>
                      <a:pt x="1434911" y="735201"/>
                      <a:pt x="1433323" y="738376"/>
                      <a:pt x="1430147" y="739964"/>
                    </a:cubicBezTo>
                    <a:cubicBezTo>
                      <a:pt x="1430147" y="739964"/>
                      <a:pt x="1428560" y="741551"/>
                      <a:pt x="1428560" y="741551"/>
                    </a:cubicBezTo>
                    <a:cubicBezTo>
                      <a:pt x="1428560" y="741551"/>
                      <a:pt x="1428560" y="741551"/>
                      <a:pt x="1428560" y="741551"/>
                    </a:cubicBezTo>
                    <a:cubicBezTo>
                      <a:pt x="1428560" y="741551"/>
                      <a:pt x="1428560" y="741551"/>
                      <a:pt x="1428560" y="741551"/>
                    </a:cubicBezTo>
                    <a:cubicBezTo>
                      <a:pt x="1426973" y="743139"/>
                      <a:pt x="1425385" y="744726"/>
                      <a:pt x="1423798" y="744726"/>
                    </a:cubicBezTo>
                    <a:cubicBezTo>
                      <a:pt x="1422210" y="746314"/>
                      <a:pt x="1420623" y="746314"/>
                      <a:pt x="1419036" y="747901"/>
                    </a:cubicBezTo>
                    <a:cubicBezTo>
                      <a:pt x="1417448" y="747901"/>
                      <a:pt x="1417448" y="749489"/>
                      <a:pt x="1415860" y="749489"/>
                    </a:cubicBezTo>
                    <a:cubicBezTo>
                      <a:pt x="1415860" y="749489"/>
                      <a:pt x="1415860" y="749489"/>
                      <a:pt x="1415860" y="749489"/>
                    </a:cubicBezTo>
                    <a:cubicBezTo>
                      <a:pt x="1415860" y="749489"/>
                      <a:pt x="1415860" y="749489"/>
                      <a:pt x="1415860" y="749489"/>
                    </a:cubicBezTo>
                    <a:cubicBezTo>
                      <a:pt x="1412685" y="751076"/>
                      <a:pt x="1407923" y="752664"/>
                      <a:pt x="1404748" y="752664"/>
                    </a:cubicBezTo>
                    <a:cubicBezTo>
                      <a:pt x="1403161" y="752664"/>
                      <a:pt x="1403161" y="752664"/>
                      <a:pt x="1401573" y="752664"/>
                    </a:cubicBezTo>
                    <a:cubicBezTo>
                      <a:pt x="1401573" y="752664"/>
                      <a:pt x="1401573" y="752664"/>
                      <a:pt x="1401573" y="752664"/>
                    </a:cubicBezTo>
                    <a:cubicBezTo>
                      <a:pt x="1399985" y="752664"/>
                      <a:pt x="1396810" y="752664"/>
                      <a:pt x="1395223" y="752664"/>
                    </a:cubicBezTo>
                    <a:cubicBezTo>
                      <a:pt x="1393635" y="752664"/>
                      <a:pt x="1392048" y="752664"/>
                      <a:pt x="1388873" y="752664"/>
                    </a:cubicBezTo>
                    <a:cubicBezTo>
                      <a:pt x="1387286" y="752664"/>
                      <a:pt x="1387286" y="752664"/>
                      <a:pt x="1385698" y="752664"/>
                    </a:cubicBezTo>
                    <a:cubicBezTo>
                      <a:pt x="1385698" y="752664"/>
                      <a:pt x="1384110" y="752664"/>
                      <a:pt x="1384110" y="752664"/>
                    </a:cubicBezTo>
                    <a:cubicBezTo>
                      <a:pt x="1384110" y="752664"/>
                      <a:pt x="1384110" y="752664"/>
                      <a:pt x="1384110" y="752664"/>
                    </a:cubicBezTo>
                    <a:cubicBezTo>
                      <a:pt x="1382522" y="746314"/>
                      <a:pt x="1377760" y="741551"/>
                      <a:pt x="1371411" y="741551"/>
                    </a:cubicBezTo>
                    <a:cubicBezTo>
                      <a:pt x="1317435" y="685989"/>
                      <a:pt x="1276161" y="620901"/>
                      <a:pt x="1247585" y="547876"/>
                    </a:cubicBezTo>
                    <a:close/>
                    <a:moveTo>
                      <a:pt x="1517460" y="828864"/>
                    </a:moveTo>
                    <a:cubicBezTo>
                      <a:pt x="1515873" y="833626"/>
                      <a:pt x="1504760" y="841564"/>
                      <a:pt x="1501585" y="832039"/>
                    </a:cubicBezTo>
                    <a:cubicBezTo>
                      <a:pt x="1501585" y="832039"/>
                      <a:pt x="1501585" y="832039"/>
                      <a:pt x="1501585" y="832039"/>
                    </a:cubicBezTo>
                    <a:cubicBezTo>
                      <a:pt x="1501585" y="830451"/>
                      <a:pt x="1501585" y="830451"/>
                      <a:pt x="1499998" y="828864"/>
                    </a:cubicBezTo>
                    <a:cubicBezTo>
                      <a:pt x="1493647" y="816164"/>
                      <a:pt x="1471423" y="825689"/>
                      <a:pt x="1476185" y="839976"/>
                    </a:cubicBezTo>
                    <a:cubicBezTo>
                      <a:pt x="1476185" y="841564"/>
                      <a:pt x="1477772" y="841564"/>
                      <a:pt x="1477772" y="843151"/>
                    </a:cubicBezTo>
                    <a:cubicBezTo>
                      <a:pt x="1477772" y="843151"/>
                      <a:pt x="1477772" y="843151"/>
                      <a:pt x="1477772" y="843151"/>
                    </a:cubicBezTo>
                    <a:cubicBezTo>
                      <a:pt x="1480948" y="849501"/>
                      <a:pt x="1480948" y="862201"/>
                      <a:pt x="1474598" y="866964"/>
                    </a:cubicBezTo>
                    <a:cubicBezTo>
                      <a:pt x="1469835" y="870139"/>
                      <a:pt x="1458723" y="865376"/>
                      <a:pt x="1460310" y="859026"/>
                    </a:cubicBezTo>
                    <a:cubicBezTo>
                      <a:pt x="1463485" y="841564"/>
                      <a:pt x="1438085" y="835214"/>
                      <a:pt x="1434911" y="852676"/>
                    </a:cubicBezTo>
                    <a:cubicBezTo>
                      <a:pt x="1433323" y="859026"/>
                      <a:pt x="1431735" y="866964"/>
                      <a:pt x="1425385" y="870139"/>
                    </a:cubicBezTo>
                    <a:cubicBezTo>
                      <a:pt x="1422210" y="871726"/>
                      <a:pt x="1414272" y="870139"/>
                      <a:pt x="1414272" y="865376"/>
                    </a:cubicBezTo>
                    <a:cubicBezTo>
                      <a:pt x="1414272" y="865376"/>
                      <a:pt x="1414272" y="865376"/>
                      <a:pt x="1414272" y="865376"/>
                    </a:cubicBezTo>
                    <a:cubicBezTo>
                      <a:pt x="1414272" y="863789"/>
                      <a:pt x="1414272" y="863789"/>
                      <a:pt x="1414272" y="862201"/>
                    </a:cubicBezTo>
                    <a:cubicBezTo>
                      <a:pt x="1414272" y="847914"/>
                      <a:pt x="1390460" y="844739"/>
                      <a:pt x="1387286" y="859026"/>
                    </a:cubicBezTo>
                    <a:cubicBezTo>
                      <a:pt x="1387286" y="860614"/>
                      <a:pt x="1387286" y="862201"/>
                      <a:pt x="1387286" y="862201"/>
                    </a:cubicBezTo>
                    <a:cubicBezTo>
                      <a:pt x="1387286" y="862201"/>
                      <a:pt x="1387286" y="862201"/>
                      <a:pt x="1387286" y="862201"/>
                    </a:cubicBezTo>
                    <a:cubicBezTo>
                      <a:pt x="1387286" y="860614"/>
                      <a:pt x="1387286" y="862201"/>
                      <a:pt x="1385698" y="862201"/>
                    </a:cubicBezTo>
                    <a:cubicBezTo>
                      <a:pt x="1382522" y="862201"/>
                      <a:pt x="1380935" y="863789"/>
                      <a:pt x="1377760" y="862201"/>
                    </a:cubicBezTo>
                    <a:cubicBezTo>
                      <a:pt x="1369823" y="859026"/>
                      <a:pt x="1369823" y="847914"/>
                      <a:pt x="1369823" y="841564"/>
                    </a:cubicBezTo>
                    <a:cubicBezTo>
                      <a:pt x="1369823" y="828864"/>
                      <a:pt x="1372998" y="816164"/>
                      <a:pt x="1374585" y="803464"/>
                    </a:cubicBezTo>
                    <a:cubicBezTo>
                      <a:pt x="1376173" y="795526"/>
                      <a:pt x="1377760" y="789176"/>
                      <a:pt x="1377760" y="781239"/>
                    </a:cubicBezTo>
                    <a:cubicBezTo>
                      <a:pt x="1406335" y="784414"/>
                      <a:pt x="1434911" y="773301"/>
                      <a:pt x="1453960" y="752664"/>
                    </a:cubicBezTo>
                    <a:cubicBezTo>
                      <a:pt x="1455548" y="754251"/>
                      <a:pt x="1457135" y="754251"/>
                      <a:pt x="1460310" y="754251"/>
                    </a:cubicBezTo>
                    <a:cubicBezTo>
                      <a:pt x="1484123" y="754251"/>
                      <a:pt x="1507935" y="770126"/>
                      <a:pt x="1515873" y="792351"/>
                    </a:cubicBezTo>
                    <a:cubicBezTo>
                      <a:pt x="1520635" y="805051"/>
                      <a:pt x="1523810" y="817751"/>
                      <a:pt x="1517460" y="8288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รูปแบบอิสระ: รูปร่าง 46">
                <a:extLst>
                  <a:ext uri="{FF2B5EF4-FFF2-40B4-BE49-F238E27FC236}">
                    <a16:creationId xmlns:a16="http://schemas.microsoft.com/office/drawing/2014/main" id="{05BC7BED-D838-467D-8A7E-7ABCEBC563B0}"/>
                  </a:ext>
                </a:extLst>
              </p:cNvPr>
              <p:cNvSpPr/>
              <p:nvPr/>
            </p:nvSpPr>
            <p:spPr>
              <a:xfrm>
                <a:off x="8214566" y="2472086"/>
                <a:ext cx="130033" cy="174276"/>
              </a:xfrm>
              <a:custGeom>
                <a:avLst/>
                <a:gdLst>
                  <a:gd name="connsiteX0" fmla="*/ 111871 w 130033"/>
                  <a:gd name="connsiteY0" fmla="*/ 20289 h 174276"/>
                  <a:gd name="connsiteX1" fmla="*/ 73771 w 130033"/>
                  <a:gd name="connsiteY1" fmla="*/ 1239 h 174276"/>
                  <a:gd name="connsiteX2" fmla="*/ 35672 w 130033"/>
                  <a:gd name="connsiteY2" fmla="*/ 26639 h 174276"/>
                  <a:gd name="connsiteX3" fmla="*/ 2334 w 130033"/>
                  <a:gd name="connsiteY3" fmla="*/ 106014 h 174276"/>
                  <a:gd name="connsiteX4" fmla="*/ 24559 w 130033"/>
                  <a:gd name="connsiteY4" fmla="*/ 166339 h 174276"/>
                  <a:gd name="connsiteX5" fmla="*/ 86472 w 130033"/>
                  <a:gd name="connsiteY5" fmla="*/ 167926 h 174276"/>
                  <a:gd name="connsiteX6" fmla="*/ 129334 w 130033"/>
                  <a:gd name="connsiteY6" fmla="*/ 107601 h 174276"/>
                  <a:gd name="connsiteX7" fmla="*/ 111871 w 130033"/>
                  <a:gd name="connsiteY7" fmla="*/ 20289 h 174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0033" h="174276">
                    <a:moveTo>
                      <a:pt x="111871" y="20289"/>
                    </a:moveTo>
                    <a:cubicBezTo>
                      <a:pt x="103934" y="6001"/>
                      <a:pt x="91234" y="-3524"/>
                      <a:pt x="73771" y="1239"/>
                    </a:cubicBezTo>
                    <a:cubicBezTo>
                      <a:pt x="59484" y="4414"/>
                      <a:pt x="46784" y="17114"/>
                      <a:pt x="35672" y="26639"/>
                    </a:cubicBezTo>
                    <a:cubicBezTo>
                      <a:pt x="13446" y="47276"/>
                      <a:pt x="-2429" y="75851"/>
                      <a:pt x="2334" y="106014"/>
                    </a:cubicBezTo>
                    <a:cubicBezTo>
                      <a:pt x="-4016" y="128239"/>
                      <a:pt x="2334" y="152051"/>
                      <a:pt x="24559" y="166339"/>
                    </a:cubicBezTo>
                    <a:cubicBezTo>
                      <a:pt x="43609" y="177451"/>
                      <a:pt x="67422" y="175864"/>
                      <a:pt x="86472" y="167926"/>
                    </a:cubicBezTo>
                    <a:cubicBezTo>
                      <a:pt x="110284" y="156814"/>
                      <a:pt x="124571" y="134589"/>
                      <a:pt x="129334" y="107601"/>
                    </a:cubicBezTo>
                    <a:cubicBezTo>
                      <a:pt x="132509" y="77439"/>
                      <a:pt x="124571" y="47276"/>
                      <a:pt x="111871" y="202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รูปแบบอิสระ: รูปร่าง 47">
                <a:extLst>
                  <a:ext uri="{FF2B5EF4-FFF2-40B4-BE49-F238E27FC236}">
                    <a16:creationId xmlns:a16="http://schemas.microsoft.com/office/drawing/2014/main" id="{CFB83258-CD14-42A1-9AC2-53A211C36EB4}"/>
                  </a:ext>
                </a:extLst>
              </p:cNvPr>
              <p:cNvSpPr/>
              <p:nvPr/>
            </p:nvSpPr>
            <p:spPr>
              <a:xfrm>
                <a:off x="7344616" y="2394298"/>
                <a:ext cx="130135" cy="174276"/>
              </a:xfrm>
              <a:custGeom>
                <a:avLst/>
                <a:gdLst>
                  <a:gd name="connsiteX0" fmla="*/ 111872 w 130135"/>
                  <a:gd name="connsiteY0" fmla="*/ 20289 h 174276"/>
                  <a:gd name="connsiteX1" fmla="*/ 73771 w 130135"/>
                  <a:gd name="connsiteY1" fmla="*/ 1239 h 174276"/>
                  <a:gd name="connsiteX2" fmla="*/ 35671 w 130135"/>
                  <a:gd name="connsiteY2" fmla="*/ 26639 h 174276"/>
                  <a:gd name="connsiteX3" fmla="*/ 2334 w 130135"/>
                  <a:gd name="connsiteY3" fmla="*/ 106014 h 174276"/>
                  <a:gd name="connsiteX4" fmla="*/ 24559 w 130135"/>
                  <a:gd name="connsiteY4" fmla="*/ 166339 h 174276"/>
                  <a:gd name="connsiteX5" fmla="*/ 86472 w 130135"/>
                  <a:gd name="connsiteY5" fmla="*/ 167926 h 174276"/>
                  <a:gd name="connsiteX6" fmla="*/ 129334 w 130135"/>
                  <a:gd name="connsiteY6" fmla="*/ 107601 h 174276"/>
                  <a:gd name="connsiteX7" fmla="*/ 111872 w 130135"/>
                  <a:gd name="connsiteY7" fmla="*/ 20289 h 174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0135" h="174276">
                    <a:moveTo>
                      <a:pt x="111872" y="20289"/>
                    </a:moveTo>
                    <a:cubicBezTo>
                      <a:pt x="103934" y="6001"/>
                      <a:pt x="91234" y="-3524"/>
                      <a:pt x="73771" y="1239"/>
                    </a:cubicBezTo>
                    <a:cubicBezTo>
                      <a:pt x="59484" y="4414"/>
                      <a:pt x="46784" y="17114"/>
                      <a:pt x="35671" y="26639"/>
                    </a:cubicBezTo>
                    <a:cubicBezTo>
                      <a:pt x="13446" y="47276"/>
                      <a:pt x="-2429" y="75851"/>
                      <a:pt x="2334" y="106014"/>
                    </a:cubicBezTo>
                    <a:cubicBezTo>
                      <a:pt x="-4016" y="128239"/>
                      <a:pt x="2334" y="152051"/>
                      <a:pt x="24559" y="166339"/>
                    </a:cubicBezTo>
                    <a:cubicBezTo>
                      <a:pt x="43609" y="177451"/>
                      <a:pt x="67421" y="175864"/>
                      <a:pt x="86472" y="167926"/>
                    </a:cubicBezTo>
                    <a:cubicBezTo>
                      <a:pt x="110284" y="156814"/>
                      <a:pt x="124571" y="134589"/>
                      <a:pt x="129334" y="107601"/>
                    </a:cubicBezTo>
                    <a:cubicBezTo>
                      <a:pt x="132509" y="77439"/>
                      <a:pt x="126159" y="45689"/>
                      <a:pt x="111872" y="202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รูปแบบอิสระ: รูปร่าง 48">
                <a:extLst>
                  <a:ext uri="{FF2B5EF4-FFF2-40B4-BE49-F238E27FC236}">
                    <a16:creationId xmlns:a16="http://schemas.microsoft.com/office/drawing/2014/main" id="{4820DF29-AE85-4118-A0B1-FB02A58950F9}"/>
                  </a:ext>
                </a:extLst>
              </p:cNvPr>
              <p:cNvSpPr/>
              <p:nvPr/>
            </p:nvSpPr>
            <p:spPr>
              <a:xfrm>
                <a:off x="7786687" y="2535237"/>
                <a:ext cx="150258" cy="65217"/>
              </a:xfrm>
              <a:custGeom>
                <a:avLst/>
                <a:gdLst>
                  <a:gd name="connsiteX0" fmla="*/ 128588 w 150258"/>
                  <a:gd name="connsiteY0" fmla="*/ 20637 h 65217"/>
                  <a:gd name="connsiteX1" fmla="*/ 25400 w 150258"/>
                  <a:gd name="connsiteY1" fmla="*/ 6350 h 65217"/>
                  <a:gd name="connsiteX2" fmla="*/ 6350 w 150258"/>
                  <a:gd name="connsiteY2" fmla="*/ 1587 h 65217"/>
                  <a:gd name="connsiteX3" fmla="*/ 1588 w 150258"/>
                  <a:gd name="connsiteY3" fmla="*/ 20637 h 65217"/>
                  <a:gd name="connsiteX4" fmla="*/ 146050 w 150258"/>
                  <a:gd name="connsiteY4" fmla="*/ 38100 h 65217"/>
                  <a:gd name="connsiteX5" fmla="*/ 128588 w 150258"/>
                  <a:gd name="connsiteY5" fmla="*/ 20637 h 65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58" h="65217">
                    <a:moveTo>
                      <a:pt x="128588" y="20637"/>
                    </a:moveTo>
                    <a:cubicBezTo>
                      <a:pt x="101600" y="50800"/>
                      <a:pt x="44450" y="42862"/>
                      <a:pt x="25400" y="6350"/>
                    </a:cubicBezTo>
                    <a:cubicBezTo>
                      <a:pt x="22225" y="0"/>
                      <a:pt x="12700" y="-1587"/>
                      <a:pt x="6350" y="1587"/>
                    </a:cubicBezTo>
                    <a:cubicBezTo>
                      <a:pt x="0" y="6350"/>
                      <a:pt x="-1588" y="14288"/>
                      <a:pt x="1588" y="20637"/>
                    </a:cubicBezTo>
                    <a:cubicBezTo>
                      <a:pt x="28575" y="71437"/>
                      <a:pt x="107950" y="80963"/>
                      <a:pt x="146050" y="38100"/>
                    </a:cubicBezTo>
                    <a:cubicBezTo>
                      <a:pt x="158750" y="26987"/>
                      <a:pt x="139700" y="7937"/>
                      <a:pt x="128588" y="206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รูปแบบอิสระ: รูปร่าง 49">
              <a:extLst>
                <a:ext uri="{FF2B5EF4-FFF2-40B4-BE49-F238E27FC236}">
                  <a16:creationId xmlns:a16="http://schemas.microsoft.com/office/drawing/2014/main" id="{1CDDCACA-9EB5-4AD5-A983-9D00ABA5231A}"/>
                </a:ext>
              </a:extLst>
            </p:cNvPr>
            <p:cNvSpPr/>
            <p:nvPr/>
          </p:nvSpPr>
          <p:spPr>
            <a:xfrm>
              <a:off x="7709798" y="2791891"/>
              <a:ext cx="302381" cy="212782"/>
            </a:xfrm>
            <a:custGeom>
              <a:avLst/>
              <a:gdLst>
                <a:gd name="connsiteX0" fmla="*/ 299140 w 302381"/>
                <a:gd name="connsiteY0" fmla="*/ 22746 h 212782"/>
                <a:gd name="connsiteX1" fmla="*/ 264214 w 302381"/>
                <a:gd name="connsiteY1" fmla="*/ 33858 h 212782"/>
                <a:gd name="connsiteX2" fmla="*/ 240402 w 302381"/>
                <a:gd name="connsiteY2" fmla="*/ 133871 h 212782"/>
                <a:gd name="connsiteX3" fmla="*/ 143565 w 302381"/>
                <a:gd name="connsiteY3" fmla="*/ 175146 h 212782"/>
                <a:gd name="connsiteX4" fmla="*/ 41964 w 302381"/>
                <a:gd name="connsiteY4" fmla="*/ 21158 h 212782"/>
                <a:gd name="connsiteX5" fmla="*/ 7040 w 302381"/>
                <a:gd name="connsiteY5" fmla="*/ 13221 h 212782"/>
                <a:gd name="connsiteX6" fmla="*/ 83239 w 302381"/>
                <a:gd name="connsiteY6" fmla="*/ 197371 h 212782"/>
                <a:gd name="connsiteX7" fmla="*/ 276915 w 302381"/>
                <a:gd name="connsiteY7" fmla="*/ 144983 h 212782"/>
                <a:gd name="connsiteX8" fmla="*/ 299140 w 302381"/>
                <a:gd name="connsiteY8" fmla="*/ 22746 h 21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381" h="212782">
                  <a:moveTo>
                    <a:pt x="299140" y="22746"/>
                  </a:moveTo>
                  <a:cubicBezTo>
                    <a:pt x="294377" y="521"/>
                    <a:pt x="259452" y="10046"/>
                    <a:pt x="264214" y="33858"/>
                  </a:cubicBezTo>
                  <a:cubicBezTo>
                    <a:pt x="272152" y="68783"/>
                    <a:pt x="262627" y="106883"/>
                    <a:pt x="240402" y="133871"/>
                  </a:cubicBezTo>
                  <a:cubicBezTo>
                    <a:pt x="216589" y="162446"/>
                    <a:pt x="181665" y="176733"/>
                    <a:pt x="143565" y="175146"/>
                  </a:cubicBezTo>
                  <a:cubicBezTo>
                    <a:pt x="65777" y="170383"/>
                    <a:pt x="18152" y="92596"/>
                    <a:pt x="41964" y="21158"/>
                  </a:cubicBezTo>
                  <a:cubicBezTo>
                    <a:pt x="49902" y="-1067"/>
                    <a:pt x="14977" y="-9004"/>
                    <a:pt x="7040" y="13221"/>
                  </a:cubicBezTo>
                  <a:cubicBezTo>
                    <a:pt x="-15185" y="83071"/>
                    <a:pt x="16565" y="165621"/>
                    <a:pt x="83239" y="197371"/>
                  </a:cubicBezTo>
                  <a:cubicBezTo>
                    <a:pt x="151502" y="230708"/>
                    <a:pt x="235639" y="208483"/>
                    <a:pt x="276915" y="144983"/>
                  </a:cubicBezTo>
                  <a:cubicBezTo>
                    <a:pt x="300727" y="106883"/>
                    <a:pt x="307077" y="62433"/>
                    <a:pt x="299140" y="22746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กราฟิก 2">
            <a:extLst>
              <a:ext uri="{FF2B5EF4-FFF2-40B4-BE49-F238E27FC236}">
                <a16:creationId xmlns:a16="http://schemas.microsoft.com/office/drawing/2014/main" id="{C314B997-2B88-4F22-AF13-5F03245B093C}"/>
              </a:ext>
            </a:extLst>
          </p:cNvPr>
          <p:cNvGrpSpPr/>
          <p:nvPr/>
        </p:nvGrpSpPr>
        <p:grpSpPr>
          <a:xfrm>
            <a:off x="743338" y="1028073"/>
            <a:ext cx="1585422" cy="2354889"/>
            <a:chOff x="743338" y="1028073"/>
            <a:chExt cx="1585422" cy="2354889"/>
          </a:xfrm>
        </p:grpSpPr>
        <p:sp>
          <p:nvSpPr>
            <p:cNvPr id="52" name="รูปแบบอิสระ: รูปร่าง 51">
              <a:extLst>
                <a:ext uri="{FF2B5EF4-FFF2-40B4-BE49-F238E27FC236}">
                  <a16:creationId xmlns:a16="http://schemas.microsoft.com/office/drawing/2014/main" id="{BE5AE8B9-440B-4564-BD43-9F8F2548ED08}"/>
                </a:ext>
              </a:extLst>
            </p:cNvPr>
            <p:cNvSpPr/>
            <p:nvPr/>
          </p:nvSpPr>
          <p:spPr>
            <a:xfrm>
              <a:off x="1455737" y="2886708"/>
              <a:ext cx="175093" cy="385055"/>
            </a:xfrm>
            <a:custGeom>
              <a:avLst/>
              <a:gdLst>
                <a:gd name="connsiteX0" fmla="*/ 128588 w 175093"/>
                <a:gd name="connsiteY0" fmla="*/ 2541 h 385055"/>
                <a:gd name="connsiteX1" fmla="*/ 53975 w 175093"/>
                <a:gd name="connsiteY1" fmla="*/ 29529 h 385055"/>
                <a:gd name="connsiteX2" fmla="*/ 4763 w 175093"/>
                <a:gd name="connsiteY2" fmla="*/ 88266 h 385055"/>
                <a:gd name="connsiteX3" fmla="*/ 0 w 175093"/>
                <a:gd name="connsiteY3" fmla="*/ 318454 h 385055"/>
                <a:gd name="connsiteX4" fmla="*/ 96838 w 175093"/>
                <a:gd name="connsiteY4" fmla="*/ 377191 h 385055"/>
                <a:gd name="connsiteX5" fmla="*/ 158750 w 175093"/>
                <a:gd name="connsiteY5" fmla="*/ 264479 h 385055"/>
                <a:gd name="connsiteX6" fmla="*/ 174625 w 175093"/>
                <a:gd name="connsiteY6" fmla="*/ 81916 h 385055"/>
                <a:gd name="connsiteX7" fmla="*/ 128588 w 175093"/>
                <a:gd name="connsiteY7" fmla="*/ 2541 h 38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5093" h="385055">
                  <a:moveTo>
                    <a:pt x="128588" y="2541"/>
                  </a:moveTo>
                  <a:cubicBezTo>
                    <a:pt x="103188" y="-5396"/>
                    <a:pt x="68263" y="5716"/>
                    <a:pt x="53975" y="29529"/>
                  </a:cubicBezTo>
                  <a:cubicBezTo>
                    <a:pt x="28575" y="35879"/>
                    <a:pt x="6350" y="54929"/>
                    <a:pt x="4763" y="88266"/>
                  </a:cubicBezTo>
                  <a:cubicBezTo>
                    <a:pt x="1588" y="164466"/>
                    <a:pt x="0" y="242254"/>
                    <a:pt x="0" y="318454"/>
                  </a:cubicBezTo>
                  <a:cubicBezTo>
                    <a:pt x="0" y="367666"/>
                    <a:pt x="52388" y="401004"/>
                    <a:pt x="96838" y="377191"/>
                  </a:cubicBezTo>
                  <a:cubicBezTo>
                    <a:pt x="141288" y="353379"/>
                    <a:pt x="155575" y="312104"/>
                    <a:pt x="158750" y="264479"/>
                  </a:cubicBezTo>
                  <a:cubicBezTo>
                    <a:pt x="163513" y="204154"/>
                    <a:pt x="163513" y="143829"/>
                    <a:pt x="174625" y="81916"/>
                  </a:cubicBezTo>
                  <a:cubicBezTo>
                    <a:pt x="177800" y="50166"/>
                    <a:pt x="165100" y="15241"/>
                    <a:pt x="128588" y="2541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รูปแบบอิสระ: รูปร่าง 52">
              <a:extLst>
                <a:ext uri="{FF2B5EF4-FFF2-40B4-BE49-F238E27FC236}">
                  <a16:creationId xmlns:a16="http://schemas.microsoft.com/office/drawing/2014/main" id="{9A2F406A-4DD3-46BC-96DF-A7D89B9D79C7}"/>
                </a:ext>
              </a:extLst>
            </p:cNvPr>
            <p:cNvSpPr/>
            <p:nvPr/>
          </p:nvSpPr>
          <p:spPr>
            <a:xfrm>
              <a:off x="1185505" y="2889896"/>
              <a:ext cx="191355" cy="386830"/>
            </a:xfrm>
            <a:custGeom>
              <a:avLst/>
              <a:gdLst>
                <a:gd name="connsiteX0" fmla="*/ 133707 w 191355"/>
                <a:gd name="connsiteY0" fmla="*/ 24754 h 386830"/>
                <a:gd name="connsiteX1" fmla="*/ 14644 w 191355"/>
                <a:gd name="connsiteY1" fmla="*/ 80316 h 386830"/>
                <a:gd name="connsiteX2" fmla="*/ 357 w 191355"/>
                <a:gd name="connsiteY2" fmla="*/ 273991 h 386830"/>
                <a:gd name="connsiteX3" fmla="*/ 74969 w 191355"/>
                <a:gd name="connsiteY3" fmla="*/ 386704 h 386830"/>
                <a:gd name="connsiteX4" fmla="*/ 165457 w 191355"/>
                <a:gd name="connsiteY4" fmla="*/ 281929 h 386830"/>
                <a:gd name="connsiteX5" fmla="*/ 190857 w 191355"/>
                <a:gd name="connsiteY5" fmla="*/ 88254 h 386830"/>
                <a:gd name="connsiteX6" fmla="*/ 133707 w 191355"/>
                <a:gd name="connsiteY6" fmla="*/ 24754 h 38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355" h="386830">
                  <a:moveTo>
                    <a:pt x="133707" y="24754"/>
                  </a:moveTo>
                  <a:cubicBezTo>
                    <a:pt x="101957" y="-26046"/>
                    <a:pt x="5119" y="5704"/>
                    <a:pt x="14644" y="80316"/>
                  </a:cubicBezTo>
                  <a:cubicBezTo>
                    <a:pt x="24169" y="145404"/>
                    <a:pt x="5119" y="208904"/>
                    <a:pt x="357" y="273991"/>
                  </a:cubicBezTo>
                  <a:cubicBezTo>
                    <a:pt x="-2818" y="324791"/>
                    <a:pt x="14644" y="383529"/>
                    <a:pt x="74969" y="386704"/>
                  </a:cubicBezTo>
                  <a:cubicBezTo>
                    <a:pt x="138469" y="389879"/>
                    <a:pt x="154344" y="332729"/>
                    <a:pt x="165457" y="281929"/>
                  </a:cubicBezTo>
                  <a:cubicBezTo>
                    <a:pt x="178157" y="218429"/>
                    <a:pt x="187682" y="153341"/>
                    <a:pt x="190857" y="88254"/>
                  </a:cubicBezTo>
                  <a:cubicBezTo>
                    <a:pt x="195619" y="48566"/>
                    <a:pt x="165457" y="26341"/>
                    <a:pt x="133707" y="24754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รูปแบบอิสระ: รูปร่าง 53">
              <a:extLst>
                <a:ext uri="{FF2B5EF4-FFF2-40B4-BE49-F238E27FC236}">
                  <a16:creationId xmlns:a16="http://schemas.microsoft.com/office/drawing/2014/main" id="{21129338-F451-47CD-BF48-A1143B143AF0}"/>
                </a:ext>
              </a:extLst>
            </p:cNvPr>
            <p:cNvSpPr/>
            <p:nvPr/>
          </p:nvSpPr>
          <p:spPr>
            <a:xfrm>
              <a:off x="878102" y="1051047"/>
              <a:ext cx="1170228" cy="1010639"/>
            </a:xfrm>
            <a:custGeom>
              <a:avLst/>
              <a:gdLst>
                <a:gd name="connsiteX0" fmla="*/ 1165010 w 1170228"/>
                <a:gd name="connsiteY0" fmla="*/ 449140 h 1010639"/>
                <a:gd name="connsiteX1" fmla="*/ 1077698 w 1170228"/>
                <a:gd name="connsiteY1" fmla="*/ 312615 h 1010639"/>
                <a:gd name="connsiteX2" fmla="*/ 1017373 w 1170228"/>
                <a:gd name="connsiteY2" fmla="*/ 282452 h 1010639"/>
                <a:gd name="connsiteX3" fmla="*/ 990385 w 1170228"/>
                <a:gd name="connsiteY3" fmla="*/ 277690 h 1010639"/>
                <a:gd name="connsiteX4" fmla="*/ 955460 w 1170228"/>
                <a:gd name="connsiteY4" fmla="*/ 234827 h 1010639"/>
                <a:gd name="connsiteX5" fmla="*/ 893548 w 1170228"/>
                <a:gd name="connsiteY5" fmla="*/ 161802 h 1010639"/>
                <a:gd name="connsiteX6" fmla="*/ 657010 w 1170228"/>
                <a:gd name="connsiteY6" fmla="*/ 9402 h 1010639"/>
                <a:gd name="connsiteX7" fmla="*/ 469685 w 1170228"/>
                <a:gd name="connsiteY7" fmla="*/ 64965 h 1010639"/>
                <a:gd name="connsiteX8" fmla="*/ 468098 w 1170228"/>
                <a:gd name="connsiteY8" fmla="*/ 64965 h 1010639"/>
                <a:gd name="connsiteX9" fmla="*/ 439523 w 1170228"/>
                <a:gd name="connsiteY9" fmla="*/ 79252 h 1010639"/>
                <a:gd name="connsiteX10" fmla="*/ 414123 w 1170228"/>
                <a:gd name="connsiteY10" fmla="*/ 96715 h 1010639"/>
                <a:gd name="connsiteX11" fmla="*/ 350623 w 1170228"/>
                <a:gd name="connsiteY11" fmla="*/ 137990 h 1010639"/>
                <a:gd name="connsiteX12" fmla="*/ 156948 w 1170228"/>
                <a:gd name="connsiteY12" fmla="*/ 164977 h 1010639"/>
                <a:gd name="connsiteX13" fmla="*/ 20423 w 1170228"/>
                <a:gd name="connsiteY13" fmla="*/ 395165 h 1010639"/>
                <a:gd name="connsiteX14" fmla="*/ 1373 w 1170228"/>
                <a:gd name="connsiteY14" fmla="*/ 547565 h 1010639"/>
                <a:gd name="connsiteX15" fmla="*/ 14073 w 1170228"/>
                <a:gd name="connsiteY15" fmla="*/ 609477 h 1010639"/>
                <a:gd name="connsiteX16" fmla="*/ 53760 w 1170228"/>
                <a:gd name="connsiteY16" fmla="*/ 701552 h 1010639"/>
                <a:gd name="connsiteX17" fmla="*/ 69635 w 1170228"/>
                <a:gd name="connsiteY17" fmla="*/ 712665 h 1010639"/>
                <a:gd name="connsiteX18" fmla="*/ 112498 w 1170228"/>
                <a:gd name="connsiteY18" fmla="*/ 793627 h 1010639"/>
                <a:gd name="connsiteX19" fmla="*/ 371260 w 1170228"/>
                <a:gd name="connsiteY19" fmla="*/ 957140 h 1010639"/>
                <a:gd name="connsiteX20" fmla="*/ 385548 w 1170228"/>
                <a:gd name="connsiteY20" fmla="*/ 965077 h 1010639"/>
                <a:gd name="connsiteX21" fmla="*/ 472860 w 1170228"/>
                <a:gd name="connsiteY21" fmla="*/ 996827 h 1010639"/>
                <a:gd name="connsiteX22" fmla="*/ 628435 w 1170228"/>
                <a:gd name="connsiteY22" fmla="*/ 1004765 h 1010639"/>
                <a:gd name="connsiteX23" fmla="*/ 655423 w 1170228"/>
                <a:gd name="connsiteY23" fmla="*/ 1009527 h 1010639"/>
                <a:gd name="connsiteX24" fmla="*/ 787185 w 1170228"/>
                <a:gd name="connsiteY24" fmla="*/ 987302 h 1010639"/>
                <a:gd name="connsiteX25" fmla="*/ 928473 w 1170228"/>
                <a:gd name="connsiteY25" fmla="*/ 930152 h 1010639"/>
                <a:gd name="connsiteX26" fmla="*/ 939585 w 1170228"/>
                <a:gd name="connsiteY26" fmla="*/ 912690 h 1010639"/>
                <a:gd name="connsiteX27" fmla="*/ 1036423 w 1170228"/>
                <a:gd name="connsiteY27" fmla="*/ 828552 h 1010639"/>
                <a:gd name="connsiteX28" fmla="*/ 1085635 w 1170228"/>
                <a:gd name="connsiteY28" fmla="*/ 772990 h 1010639"/>
                <a:gd name="connsiteX29" fmla="*/ 1088810 w 1170228"/>
                <a:gd name="connsiteY29" fmla="*/ 757115 h 1010639"/>
                <a:gd name="connsiteX30" fmla="*/ 1091985 w 1170228"/>
                <a:gd name="connsiteY30" fmla="*/ 753940 h 1010639"/>
                <a:gd name="connsiteX31" fmla="*/ 1096748 w 1170228"/>
                <a:gd name="connsiteY31" fmla="*/ 744415 h 1010639"/>
                <a:gd name="connsiteX32" fmla="*/ 1158660 w 1170228"/>
                <a:gd name="connsiteY32" fmla="*/ 603127 h 1010639"/>
                <a:gd name="connsiteX33" fmla="*/ 1163423 w 1170228"/>
                <a:gd name="connsiteY33" fmla="*/ 545977 h 1010639"/>
                <a:gd name="connsiteX34" fmla="*/ 1165010 w 1170228"/>
                <a:gd name="connsiteY34" fmla="*/ 449140 h 101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70228" h="1010639">
                  <a:moveTo>
                    <a:pt x="1165010" y="449140"/>
                  </a:moveTo>
                  <a:cubicBezTo>
                    <a:pt x="1153898" y="393577"/>
                    <a:pt x="1123735" y="345952"/>
                    <a:pt x="1077698" y="312615"/>
                  </a:cubicBezTo>
                  <a:cubicBezTo>
                    <a:pt x="1058648" y="299915"/>
                    <a:pt x="1039598" y="288802"/>
                    <a:pt x="1017373" y="282452"/>
                  </a:cubicBezTo>
                  <a:cubicBezTo>
                    <a:pt x="1007848" y="279277"/>
                    <a:pt x="999910" y="277690"/>
                    <a:pt x="990385" y="277690"/>
                  </a:cubicBezTo>
                  <a:cubicBezTo>
                    <a:pt x="982448" y="268165"/>
                    <a:pt x="957048" y="236415"/>
                    <a:pt x="955460" y="234827"/>
                  </a:cubicBezTo>
                  <a:cubicBezTo>
                    <a:pt x="936410" y="209427"/>
                    <a:pt x="917360" y="184027"/>
                    <a:pt x="893548" y="161802"/>
                  </a:cubicBezTo>
                  <a:cubicBezTo>
                    <a:pt x="823698" y="93540"/>
                    <a:pt x="745910" y="47502"/>
                    <a:pt x="657010" y="9402"/>
                  </a:cubicBezTo>
                  <a:cubicBezTo>
                    <a:pt x="596685" y="-15998"/>
                    <a:pt x="514135" y="12577"/>
                    <a:pt x="469685" y="64965"/>
                  </a:cubicBezTo>
                  <a:cubicBezTo>
                    <a:pt x="469685" y="64965"/>
                    <a:pt x="468098" y="64965"/>
                    <a:pt x="468098" y="64965"/>
                  </a:cubicBezTo>
                  <a:cubicBezTo>
                    <a:pt x="458573" y="69727"/>
                    <a:pt x="449048" y="74490"/>
                    <a:pt x="439523" y="79252"/>
                  </a:cubicBezTo>
                  <a:cubicBezTo>
                    <a:pt x="429998" y="84015"/>
                    <a:pt x="422060" y="90365"/>
                    <a:pt x="414123" y="96715"/>
                  </a:cubicBezTo>
                  <a:cubicBezTo>
                    <a:pt x="390310" y="106240"/>
                    <a:pt x="368085" y="120527"/>
                    <a:pt x="350623" y="137990"/>
                  </a:cubicBezTo>
                  <a:cubicBezTo>
                    <a:pt x="285535" y="123702"/>
                    <a:pt x="217273" y="131640"/>
                    <a:pt x="156948" y="164977"/>
                  </a:cubicBezTo>
                  <a:cubicBezTo>
                    <a:pt x="77573" y="207840"/>
                    <a:pt x="20423" y="303090"/>
                    <a:pt x="20423" y="395165"/>
                  </a:cubicBezTo>
                  <a:cubicBezTo>
                    <a:pt x="4548" y="444377"/>
                    <a:pt x="-3390" y="496765"/>
                    <a:pt x="1373" y="547565"/>
                  </a:cubicBezTo>
                  <a:cubicBezTo>
                    <a:pt x="2960" y="569790"/>
                    <a:pt x="7723" y="590427"/>
                    <a:pt x="14073" y="609477"/>
                  </a:cubicBezTo>
                  <a:cubicBezTo>
                    <a:pt x="22010" y="642815"/>
                    <a:pt x="36298" y="672977"/>
                    <a:pt x="53760" y="701552"/>
                  </a:cubicBezTo>
                  <a:cubicBezTo>
                    <a:pt x="56935" y="707902"/>
                    <a:pt x="63285" y="711077"/>
                    <a:pt x="69635" y="712665"/>
                  </a:cubicBezTo>
                  <a:cubicBezTo>
                    <a:pt x="74398" y="741240"/>
                    <a:pt x="88685" y="769815"/>
                    <a:pt x="112498" y="793627"/>
                  </a:cubicBezTo>
                  <a:cubicBezTo>
                    <a:pt x="179173" y="861890"/>
                    <a:pt x="271248" y="923802"/>
                    <a:pt x="371260" y="957140"/>
                  </a:cubicBezTo>
                  <a:cubicBezTo>
                    <a:pt x="376023" y="960315"/>
                    <a:pt x="380785" y="963490"/>
                    <a:pt x="385548" y="965077"/>
                  </a:cubicBezTo>
                  <a:cubicBezTo>
                    <a:pt x="414123" y="979365"/>
                    <a:pt x="442698" y="990478"/>
                    <a:pt x="472860" y="996827"/>
                  </a:cubicBezTo>
                  <a:cubicBezTo>
                    <a:pt x="523660" y="1009527"/>
                    <a:pt x="577635" y="1011115"/>
                    <a:pt x="628435" y="1004765"/>
                  </a:cubicBezTo>
                  <a:cubicBezTo>
                    <a:pt x="636373" y="1006353"/>
                    <a:pt x="645898" y="1007940"/>
                    <a:pt x="655423" y="1009527"/>
                  </a:cubicBezTo>
                  <a:cubicBezTo>
                    <a:pt x="701460" y="1014290"/>
                    <a:pt x="744323" y="1003177"/>
                    <a:pt x="787185" y="987302"/>
                  </a:cubicBezTo>
                  <a:cubicBezTo>
                    <a:pt x="834810" y="968252"/>
                    <a:pt x="882435" y="949202"/>
                    <a:pt x="928473" y="930152"/>
                  </a:cubicBezTo>
                  <a:cubicBezTo>
                    <a:pt x="937998" y="926977"/>
                    <a:pt x="941173" y="919040"/>
                    <a:pt x="939585" y="912690"/>
                  </a:cubicBezTo>
                  <a:cubicBezTo>
                    <a:pt x="977685" y="893640"/>
                    <a:pt x="1011023" y="863477"/>
                    <a:pt x="1036423" y="828552"/>
                  </a:cubicBezTo>
                  <a:cubicBezTo>
                    <a:pt x="1057060" y="814265"/>
                    <a:pt x="1072935" y="795215"/>
                    <a:pt x="1085635" y="772990"/>
                  </a:cubicBezTo>
                  <a:cubicBezTo>
                    <a:pt x="1088810" y="768227"/>
                    <a:pt x="1088810" y="761877"/>
                    <a:pt x="1088810" y="757115"/>
                  </a:cubicBezTo>
                  <a:cubicBezTo>
                    <a:pt x="1090398" y="755527"/>
                    <a:pt x="1090398" y="755527"/>
                    <a:pt x="1091985" y="753940"/>
                  </a:cubicBezTo>
                  <a:cubicBezTo>
                    <a:pt x="1095160" y="750765"/>
                    <a:pt x="1096748" y="747590"/>
                    <a:pt x="1096748" y="744415"/>
                  </a:cubicBezTo>
                  <a:cubicBezTo>
                    <a:pt x="1125323" y="701552"/>
                    <a:pt x="1147548" y="653927"/>
                    <a:pt x="1158660" y="603127"/>
                  </a:cubicBezTo>
                  <a:cubicBezTo>
                    <a:pt x="1163423" y="584077"/>
                    <a:pt x="1165010" y="565027"/>
                    <a:pt x="1163423" y="545977"/>
                  </a:cubicBezTo>
                  <a:cubicBezTo>
                    <a:pt x="1171360" y="518990"/>
                    <a:pt x="1172948" y="484065"/>
                    <a:pt x="1165010" y="44914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" name="กราฟิก 2">
              <a:extLst>
                <a:ext uri="{FF2B5EF4-FFF2-40B4-BE49-F238E27FC236}">
                  <a16:creationId xmlns:a16="http://schemas.microsoft.com/office/drawing/2014/main" id="{553BA335-F082-4DF9-B623-32AFC66BA545}"/>
                </a:ext>
              </a:extLst>
            </p:cNvPr>
            <p:cNvGrpSpPr/>
            <p:nvPr/>
          </p:nvGrpSpPr>
          <p:grpSpPr>
            <a:xfrm>
              <a:off x="743338" y="1028073"/>
              <a:ext cx="1585422" cy="2354889"/>
              <a:chOff x="743338" y="1028073"/>
              <a:chExt cx="1585422" cy="2354889"/>
            </a:xfrm>
          </p:grpSpPr>
          <p:sp>
            <p:nvSpPr>
              <p:cNvPr id="56" name="รูปแบบอิสระ: รูปร่าง 55">
                <a:extLst>
                  <a:ext uri="{FF2B5EF4-FFF2-40B4-BE49-F238E27FC236}">
                    <a16:creationId xmlns:a16="http://schemas.microsoft.com/office/drawing/2014/main" id="{5131CAF9-CBA7-463E-9C13-8D0FC9FCE82A}"/>
                  </a:ext>
                </a:extLst>
              </p:cNvPr>
              <p:cNvSpPr/>
              <p:nvPr/>
            </p:nvSpPr>
            <p:spPr>
              <a:xfrm>
                <a:off x="860929" y="1972867"/>
                <a:ext cx="1344765" cy="1015272"/>
              </a:xfrm>
              <a:custGeom>
                <a:avLst/>
                <a:gdLst>
                  <a:gd name="connsiteX0" fmla="*/ 1339346 w 1344765"/>
                  <a:gd name="connsiteY0" fmla="*/ 211533 h 1015272"/>
                  <a:gd name="connsiteX1" fmla="*/ 1252033 w 1344765"/>
                  <a:gd name="connsiteY1" fmla="*/ 171845 h 1015272"/>
                  <a:gd name="connsiteX2" fmla="*/ 1245683 w 1344765"/>
                  <a:gd name="connsiteY2" fmla="*/ 171845 h 1015272"/>
                  <a:gd name="connsiteX3" fmla="*/ 1221870 w 1344765"/>
                  <a:gd name="connsiteY3" fmla="*/ 162320 h 1015272"/>
                  <a:gd name="connsiteX4" fmla="*/ 1213933 w 1344765"/>
                  <a:gd name="connsiteY4" fmla="*/ 165495 h 1015272"/>
                  <a:gd name="connsiteX5" fmla="*/ 1085345 w 1344765"/>
                  <a:gd name="connsiteY5" fmla="*/ 100408 h 1015272"/>
                  <a:gd name="connsiteX6" fmla="*/ 948820 w 1344765"/>
                  <a:gd name="connsiteY6" fmla="*/ 44845 h 1015272"/>
                  <a:gd name="connsiteX7" fmla="*/ 942470 w 1344765"/>
                  <a:gd name="connsiteY7" fmla="*/ 46433 h 1015272"/>
                  <a:gd name="connsiteX8" fmla="*/ 918658 w 1344765"/>
                  <a:gd name="connsiteY8" fmla="*/ 44845 h 1015272"/>
                  <a:gd name="connsiteX9" fmla="*/ 878970 w 1344765"/>
                  <a:gd name="connsiteY9" fmla="*/ 33733 h 1015272"/>
                  <a:gd name="connsiteX10" fmla="*/ 807533 w 1344765"/>
                  <a:gd name="connsiteY10" fmla="*/ 55958 h 1015272"/>
                  <a:gd name="connsiteX11" fmla="*/ 794833 w 1344765"/>
                  <a:gd name="connsiteY11" fmla="*/ 59133 h 1015272"/>
                  <a:gd name="connsiteX12" fmla="*/ 793245 w 1344765"/>
                  <a:gd name="connsiteY12" fmla="*/ 60720 h 1015272"/>
                  <a:gd name="connsiteX13" fmla="*/ 751970 w 1344765"/>
                  <a:gd name="connsiteY13" fmla="*/ 73420 h 1015272"/>
                  <a:gd name="connsiteX14" fmla="*/ 605920 w 1344765"/>
                  <a:gd name="connsiteY14" fmla="*/ 92470 h 1015272"/>
                  <a:gd name="connsiteX15" fmla="*/ 578933 w 1344765"/>
                  <a:gd name="connsiteY15" fmla="*/ 82945 h 1015272"/>
                  <a:gd name="connsiteX16" fmla="*/ 504320 w 1344765"/>
                  <a:gd name="connsiteY16" fmla="*/ 87708 h 1015272"/>
                  <a:gd name="connsiteX17" fmla="*/ 470983 w 1344765"/>
                  <a:gd name="connsiteY17" fmla="*/ 70245 h 1015272"/>
                  <a:gd name="connsiteX18" fmla="*/ 309058 w 1344765"/>
                  <a:gd name="connsiteY18" fmla="*/ 6745 h 1015272"/>
                  <a:gd name="connsiteX19" fmla="*/ 245558 w 1344765"/>
                  <a:gd name="connsiteY19" fmla="*/ 27383 h 1015272"/>
                  <a:gd name="connsiteX20" fmla="*/ 229683 w 1344765"/>
                  <a:gd name="connsiteY20" fmla="*/ 36908 h 1015272"/>
                  <a:gd name="connsiteX21" fmla="*/ 169358 w 1344765"/>
                  <a:gd name="connsiteY21" fmla="*/ 119458 h 1015272"/>
                  <a:gd name="connsiteX22" fmla="*/ 112208 w 1344765"/>
                  <a:gd name="connsiteY22" fmla="*/ 222645 h 1015272"/>
                  <a:gd name="connsiteX23" fmla="*/ 31245 w 1344765"/>
                  <a:gd name="connsiteY23" fmla="*/ 443308 h 1015272"/>
                  <a:gd name="connsiteX24" fmla="*/ 2670 w 1344765"/>
                  <a:gd name="connsiteY24" fmla="*/ 575070 h 1015272"/>
                  <a:gd name="connsiteX25" fmla="*/ 42358 w 1344765"/>
                  <a:gd name="connsiteY25" fmla="*/ 606820 h 1015272"/>
                  <a:gd name="connsiteX26" fmla="*/ 104270 w 1344765"/>
                  <a:gd name="connsiteY26" fmla="*/ 613170 h 1015272"/>
                  <a:gd name="connsiteX27" fmla="*/ 163008 w 1344765"/>
                  <a:gd name="connsiteY27" fmla="*/ 578245 h 1015272"/>
                  <a:gd name="connsiteX28" fmla="*/ 164595 w 1344765"/>
                  <a:gd name="connsiteY28" fmla="*/ 614758 h 1015272"/>
                  <a:gd name="connsiteX29" fmla="*/ 121733 w 1344765"/>
                  <a:gd name="connsiteY29" fmla="*/ 895745 h 1015272"/>
                  <a:gd name="connsiteX30" fmla="*/ 148720 w 1344765"/>
                  <a:gd name="connsiteY30" fmla="*/ 935433 h 1015272"/>
                  <a:gd name="connsiteX31" fmla="*/ 167770 w 1344765"/>
                  <a:gd name="connsiteY31" fmla="*/ 956070 h 1015272"/>
                  <a:gd name="connsiteX32" fmla="*/ 240795 w 1344765"/>
                  <a:gd name="connsiteY32" fmla="*/ 965595 h 1015272"/>
                  <a:gd name="connsiteX33" fmla="*/ 248733 w 1344765"/>
                  <a:gd name="connsiteY33" fmla="*/ 965595 h 1015272"/>
                  <a:gd name="connsiteX34" fmla="*/ 320170 w 1344765"/>
                  <a:gd name="connsiteY34" fmla="*/ 981470 h 1015272"/>
                  <a:gd name="connsiteX35" fmla="*/ 407483 w 1344765"/>
                  <a:gd name="connsiteY35" fmla="*/ 994170 h 1015272"/>
                  <a:gd name="connsiteX36" fmla="*/ 588458 w 1344765"/>
                  <a:gd name="connsiteY36" fmla="*/ 1013220 h 1015272"/>
                  <a:gd name="connsiteX37" fmla="*/ 910720 w 1344765"/>
                  <a:gd name="connsiteY37" fmla="*/ 983058 h 1015272"/>
                  <a:gd name="connsiteX38" fmla="*/ 936120 w 1344765"/>
                  <a:gd name="connsiteY38" fmla="*/ 990995 h 1015272"/>
                  <a:gd name="connsiteX39" fmla="*/ 1009145 w 1344765"/>
                  <a:gd name="connsiteY39" fmla="*/ 983058 h 1015272"/>
                  <a:gd name="connsiteX40" fmla="*/ 1053595 w 1344765"/>
                  <a:gd name="connsiteY40" fmla="*/ 941783 h 1015272"/>
                  <a:gd name="connsiteX41" fmla="*/ 1047245 w 1344765"/>
                  <a:gd name="connsiteY41" fmla="*/ 865583 h 1015272"/>
                  <a:gd name="connsiteX42" fmla="*/ 1047245 w 1344765"/>
                  <a:gd name="connsiteY42" fmla="*/ 857645 h 1015272"/>
                  <a:gd name="connsiteX43" fmla="*/ 1044070 w 1344765"/>
                  <a:gd name="connsiteY43" fmla="*/ 840183 h 1015272"/>
                  <a:gd name="connsiteX44" fmla="*/ 1039308 w 1344765"/>
                  <a:gd name="connsiteY44" fmla="*/ 805258 h 1015272"/>
                  <a:gd name="connsiteX45" fmla="*/ 998033 w 1344765"/>
                  <a:gd name="connsiteY45" fmla="*/ 500458 h 1015272"/>
                  <a:gd name="connsiteX46" fmla="*/ 993270 w 1344765"/>
                  <a:gd name="connsiteY46" fmla="*/ 486170 h 1015272"/>
                  <a:gd name="connsiteX47" fmla="*/ 993270 w 1344765"/>
                  <a:gd name="connsiteY47" fmla="*/ 482995 h 1015272"/>
                  <a:gd name="connsiteX48" fmla="*/ 999620 w 1344765"/>
                  <a:gd name="connsiteY48" fmla="*/ 490933 h 1015272"/>
                  <a:gd name="connsiteX49" fmla="*/ 990095 w 1344765"/>
                  <a:gd name="connsiteY49" fmla="*/ 440133 h 1015272"/>
                  <a:gd name="connsiteX50" fmla="*/ 1001208 w 1344765"/>
                  <a:gd name="connsiteY50" fmla="*/ 387745 h 1015272"/>
                  <a:gd name="connsiteX51" fmla="*/ 982158 w 1344765"/>
                  <a:gd name="connsiteY51" fmla="*/ 302020 h 1015272"/>
                  <a:gd name="connsiteX52" fmla="*/ 991683 w 1344765"/>
                  <a:gd name="connsiteY52" fmla="*/ 273445 h 1015272"/>
                  <a:gd name="connsiteX53" fmla="*/ 1001208 w 1344765"/>
                  <a:gd name="connsiteY53" fmla="*/ 276620 h 1015272"/>
                  <a:gd name="connsiteX54" fmla="*/ 1034545 w 1344765"/>
                  <a:gd name="connsiteY54" fmla="*/ 286145 h 1015272"/>
                  <a:gd name="connsiteX55" fmla="*/ 1086933 w 1344765"/>
                  <a:gd name="connsiteY55" fmla="*/ 295670 h 1015272"/>
                  <a:gd name="connsiteX56" fmla="*/ 1101220 w 1344765"/>
                  <a:gd name="connsiteY56" fmla="*/ 302020 h 1015272"/>
                  <a:gd name="connsiteX57" fmla="*/ 1099633 w 1344765"/>
                  <a:gd name="connsiteY57" fmla="*/ 298845 h 1015272"/>
                  <a:gd name="connsiteX58" fmla="*/ 1166308 w 1344765"/>
                  <a:gd name="connsiteY58" fmla="*/ 303608 h 1015272"/>
                  <a:gd name="connsiteX59" fmla="*/ 1250445 w 1344765"/>
                  <a:gd name="connsiteY59" fmla="*/ 306783 h 1015272"/>
                  <a:gd name="connsiteX60" fmla="*/ 1255208 w 1344765"/>
                  <a:gd name="connsiteY60" fmla="*/ 305195 h 1015272"/>
                  <a:gd name="connsiteX61" fmla="*/ 1264733 w 1344765"/>
                  <a:gd name="connsiteY61" fmla="*/ 305195 h 1015272"/>
                  <a:gd name="connsiteX62" fmla="*/ 1267908 w 1344765"/>
                  <a:gd name="connsiteY62" fmla="*/ 303608 h 1015272"/>
                  <a:gd name="connsiteX63" fmla="*/ 1271083 w 1344765"/>
                  <a:gd name="connsiteY63" fmla="*/ 303608 h 1015272"/>
                  <a:gd name="connsiteX64" fmla="*/ 1288545 w 1344765"/>
                  <a:gd name="connsiteY64" fmla="*/ 305195 h 1015272"/>
                  <a:gd name="connsiteX65" fmla="*/ 1294895 w 1344765"/>
                  <a:gd name="connsiteY65" fmla="*/ 302020 h 1015272"/>
                  <a:gd name="connsiteX66" fmla="*/ 1296483 w 1344765"/>
                  <a:gd name="connsiteY66" fmla="*/ 302020 h 1015272"/>
                  <a:gd name="connsiteX67" fmla="*/ 1307596 w 1344765"/>
                  <a:gd name="connsiteY67" fmla="*/ 302020 h 1015272"/>
                  <a:gd name="connsiteX68" fmla="*/ 1309183 w 1344765"/>
                  <a:gd name="connsiteY68" fmla="*/ 300433 h 1015272"/>
                  <a:gd name="connsiteX69" fmla="*/ 1312358 w 1344765"/>
                  <a:gd name="connsiteY69" fmla="*/ 300433 h 1015272"/>
                  <a:gd name="connsiteX70" fmla="*/ 1317120 w 1344765"/>
                  <a:gd name="connsiteY70" fmla="*/ 292495 h 1015272"/>
                  <a:gd name="connsiteX71" fmla="*/ 1326645 w 1344765"/>
                  <a:gd name="connsiteY71" fmla="*/ 290908 h 1015272"/>
                  <a:gd name="connsiteX72" fmla="*/ 1344108 w 1344765"/>
                  <a:gd name="connsiteY72" fmla="*/ 246458 h 1015272"/>
                  <a:gd name="connsiteX73" fmla="*/ 1342520 w 1344765"/>
                  <a:gd name="connsiteY73" fmla="*/ 240108 h 1015272"/>
                  <a:gd name="connsiteX74" fmla="*/ 1344108 w 1344765"/>
                  <a:gd name="connsiteY74" fmla="*/ 221058 h 1015272"/>
                  <a:gd name="connsiteX75" fmla="*/ 1339346 w 1344765"/>
                  <a:gd name="connsiteY75" fmla="*/ 211533 h 1015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344765" h="1015272">
                    <a:moveTo>
                      <a:pt x="1339346" y="211533"/>
                    </a:moveTo>
                    <a:cubicBezTo>
                      <a:pt x="1310770" y="195658"/>
                      <a:pt x="1282195" y="181370"/>
                      <a:pt x="1252033" y="171845"/>
                    </a:cubicBezTo>
                    <a:cubicBezTo>
                      <a:pt x="1248858" y="170258"/>
                      <a:pt x="1247270" y="171845"/>
                      <a:pt x="1245683" y="171845"/>
                    </a:cubicBezTo>
                    <a:cubicBezTo>
                      <a:pt x="1237745" y="168670"/>
                      <a:pt x="1229808" y="165495"/>
                      <a:pt x="1221870" y="162320"/>
                    </a:cubicBezTo>
                    <a:cubicBezTo>
                      <a:pt x="1218695" y="160733"/>
                      <a:pt x="1215520" y="162320"/>
                      <a:pt x="1213933" y="165495"/>
                    </a:cubicBezTo>
                    <a:cubicBezTo>
                      <a:pt x="1172658" y="140095"/>
                      <a:pt x="1129795" y="117870"/>
                      <a:pt x="1085345" y="100408"/>
                    </a:cubicBezTo>
                    <a:cubicBezTo>
                      <a:pt x="1042483" y="76595"/>
                      <a:pt x="996445" y="55958"/>
                      <a:pt x="948820" y="44845"/>
                    </a:cubicBezTo>
                    <a:cubicBezTo>
                      <a:pt x="945645" y="44845"/>
                      <a:pt x="944058" y="44845"/>
                      <a:pt x="942470" y="46433"/>
                    </a:cubicBezTo>
                    <a:cubicBezTo>
                      <a:pt x="934533" y="43258"/>
                      <a:pt x="926595" y="43258"/>
                      <a:pt x="918658" y="44845"/>
                    </a:cubicBezTo>
                    <a:cubicBezTo>
                      <a:pt x="909133" y="35320"/>
                      <a:pt x="891670" y="30558"/>
                      <a:pt x="878970" y="33733"/>
                    </a:cubicBezTo>
                    <a:cubicBezTo>
                      <a:pt x="855158" y="41670"/>
                      <a:pt x="831345" y="48020"/>
                      <a:pt x="807533" y="55958"/>
                    </a:cubicBezTo>
                    <a:cubicBezTo>
                      <a:pt x="802770" y="55958"/>
                      <a:pt x="799595" y="57545"/>
                      <a:pt x="794833" y="59133"/>
                    </a:cubicBezTo>
                    <a:cubicBezTo>
                      <a:pt x="794833" y="59133"/>
                      <a:pt x="793245" y="59133"/>
                      <a:pt x="793245" y="60720"/>
                    </a:cubicBezTo>
                    <a:lnTo>
                      <a:pt x="751970" y="73420"/>
                    </a:lnTo>
                    <a:cubicBezTo>
                      <a:pt x="701170" y="70245"/>
                      <a:pt x="651958" y="76595"/>
                      <a:pt x="605920" y="92470"/>
                    </a:cubicBezTo>
                    <a:cubicBezTo>
                      <a:pt x="599570" y="86120"/>
                      <a:pt x="590045" y="82945"/>
                      <a:pt x="578933" y="82945"/>
                    </a:cubicBezTo>
                    <a:cubicBezTo>
                      <a:pt x="556708" y="84533"/>
                      <a:pt x="531308" y="87708"/>
                      <a:pt x="504320" y="87708"/>
                    </a:cubicBezTo>
                    <a:cubicBezTo>
                      <a:pt x="496383" y="78183"/>
                      <a:pt x="485270" y="71833"/>
                      <a:pt x="470983" y="70245"/>
                    </a:cubicBezTo>
                    <a:cubicBezTo>
                      <a:pt x="412245" y="62308"/>
                      <a:pt x="356683" y="40083"/>
                      <a:pt x="309058" y="6745"/>
                    </a:cubicBezTo>
                    <a:cubicBezTo>
                      <a:pt x="286833" y="-9130"/>
                      <a:pt x="256670" y="5158"/>
                      <a:pt x="245558" y="27383"/>
                    </a:cubicBezTo>
                    <a:cubicBezTo>
                      <a:pt x="239208" y="28970"/>
                      <a:pt x="234445" y="32145"/>
                      <a:pt x="229683" y="36908"/>
                    </a:cubicBezTo>
                    <a:cubicBezTo>
                      <a:pt x="207458" y="60720"/>
                      <a:pt x="185233" y="89295"/>
                      <a:pt x="169358" y="119458"/>
                    </a:cubicBezTo>
                    <a:cubicBezTo>
                      <a:pt x="145545" y="152795"/>
                      <a:pt x="126495" y="190895"/>
                      <a:pt x="112208" y="222645"/>
                    </a:cubicBezTo>
                    <a:cubicBezTo>
                      <a:pt x="77283" y="292495"/>
                      <a:pt x="48708" y="367108"/>
                      <a:pt x="31245" y="443308"/>
                    </a:cubicBezTo>
                    <a:cubicBezTo>
                      <a:pt x="10608" y="486170"/>
                      <a:pt x="-6855" y="527445"/>
                      <a:pt x="2670" y="575070"/>
                    </a:cubicBezTo>
                    <a:cubicBezTo>
                      <a:pt x="5845" y="595708"/>
                      <a:pt x="23308" y="605233"/>
                      <a:pt x="42358" y="606820"/>
                    </a:cubicBezTo>
                    <a:cubicBezTo>
                      <a:pt x="59820" y="617933"/>
                      <a:pt x="82045" y="621108"/>
                      <a:pt x="104270" y="613170"/>
                    </a:cubicBezTo>
                    <a:cubicBezTo>
                      <a:pt x="124908" y="605233"/>
                      <a:pt x="143958" y="592533"/>
                      <a:pt x="163008" y="578245"/>
                    </a:cubicBezTo>
                    <a:cubicBezTo>
                      <a:pt x="163008" y="590945"/>
                      <a:pt x="163008" y="603645"/>
                      <a:pt x="164595" y="614758"/>
                    </a:cubicBezTo>
                    <a:cubicBezTo>
                      <a:pt x="147133" y="708420"/>
                      <a:pt x="131258" y="802083"/>
                      <a:pt x="121733" y="895745"/>
                    </a:cubicBezTo>
                    <a:cubicBezTo>
                      <a:pt x="120145" y="916383"/>
                      <a:pt x="132845" y="929083"/>
                      <a:pt x="148720" y="935433"/>
                    </a:cubicBezTo>
                    <a:cubicBezTo>
                      <a:pt x="153483" y="943370"/>
                      <a:pt x="159833" y="951308"/>
                      <a:pt x="167770" y="956070"/>
                    </a:cubicBezTo>
                    <a:cubicBezTo>
                      <a:pt x="188408" y="968770"/>
                      <a:pt x="218570" y="965595"/>
                      <a:pt x="240795" y="965595"/>
                    </a:cubicBezTo>
                    <a:cubicBezTo>
                      <a:pt x="243970" y="965595"/>
                      <a:pt x="245558" y="965595"/>
                      <a:pt x="248733" y="965595"/>
                    </a:cubicBezTo>
                    <a:cubicBezTo>
                      <a:pt x="269370" y="978295"/>
                      <a:pt x="297945" y="978295"/>
                      <a:pt x="320170" y="981470"/>
                    </a:cubicBezTo>
                    <a:cubicBezTo>
                      <a:pt x="348745" y="986233"/>
                      <a:pt x="378908" y="990995"/>
                      <a:pt x="407483" y="994170"/>
                    </a:cubicBezTo>
                    <a:cubicBezTo>
                      <a:pt x="467808" y="1002108"/>
                      <a:pt x="528133" y="1010045"/>
                      <a:pt x="588458" y="1013220"/>
                    </a:cubicBezTo>
                    <a:cubicBezTo>
                      <a:pt x="696408" y="1019570"/>
                      <a:pt x="805945" y="1011633"/>
                      <a:pt x="910720" y="983058"/>
                    </a:cubicBezTo>
                    <a:cubicBezTo>
                      <a:pt x="918658" y="989408"/>
                      <a:pt x="928183" y="992583"/>
                      <a:pt x="936120" y="990995"/>
                    </a:cubicBezTo>
                    <a:cubicBezTo>
                      <a:pt x="959933" y="987820"/>
                      <a:pt x="985333" y="986233"/>
                      <a:pt x="1009145" y="983058"/>
                    </a:cubicBezTo>
                    <a:cubicBezTo>
                      <a:pt x="1031370" y="981470"/>
                      <a:pt x="1055183" y="967183"/>
                      <a:pt x="1053595" y="941783"/>
                    </a:cubicBezTo>
                    <a:cubicBezTo>
                      <a:pt x="1052008" y="916383"/>
                      <a:pt x="1050420" y="890983"/>
                      <a:pt x="1047245" y="865583"/>
                    </a:cubicBezTo>
                    <a:cubicBezTo>
                      <a:pt x="1047245" y="862408"/>
                      <a:pt x="1047245" y="860820"/>
                      <a:pt x="1047245" y="857645"/>
                    </a:cubicBezTo>
                    <a:cubicBezTo>
                      <a:pt x="1045658" y="851295"/>
                      <a:pt x="1045658" y="846533"/>
                      <a:pt x="1044070" y="840183"/>
                    </a:cubicBezTo>
                    <a:cubicBezTo>
                      <a:pt x="1042483" y="829070"/>
                      <a:pt x="1040895" y="816370"/>
                      <a:pt x="1039308" y="805258"/>
                    </a:cubicBezTo>
                    <a:cubicBezTo>
                      <a:pt x="1025020" y="703658"/>
                      <a:pt x="1012320" y="602058"/>
                      <a:pt x="998033" y="500458"/>
                    </a:cubicBezTo>
                    <a:cubicBezTo>
                      <a:pt x="998033" y="494108"/>
                      <a:pt x="994858" y="489345"/>
                      <a:pt x="993270" y="486170"/>
                    </a:cubicBezTo>
                    <a:lnTo>
                      <a:pt x="993270" y="482995"/>
                    </a:lnTo>
                    <a:cubicBezTo>
                      <a:pt x="994858" y="486170"/>
                      <a:pt x="998033" y="487758"/>
                      <a:pt x="999620" y="490933"/>
                    </a:cubicBezTo>
                    <a:cubicBezTo>
                      <a:pt x="996445" y="473470"/>
                      <a:pt x="993270" y="457595"/>
                      <a:pt x="990095" y="440133"/>
                    </a:cubicBezTo>
                    <a:cubicBezTo>
                      <a:pt x="985333" y="419495"/>
                      <a:pt x="990095" y="400445"/>
                      <a:pt x="1001208" y="387745"/>
                    </a:cubicBezTo>
                    <a:lnTo>
                      <a:pt x="982158" y="302020"/>
                    </a:lnTo>
                    <a:cubicBezTo>
                      <a:pt x="978983" y="290908"/>
                      <a:pt x="983745" y="279795"/>
                      <a:pt x="991683" y="273445"/>
                    </a:cubicBezTo>
                    <a:cubicBezTo>
                      <a:pt x="994858" y="275033"/>
                      <a:pt x="998033" y="276620"/>
                      <a:pt x="1001208" y="276620"/>
                    </a:cubicBezTo>
                    <a:cubicBezTo>
                      <a:pt x="1012320" y="279795"/>
                      <a:pt x="1023433" y="282970"/>
                      <a:pt x="1034545" y="286145"/>
                    </a:cubicBezTo>
                    <a:cubicBezTo>
                      <a:pt x="1052008" y="290908"/>
                      <a:pt x="1069470" y="294083"/>
                      <a:pt x="1086933" y="295670"/>
                    </a:cubicBezTo>
                    <a:cubicBezTo>
                      <a:pt x="1091695" y="297258"/>
                      <a:pt x="1096458" y="298845"/>
                      <a:pt x="1101220" y="302020"/>
                    </a:cubicBezTo>
                    <a:cubicBezTo>
                      <a:pt x="1101220" y="300433"/>
                      <a:pt x="1099633" y="298845"/>
                      <a:pt x="1099633" y="298845"/>
                    </a:cubicBezTo>
                    <a:cubicBezTo>
                      <a:pt x="1121858" y="302020"/>
                      <a:pt x="1144083" y="303608"/>
                      <a:pt x="1166308" y="303608"/>
                    </a:cubicBezTo>
                    <a:cubicBezTo>
                      <a:pt x="1194883" y="306783"/>
                      <a:pt x="1221870" y="308370"/>
                      <a:pt x="1250445" y="306783"/>
                    </a:cubicBezTo>
                    <a:cubicBezTo>
                      <a:pt x="1252033" y="306783"/>
                      <a:pt x="1253620" y="306783"/>
                      <a:pt x="1255208" y="305195"/>
                    </a:cubicBezTo>
                    <a:cubicBezTo>
                      <a:pt x="1258383" y="305195"/>
                      <a:pt x="1261558" y="305195"/>
                      <a:pt x="1264733" y="305195"/>
                    </a:cubicBezTo>
                    <a:cubicBezTo>
                      <a:pt x="1266320" y="305195"/>
                      <a:pt x="1266320" y="305195"/>
                      <a:pt x="1267908" y="303608"/>
                    </a:cubicBezTo>
                    <a:cubicBezTo>
                      <a:pt x="1269495" y="303608"/>
                      <a:pt x="1269495" y="303608"/>
                      <a:pt x="1271083" y="303608"/>
                    </a:cubicBezTo>
                    <a:cubicBezTo>
                      <a:pt x="1277433" y="303608"/>
                      <a:pt x="1283783" y="305195"/>
                      <a:pt x="1288545" y="305195"/>
                    </a:cubicBezTo>
                    <a:cubicBezTo>
                      <a:pt x="1291721" y="305195"/>
                      <a:pt x="1293308" y="303608"/>
                      <a:pt x="1294895" y="302020"/>
                    </a:cubicBezTo>
                    <a:cubicBezTo>
                      <a:pt x="1294895" y="302020"/>
                      <a:pt x="1296483" y="302020"/>
                      <a:pt x="1296483" y="302020"/>
                    </a:cubicBezTo>
                    <a:cubicBezTo>
                      <a:pt x="1299658" y="305195"/>
                      <a:pt x="1304420" y="306783"/>
                      <a:pt x="1307596" y="302020"/>
                    </a:cubicBezTo>
                    <a:cubicBezTo>
                      <a:pt x="1307596" y="302020"/>
                      <a:pt x="1307596" y="300433"/>
                      <a:pt x="1309183" y="300433"/>
                    </a:cubicBezTo>
                    <a:cubicBezTo>
                      <a:pt x="1310770" y="300433"/>
                      <a:pt x="1310770" y="300433"/>
                      <a:pt x="1312358" y="300433"/>
                    </a:cubicBezTo>
                    <a:cubicBezTo>
                      <a:pt x="1315533" y="300433"/>
                      <a:pt x="1317120" y="295670"/>
                      <a:pt x="1317120" y="292495"/>
                    </a:cubicBezTo>
                    <a:cubicBezTo>
                      <a:pt x="1320295" y="294083"/>
                      <a:pt x="1325058" y="295670"/>
                      <a:pt x="1326645" y="290908"/>
                    </a:cubicBezTo>
                    <a:cubicBezTo>
                      <a:pt x="1334583" y="276620"/>
                      <a:pt x="1340933" y="262333"/>
                      <a:pt x="1344108" y="246458"/>
                    </a:cubicBezTo>
                    <a:cubicBezTo>
                      <a:pt x="1344108" y="243283"/>
                      <a:pt x="1344108" y="241695"/>
                      <a:pt x="1342520" y="240108"/>
                    </a:cubicBezTo>
                    <a:cubicBezTo>
                      <a:pt x="1344108" y="233758"/>
                      <a:pt x="1345695" y="225820"/>
                      <a:pt x="1344108" y="221058"/>
                    </a:cubicBezTo>
                    <a:cubicBezTo>
                      <a:pt x="1342520" y="219470"/>
                      <a:pt x="1342520" y="213120"/>
                      <a:pt x="1339346" y="211533"/>
                    </a:cubicBezTo>
                    <a:close/>
                  </a:path>
                </a:pathLst>
              </a:custGeom>
              <a:solidFill>
                <a:srgbClr val="ED2307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รูปแบบอิสระ: รูปร่าง 56">
                <a:extLst>
                  <a:ext uri="{FF2B5EF4-FFF2-40B4-BE49-F238E27FC236}">
                    <a16:creationId xmlns:a16="http://schemas.microsoft.com/office/drawing/2014/main" id="{271A3136-C4FB-4891-BB3F-63072A7CDB6B}"/>
                  </a:ext>
                </a:extLst>
              </p:cNvPr>
              <p:cNvSpPr/>
              <p:nvPr/>
            </p:nvSpPr>
            <p:spPr>
              <a:xfrm>
                <a:off x="1550262" y="1064588"/>
                <a:ext cx="450426" cy="361830"/>
              </a:xfrm>
              <a:custGeom>
                <a:avLst/>
                <a:gdLst>
                  <a:gd name="connsiteX0" fmla="*/ 443637 w 450426"/>
                  <a:gd name="connsiteY0" fmla="*/ 333999 h 361830"/>
                  <a:gd name="connsiteX1" fmla="*/ 442050 w 450426"/>
                  <a:gd name="connsiteY1" fmla="*/ 327649 h 361830"/>
                  <a:gd name="connsiteX2" fmla="*/ 300762 w 450426"/>
                  <a:gd name="connsiteY2" fmla="*/ 140324 h 361830"/>
                  <a:gd name="connsiteX3" fmla="*/ 284887 w 450426"/>
                  <a:gd name="connsiteY3" fmla="*/ 140324 h 361830"/>
                  <a:gd name="connsiteX4" fmla="*/ 281712 w 450426"/>
                  <a:gd name="connsiteY4" fmla="*/ 132386 h 361830"/>
                  <a:gd name="connsiteX5" fmla="*/ 105500 w 450426"/>
                  <a:gd name="connsiteY5" fmla="*/ 29199 h 361830"/>
                  <a:gd name="connsiteX6" fmla="*/ 97562 w 450426"/>
                  <a:gd name="connsiteY6" fmla="*/ 29199 h 361830"/>
                  <a:gd name="connsiteX7" fmla="*/ 68987 w 450426"/>
                  <a:gd name="connsiteY7" fmla="*/ 22849 h 361830"/>
                  <a:gd name="connsiteX8" fmla="*/ 19775 w 450426"/>
                  <a:gd name="connsiteY8" fmla="*/ 5386 h 361830"/>
                  <a:gd name="connsiteX9" fmla="*/ 18187 w 450426"/>
                  <a:gd name="connsiteY9" fmla="*/ 3799 h 361830"/>
                  <a:gd name="connsiteX10" fmla="*/ 2312 w 450426"/>
                  <a:gd name="connsiteY10" fmla="*/ 18086 h 361830"/>
                  <a:gd name="connsiteX11" fmla="*/ 21362 w 450426"/>
                  <a:gd name="connsiteY11" fmla="*/ 41899 h 361830"/>
                  <a:gd name="connsiteX12" fmla="*/ 137250 w 450426"/>
                  <a:gd name="connsiteY12" fmla="*/ 222874 h 361830"/>
                  <a:gd name="connsiteX13" fmla="*/ 157887 w 450426"/>
                  <a:gd name="connsiteY13" fmla="*/ 238749 h 361830"/>
                  <a:gd name="connsiteX14" fmla="*/ 161062 w 450426"/>
                  <a:gd name="connsiteY14" fmla="*/ 253036 h 361830"/>
                  <a:gd name="connsiteX15" fmla="*/ 315050 w 450426"/>
                  <a:gd name="connsiteY15" fmla="*/ 326061 h 361830"/>
                  <a:gd name="connsiteX16" fmla="*/ 376962 w 450426"/>
                  <a:gd name="connsiteY16" fmla="*/ 346699 h 361830"/>
                  <a:gd name="connsiteX17" fmla="*/ 376962 w 450426"/>
                  <a:gd name="connsiteY17" fmla="*/ 346699 h 361830"/>
                  <a:gd name="connsiteX18" fmla="*/ 376962 w 450426"/>
                  <a:gd name="connsiteY18" fmla="*/ 346699 h 361830"/>
                  <a:gd name="connsiteX19" fmla="*/ 380137 w 450426"/>
                  <a:gd name="connsiteY19" fmla="*/ 346699 h 361830"/>
                  <a:gd name="connsiteX20" fmla="*/ 383312 w 450426"/>
                  <a:gd name="connsiteY20" fmla="*/ 346699 h 361830"/>
                  <a:gd name="connsiteX21" fmla="*/ 426175 w 450426"/>
                  <a:gd name="connsiteY21" fmla="*/ 360986 h 361830"/>
                  <a:gd name="connsiteX22" fmla="*/ 440462 w 450426"/>
                  <a:gd name="connsiteY22" fmla="*/ 351461 h 361830"/>
                  <a:gd name="connsiteX23" fmla="*/ 443637 w 450426"/>
                  <a:gd name="connsiteY23" fmla="*/ 333999 h 361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50426" h="361830">
                    <a:moveTo>
                      <a:pt x="443637" y="333999"/>
                    </a:moveTo>
                    <a:cubicBezTo>
                      <a:pt x="443637" y="332411"/>
                      <a:pt x="443637" y="330824"/>
                      <a:pt x="442050" y="327649"/>
                    </a:cubicBezTo>
                    <a:cubicBezTo>
                      <a:pt x="403950" y="259386"/>
                      <a:pt x="356325" y="195886"/>
                      <a:pt x="300762" y="140324"/>
                    </a:cubicBezTo>
                    <a:cubicBezTo>
                      <a:pt x="296000" y="135561"/>
                      <a:pt x="288062" y="137149"/>
                      <a:pt x="284887" y="140324"/>
                    </a:cubicBezTo>
                    <a:cubicBezTo>
                      <a:pt x="284887" y="137149"/>
                      <a:pt x="284887" y="133974"/>
                      <a:pt x="281712" y="132386"/>
                    </a:cubicBezTo>
                    <a:cubicBezTo>
                      <a:pt x="232500" y="84761"/>
                      <a:pt x="172175" y="49836"/>
                      <a:pt x="105500" y="29199"/>
                    </a:cubicBezTo>
                    <a:cubicBezTo>
                      <a:pt x="102325" y="27611"/>
                      <a:pt x="100737" y="29199"/>
                      <a:pt x="97562" y="29199"/>
                    </a:cubicBezTo>
                    <a:cubicBezTo>
                      <a:pt x="88037" y="24436"/>
                      <a:pt x="78512" y="21261"/>
                      <a:pt x="68987" y="22849"/>
                    </a:cubicBezTo>
                    <a:cubicBezTo>
                      <a:pt x="53112" y="16499"/>
                      <a:pt x="37237" y="10149"/>
                      <a:pt x="19775" y="5386"/>
                    </a:cubicBezTo>
                    <a:cubicBezTo>
                      <a:pt x="19775" y="5386"/>
                      <a:pt x="18187" y="3799"/>
                      <a:pt x="18187" y="3799"/>
                    </a:cubicBezTo>
                    <a:cubicBezTo>
                      <a:pt x="8662" y="-7314"/>
                      <a:pt x="-5625" y="8561"/>
                      <a:pt x="2312" y="18086"/>
                    </a:cubicBezTo>
                    <a:cubicBezTo>
                      <a:pt x="8662" y="26024"/>
                      <a:pt x="15012" y="33961"/>
                      <a:pt x="21362" y="41899"/>
                    </a:cubicBezTo>
                    <a:cubicBezTo>
                      <a:pt x="35650" y="113336"/>
                      <a:pt x="80100" y="176836"/>
                      <a:pt x="137250" y="222874"/>
                    </a:cubicBezTo>
                    <a:cubicBezTo>
                      <a:pt x="143600" y="227636"/>
                      <a:pt x="151537" y="233986"/>
                      <a:pt x="157887" y="238749"/>
                    </a:cubicBezTo>
                    <a:cubicBezTo>
                      <a:pt x="156300" y="243511"/>
                      <a:pt x="156300" y="249861"/>
                      <a:pt x="161062" y="253036"/>
                    </a:cubicBezTo>
                    <a:cubicBezTo>
                      <a:pt x="207100" y="287961"/>
                      <a:pt x="259487" y="313361"/>
                      <a:pt x="315050" y="326061"/>
                    </a:cubicBezTo>
                    <a:cubicBezTo>
                      <a:pt x="334100" y="337174"/>
                      <a:pt x="354737" y="345111"/>
                      <a:pt x="376962" y="346699"/>
                    </a:cubicBezTo>
                    <a:cubicBezTo>
                      <a:pt x="376962" y="346699"/>
                      <a:pt x="376962" y="346699"/>
                      <a:pt x="376962" y="346699"/>
                    </a:cubicBezTo>
                    <a:cubicBezTo>
                      <a:pt x="376962" y="346699"/>
                      <a:pt x="376962" y="346699"/>
                      <a:pt x="376962" y="346699"/>
                    </a:cubicBezTo>
                    <a:cubicBezTo>
                      <a:pt x="378550" y="346699"/>
                      <a:pt x="378550" y="346699"/>
                      <a:pt x="380137" y="346699"/>
                    </a:cubicBezTo>
                    <a:cubicBezTo>
                      <a:pt x="381725" y="346699"/>
                      <a:pt x="383312" y="346699"/>
                      <a:pt x="383312" y="346699"/>
                    </a:cubicBezTo>
                    <a:cubicBezTo>
                      <a:pt x="397600" y="351461"/>
                      <a:pt x="411887" y="356224"/>
                      <a:pt x="426175" y="360986"/>
                    </a:cubicBezTo>
                    <a:cubicBezTo>
                      <a:pt x="432525" y="364161"/>
                      <a:pt x="438875" y="357811"/>
                      <a:pt x="440462" y="351461"/>
                    </a:cubicBezTo>
                    <a:cubicBezTo>
                      <a:pt x="453162" y="351461"/>
                      <a:pt x="453162" y="338761"/>
                      <a:pt x="443637" y="333999"/>
                    </a:cubicBezTo>
                    <a:close/>
                  </a:path>
                </a:pathLst>
              </a:custGeom>
              <a:solidFill>
                <a:srgbClr val="F8D507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รูปแบบอิสระ: รูปร่าง 57">
                <a:extLst>
                  <a:ext uri="{FF2B5EF4-FFF2-40B4-BE49-F238E27FC236}">
                    <a16:creationId xmlns:a16="http://schemas.microsoft.com/office/drawing/2014/main" id="{8114A53E-6BD8-4163-9A2A-83BB4EC2479E}"/>
                  </a:ext>
                </a:extLst>
              </p:cNvPr>
              <p:cNvSpPr/>
              <p:nvPr/>
            </p:nvSpPr>
            <p:spPr>
              <a:xfrm>
                <a:off x="971081" y="1039812"/>
                <a:ext cx="586913" cy="262436"/>
              </a:xfrm>
              <a:custGeom>
                <a:avLst/>
                <a:gdLst>
                  <a:gd name="connsiteX0" fmla="*/ 584669 w 586913"/>
                  <a:gd name="connsiteY0" fmla="*/ 17462 h 262436"/>
                  <a:gd name="connsiteX1" fmla="*/ 576731 w 586913"/>
                  <a:gd name="connsiteY1" fmla="*/ 14288 h 262436"/>
                  <a:gd name="connsiteX2" fmla="*/ 575144 w 586913"/>
                  <a:gd name="connsiteY2" fmla="*/ 14288 h 262436"/>
                  <a:gd name="connsiteX3" fmla="*/ 568794 w 586913"/>
                  <a:gd name="connsiteY3" fmla="*/ 9525 h 262436"/>
                  <a:gd name="connsiteX4" fmla="*/ 538631 w 586913"/>
                  <a:gd name="connsiteY4" fmla="*/ 4763 h 262436"/>
                  <a:gd name="connsiteX5" fmla="*/ 521169 w 586913"/>
                  <a:gd name="connsiteY5" fmla="*/ 0 h 262436"/>
                  <a:gd name="connsiteX6" fmla="*/ 246531 w 586913"/>
                  <a:gd name="connsiteY6" fmla="*/ 52388 h 262436"/>
                  <a:gd name="connsiteX7" fmla="*/ 36981 w 586913"/>
                  <a:gd name="connsiteY7" fmla="*/ 195263 h 262436"/>
                  <a:gd name="connsiteX8" fmla="*/ 32219 w 586913"/>
                  <a:gd name="connsiteY8" fmla="*/ 211138 h 262436"/>
                  <a:gd name="connsiteX9" fmla="*/ 2056 w 586913"/>
                  <a:gd name="connsiteY9" fmla="*/ 244475 h 262436"/>
                  <a:gd name="connsiteX10" fmla="*/ 14756 w 586913"/>
                  <a:gd name="connsiteY10" fmla="*/ 261938 h 262436"/>
                  <a:gd name="connsiteX11" fmla="*/ 62381 w 586913"/>
                  <a:gd name="connsiteY11" fmla="*/ 247650 h 262436"/>
                  <a:gd name="connsiteX12" fmla="*/ 75081 w 586913"/>
                  <a:gd name="connsiteY12" fmla="*/ 247650 h 262436"/>
                  <a:gd name="connsiteX13" fmla="*/ 149694 w 586913"/>
                  <a:gd name="connsiteY13" fmla="*/ 228600 h 262436"/>
                  <a:gd name="connsiteX14" fmla="*/ 219544 w 586913"/>
                  <a:gd name="connsiteY14" fmla="*/ 222250 h 262436"/>
                  <a:gd name="connsiteX15" fmla="*/ 306856 w 586913"/>
                  <a:gd name="connsiteY15" fmla="*/ 187325 h 262436"/>
                  <a:gd name="connsiteX16" fmla="*/ 375119 w 586913"/>
                  <a:gd name="connsiteY16" fmla="*/ 149225 h 262436"/>
                  <a:gd name="connsiteX17" fmla="*/ 537044 w 586913"/>
                  <a:gd name="connsiteY17" fmla="*/ 66675 h 262436"/>
                  <a:gd name="connsiteX18" fmla="*/ 548156 w 586913"/>
                  <a:gd name="connsiteY18" fmla="*/ 53975 h 262436"/>
                  <a:gd name="connsiteX19" fmla="*/ 560856 w 586913"/>
                  <a:gd name="connsiteY19" fmla="*/ 44450 h 262436"/>
                  <a:gd name="connsiteX20" fmla="*/ 560856 w 586913"/>
                  <a:gd name="connsiteY20" fmla="*/ 44450 h 262436"/>
                  <a:gd name="connsiteX21" fmla="*/ 576731 w 586913"/>
                  <a:gd name="connsiteY21" fmla="*/ 42862 h 262436"/>
                  <a:gd name="connsiteX22" fmla="*/ 586256 w 586913"/>
                  <a:gd name="connsiteY22" fmla="*/ 25400 h 262436"/>
                  <a:gd name="connsiteX23" fmla="*/ 584669 w 586913"/>
                  <a:gd name="connsiteY23" fmla="*/ 17462 h 262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6913" h="262436">
                    <a:moveTo>
                      <a:pt x="584669" y="17462"/>
                    </a:moveTo>
                    <a:cubicBezTo>
                      <a:pt x="583081" y="15875"/>
                      <a:pt x="579906" y="14288"/>
                      <a:pt x="576731" y="14288"/>
                    </a:cubicBezTo>
                    <a:cubicBezTo>
                      <a:pt x="576731" y="14288"/>
                      <a:pt x="575144" y="14288"/>
                      <a:pt x="575144" y="14288"/>
                    </a:cubicBezTo>
                    <a:cubicBezTo>
                      <a:pt x="573556" y="12700"/>
                      <a:pt x="571969" y="11112"/>
                      <a:pt x="568794" y="9525"/>
                    </a:cubicBezTo>
                    <a:cubicBezTo>
                      <a:pt x="559269" y="6350"/>
                      <a:pt x="549744" y="6350"/>
                      <a:pt x="538631" y="4763"/>
                    </a:cubicBezTo>
                    <a:cubicBezTo>
                      <a:pt x="533869" y="1587"/>
                      <a:pt x="529106" y="0"/>
                      <a:pt x="521169" y="0"/>
                    </a:cubicBezTo>
                    <a:cubicBezTo>
                      <a:pt x="427506" y="3175"/>
                      <a:pt x="333844" y="19050"/>
                      <a:pt x="246531" y="52388"/>
                    </a:cubicBezTo>
                    <a:cubicBezTo>
                      <a:pt x="165569" y="82550"/>
                      <a:pt x="87781" y="123825"/>
                      <a:pt x="36981" y="195263"/>
                    </a:cubicBezTo>
                    <a:cubicBezTo>
                      <a:pt x="33806" y="200025"/>
                      <a:pt x="32219" y="206375"/>
                      <a:pt x="32219" y="211138"/>
                    </a:cubicBezTo>
                    <a:cubicBezTo>
                      <a:pt x="21106" y="222250"/>
                      <a:pt x="11581" y="231775"/>
                      <a:pt x="2056" y="244475"/>
                    </a:cubicBezTo>
                    <a:cubicBezTo>
                      <a:pt x="-4294" y="252413"/>
                      <a:pt x="5231" y="265112"/>
                      <a:pt x="14756" y="261938"/>
                    </a:cubicBezTo>
                    <a:cubicBezTo>
                      <a:pt x="30631" y="257175"/>
                      <a:pt x="46506" y="252413"/>
                      <a:pt x="62381" y="247650"/>
                    </a:cubicBezTo>
                    <a:cubicBezTo>
                      <a:pt x="67144" y="247650"/>
                      <a:pt x="70319" y="249237"/>
                      <a:pt x="75081" y="247650"/>
                    </a:cubicBezTo>
                    <a:cubicBezTo>
                      <a:pt x="100481" y="241300"/>
                      <a:pt x="125881" y="234950"/>
                      <a:pt x="149694" y="228600"/>
                    </a:cubicBezTo>
                    <a:cubicBezTo>
                      <a:pt x="171919" y="233362"/>
                      <a:pt x="195731" y="230188"/>
                      <a:pt x="219544" y="222250"/>
                    </a:cubicBezTo>
                    <a:cubicBezTo>
                      <a:pt x="249706" y="212725"/>
                      <a:pt x="278281" y="200025"/>
                      <a:pt x="306856" y="187325"/>
                    </a:cubicBezTo>
                    <a:cubicBezTo>
                      <a:pt x="330669" y="176212"/>
                      <a:pt x="352894" y="161925"/>
                      <a:pt x="375119" y="149225"/>
                    </a:cubicBezTo>
                    <a:cubicBezTo>
                      <a:pt x="432269" y="128587"/>
                      <a:pt x="487831" y="101600"/>
                      <a:pt x="537044" y="66675"/>
                    </a:cubicBezTo>
                    <a:cubicBezTo>
                      <a:pt x="541806" y="63500"/>
                      <a:pt x="544981" y="58737"/>
                      <a:pt x="548156" y="53975"/>
                    </a:cubicBezTo>
                    <a:cubicBezTo>
                      <a:pt x="552919" y="52388"/>
                      <a:pt x="557681" y="49212"/>
                      <a:pt x="560856" y="44450"/>
                    </a:cubicBezTo>
                    <a:cubicBezTo>
                      <a:pt x="560856" y="44450"/>
                      <a:pt x="560856" y="44450"/>
                      <a:pt x="560856" y="44450"/>
                    </a:cubicBezTo>
                    <a:cubicBezTo>
                      <a:pt x="565619" y="46038"/>
                      <a:pt x="571969" y="46038"/>
                      <a:pt x="576731" y="42862"/>
                    </a:cubicBezTo>
                    <a:cubicBezTo>
                      <a:pt x="583081" y="39688"/>
                      <a:pt x="587844" y="33337"/>
                      <a:pt x="586256" y="25400"/>
                    </a:cubicBezTo>
                    <a:cubicBezTo>
                      <a:pt x="587844" y="22225"/>
                      <a:pt x="586256" y="19050"/>
                      <a:pt x="584669" y="17462"/>
                    </a:cubicBezTo>
                    <a:close/>
                  </a:path>
                </a:pathLst>
              </a:custGeom>
              <a:solidFill>
                <a:srgbClr val="F8D507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รูปแบบอิสระ: รูปร่าง 58">
                <a:extLst>
                  <a:ext uri="{FF2B5EF4-FFF2-40B4-BE49-F238E27FC236}">
                    <a16:creationId xmlns:a16="http://schemas.microsoft.com/office/drawing/2014/main" id="{E75D87DF-7F95-49B0-8BC6-530C7F938BFD}"/>
                  </a:ext>
                </a:extLst>
              </p:cNvPr>
              <p:cNvSpPr/>
              <p:nvPr/>
            </p:nvSpPr>
            <p:spPr>
              <a:xfrm>
                <a:off x="1457325" y="3218854"/>
                <a:ext cx="332504" cy="150911"/>
              </a:xfrm>
              <a:custGeom>
                <a:avLst/>
                <a:gdLst>
                  <a:gd name="connsiteX0" fmla="*/ 331787 w 332504"/>
                  <a:gd name="connsiteY0" fmla="*/ 129183 h 150911"/>
                  <a:gd name="connsiteX1" fmla="*/ 287337 w 332504"/>
                  <a:gd name="connsiteY1" fmla="*/ 97433 h 150911"/>
                  <a:gd name="connsiteX2" fmla="*/ 266700 w 332504"/>
                  <a:gd name="connsiteY2" fmla="*/ 86320 h 150911"/>
                  <a:gd name="connsiteX3" fmla="*/ 265112 w 332504"/>
                  <a:gd name="connsiteY3" fmla="*/ 84733 h 150911"/>
                  <a:gd name="connsiteX4" fmla="*/ 228600 w 332504"/>
                  <a:gd name="connsiteY4" fmla="*/ 65683 h 150911"/>
                  <a:gd name="connsiteX5" fmla="*/ 227012 w 332504"/>
                  <a:gd name="connsiteY5" fmla="*/ 64095 h 150911"/>
                  <a:gd name="connsiteX6" fmla="*/ 214313 w 332504"/>
                  <a:gd name="connsiteY6" fmla="*/ 56158 h 150911"/>
                  <a:gd name="connsiteX7" fmla="*/ 214313 w 332504"/>
                  <a:gd name="connsiteY7" fmla="*/ 54570 h 150911"/>
                  <a:gd name="connsiteX8" fmla="*/ 200025 w 332504"/>
                  <a:gd name="connsiteY8" fmla="*/ 38695 h 150911"/>
                  <a:gd name="connsiteX9" fmla="*/ 176212 w 332504"/>
                  <a:gd name="connsiteY9" fmla="*/ 24408 h 150911"/>
                  <a:gd name="connsiteX10" fmla="*/ 160337 w 332504"/>
                  <a:gd name="connsiteY10" fmla="*/ 18058 h 150911"/>
                  <a:gd name="connsiteX11" fmla="*/ 150813 w 332504"/>
                  <a:gd name="connsiteY11" fmla="*/ 16470 h 150911"/>
                  <a:gd name="connsiteX12" fmla="*/ 141287 w 332504"/>
                  <a:gd name="connsiteY12" fmla="*/ 595 h 150911"/>
                  <a:gd name="connsiteX13" fmla="*/ 69850 w 332504"/>
                  <a:gd name="connsiteY13" fmla="*/ 11708 h 150911"/>
                  <a:gd name="connsiteX14" fmla="*/ 44450 w 332504"/>
                  <a:gd name="connsiteY14" fmla="*/ 10120 h 150911"/>
                  <a:gd name="connsiteX15" fmla="*/ 31750 w 332504"/>
                  <a:gd name="connsiteY15" fmla="*/ 11708 h 150911"/>
                  <a:gd name="connsiteX16" fmla="*/ 28575 w 332504"/>
                  <a:gd name="connsiteY16" fmla="*/ 5358 h 150911"/>
                  <a:gd name="connsiteX17" fmla="*/ 15875 w 332504"/>
                  <a:gd name="connsiteY17" fmla="*/ 595 h 150911"/>
                  <a:gd name="connsiteX18" fmla="*/ 7938 w 332504"/>
                  <a:gd name="connsiteY18" fmla="*/ 10120 h 150911"/>
                  <a:gd name="connsiteX19" fmla="*/ 7938 w 332504"/>
                  <a:gd name="connsiteY19" fmla="*/ 14883 h 150911"/>
                  <a:gd name="connsiteX20" fmla="*/ 7938 w 332504"/>
                  <a:gd name="connsiteY20" fmla="*/ 14883 h 150911"/>
                  <a:gd name="connsiteX21" fmla="*/ 7938 w 332504"/>
                  <a:gd name="connsiteY21" fmla="*/ 14883 h 150911"/>
                  <a:gd name="connsiteX22" fmla="*/ 7938 w 332504"/>
                  <a:gd name="connsiteY22" fmla="*/ 18058 h 150911"/>
                  <a:gd name="connsiteX23" fmla="*/ 7938 w 332504"/>
                  <a:gd name="connsiteY23" fmla="*/ 19645 h 150911"/>
                  <a:gd name="connsiteX24" fmla="*/ 7938 w 332504"/>
                  <a:gd name="connsiteY24" fmla="*/ 21233 h 150911"/>
                  <a:gd name="connsiteX25" fmla="*/ 4762 w 332504"/>
                  <a:gd name="connsiteY25" fmla="*/ 25995 h 150911"/>
                  <a:gd name="connsiteX26" fmla="*/ 4762 w 332504"/>
                  <a:gd name="connsiteY26" fmla="*/ 37108 h 150911"/>
                  <a:gd name="connsiteX27" fmla="*/ 4762 w 332504"/>
                  <a:gd name="connsiteY27" fmla="*/ 37108 h 150911"/>
                  <a:gd name="connsiteX28" fmla="*/ 1587 w 332504"/>
                  <a:gd name="connsiteY28" fmla="*/ 52983 h 150911"/>
                  <a:gd name="connsiteX29" fmla="*/ 0 w 332504"/>
                  <a:gd name="connsiteY29" fmla="*/ 99020 h 150911"/>
                  <a:gd name="connsiteX30" fmla="*/ 41275 w 332504"/>
                  <a:gd name="connsiteY30" fmla="*/ 143470 h 150911"/>
                  <a:gd name="connsiteX31" fmla="*/ 87313 w 332504"/>
                  <a:gd name="connsiteY31" fmla="*/ 141883 h 150911"/>
                  <a:gd name="connsiteX32" fmla="*/ 96837 w 332504"/>
                  <a:gd name="connsiteY32" fmla="*/ 148233 h 150911"/>
                  <a:gd name="connsiteX33" fmla="*/ 293688 w 332504"/>
                  <a:gd name="connsiteY33" fmla="*/ 143470 h 150911"/>
                  <a:gd name="connsiteX34" fmla="*/ 293688 w 332504"/>
                  <a:gd name="connsiteY34" fmla="*/ 143470 h 150911"/>
                  <a:gd name="connsiteX35" fmla="*/ 295275 w 332504"/>
                  <a:gd name="connsiteY35" fmla="*/ 143470 h 150911"/>
                  <a:gd name="connsiteX36" fmla="*/ 303212 w 332504"/>
                  <a:gd name="connsiteY36" fmla="*/ 141883 h 150911"/>
                  <a:gd name="connsiteX37" fmla="*/ 303212 w 332504"/>
                  <a:gd name="connsiteY37" fmla="*/ 141883 h 150911"/>
                  <a:gd name="connsiteX38" fmla="*/ 319087 w 332504"/>
                  <a:gd name="connsiteY38" fmla="*/ 141883 h 150911"/>
                  <a:gd name="connsiteX39" fmla="*/ 331787 w 332504"/>
                  <a:gd name="connsiteY39" fmla="*/ 129183 h 150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32504" h="150911">
                    <a:moveTo>
                      <a:pt x="331787" y="129183"/>
                    </a:moveTo>
                    <a:cubicBezTo>
                      <a:pt x="325438" y="108545"/>
                      <a:pt x="307975" y="97433"/>
                      <a:pt x="287337" y="97433"/>
                    </a:cubicBezTo>
                    <a:cubicBezTo>
                      <a:pt x="280987" y="94258"/>
                      <a:pt x="274637" y="89495"/>
                      <a:pt x="266700" y="86320"/>
                    </a:cubicBezTo>
                    <a:cubicBezTo>
                      <a:pt x="266700" y="86320"/>
                      <a:pt x="266700" y="86320"/>
                      <a:pt x="265112" y="84733"/>
                    </a:cubicBezTo>
                    <a:cubicBezTo>
                      <a:pt x="254000" y="78383"/>
                      <a:pt x="241300" y="70445"/>
                      <a:pt x="228600" y="65683"/>
                    </a:cubicBezTo>
                    <a:cubicBezTo>
                      <a:pt x="228600" y="65683"/>
                      <a:pt x="227012" y="64095"/>
                      <a:pt x="227012" y="64095"/>
                    </a:cubicBezTo>
                    <a:cubicBezTo>
                      <a:pt x="222250" y="60920"/>
                      <a:pt x="219075" y="57745"/>
                      <a:pt x="214313" y="56158"/>
                    </a:cubicBezTo>
                    <a:cubicBezTo>
                      <a:pt x="214313" y="56158"/>
                      <a:pt x="214313" y="54570"/>
                      <a:pt x="214313" y="54570"/>
                    </a:cubicBezTo>
                    <a:cubicBezTo>
                      <a:pt x="211137" y="48220"/>
                      <a:pt x="206375" y="41870"/>
                      <a:pt x="200025" y="38695"/>
                    </a:cubicBezTo>
                    <a:cubicBezTo>
                      <a:pt x="192087" y="33933"/>
                      <a:pt x="184150" y="29170"/>
                      <a:pt x="176212" y="24408"/>
                    </a:cubicBezTo>
                    <a:cubicBezTo>
                      <a:pt x="171450" y="21233"/>
                      <a:pt x="166688" y="19645"/>
                      <a:pt x="160337" y="18058"/>
                    </a:cubicBezTo>
                    <a:cubicBezTo>
                      <a:pt x="157162" y="16470"/>
                      <a:pt x="153987" y="16470"/>
                      <a:pt x="150813" y="16470"/>
                    </a:cubicBezTo>
                    <a:cubicBezTo>
                      <a:pt x="153987" y="10120"/>
                      <a:pt x="150813" y="595"/>
                      <a:pt x="141287" y="595"/>
                    </a:cubicBezTo>
                    <a:cubicBezTo>
                      <a:pt x="117475" y="595"/>
                      <a:pt x="93662" y="5358"/>
                      <a:pt x="69850" y="11708"/>
                    </a:cubicBezTo>
                    <a:cubicBezTo>
                      <a:pt x="61912" y="11708"/>
                      <a:pt x="52387" y="10120"/>
                      <a:pt x="44450" y="10120"/>
                    </a:cubicBezTo>
                    <a:cubicBezTo>
                      <a:pt x="39688" y="10120"/>
                      <a:pt x="36512" y="10120"/>
                      <a:pt x="31750" y="11708"/>
                    </a:cubicBezTo>
                    <a:cubicBezTo>
                      <a:pt x="30162" y="10120"/>
                      <a:pt x="30162" y="6945"/>
                      <a:pt x="28575" y="5358"/>
                    </a:cubicBezTo>
                    <a:cubicBezTo>
                      <a:pt x="26987" y="595"/>
                      <a:pt x="20637" y="-992"/>
                      <a:pt x="15875" y="595"/>
                    </a:cubicBezTo>
                    <a:cubicBezTo>
                      <a:pt x="11112" y="2183"/>
                      <a:pt x="7938" y="5358"/>
                      <a:pt x="7938" y="10120"/>
                    </a:cubicBezTo>
                    <a:cubicBezTo>
                      <a:pt x="7938" y="11708"/>
                      <a:pt x="7938" y="13295"/>
                      <a:pt x="7938" y="14883"/>
                    </a:cubicBezTo>
                    <a:cubicBezTo>
                      <a:pt x="7938" y="14883"/>
                      <a:pt x="7938" y="14883"/>
                      <a:pt x="7938" y="14883"/>
                    </a:cubicBezTo>
                    <a:cubicBezTo>
                      <a:pt x="7938" y="14883"/>
                      <a:pt x="7938" y="14883"/>
                      <a:pt x="7938" y="14883"/>
                    </a:cubicBezTo>
                    <a:cubicBezTo>
                      <a:pt x="7938" y="16470"/>
                      <a:pt x="7938" y="16470"/>
                      <a:pt x="7938" y="18058"/>
                    </a:cubicBezTo>
                    <a:cubicBezTo>
                      <a:pt x="7938" y="18058"/>
                      <a:pt x="7938" y="19645"/>
                      <a:pt x="7938" y="19645"/>
                    </a:cubicBezTo>
                    <a:cubicBezTo>
                      <a:pt x="7938" y="19645"/>
                      <a:pt x="7938" y="21233"/>
                      <a:pt x="7938" y="21233"/>
                    </a:cubicBezTo>
                    <a:cubicBezTo>
                      <a:pt x="6350" y="22820"/>
                      <a:pt x="6350" y="24408"/>
                      <a:pt x="4762" y="25995"/>
                    </a:cubicBezTo>
                    <a:cubicBezTo>
                      <a:pt x="3175" y="29170"/>
                      <a:pt x="3175" y="33933"/>
                      <a:pt x="4762" y="37108"/>
                    </a:cubicBezTo>
                    <a:cubicBezTo>
                      <a:pt x="4762" y="37108"/>
                      <a:pt x="4762" y="37108"/>
                      <a:pt x="4762" y="37108"/>
                    </a:cubicBezTo>
                    <a:cubicBezTo>
                      <a:pt x="3175" y="41870"/>
                      <a:pt x="1587" y="46633"/>
                      <a:pt x="1587" y="52983"/>
                    </a:cubicBezTo>
                    <a:cubicBezTo>
                      <a:pt x="1587" y="68858"/>
                      <a:pt x="1587" y="83145"/>
                      <a:pt x="0" y="99020"/>
                    </a:cubicBezTo>
                    <a:cubicBezTo>
                      <a:pt x="0" y="121245"/>
                      <a:pt x="19050" y="145058"/>
                      <a:pt x="41275" y="143470"/>
                    </a:cubicBezTo>
                    <a:cubicBezTo>
                      <a:pt x="57150" y="143470"/>
                      <a:pt x="71438" y="141883"/>
                      <a:pt x="87313" y="141883"/>
                    </a:cubicBezTo>
                    <a:cubicBezTo>
                      <a:pt x="88900" y="145058"/>
                      <a:pt x="92075" y="148233"/>
                      <a:pt x="96837" y="148233"/>
                    </a:cubicBezTo>
                    <a:cubicBezTo>
                      <a:pt x="161925" y="152995"/>
                      <a:pt x="228600" y="151408"/>
                      <a:pt x="293688" y="143470"/>
                    </a:cubicBezTo>
                    <a:cubicBezTo>
                      <a:pt x="293688" y="143470"/>
                      <a:pt x="293688" y="143470"/>
                      <a:pt x="293688" y="143470"/>
                    </a:cubicBezTo>
                    <a:cubicBezTo>
                      <a:pt x="293688" y="143470"/>
                      <a:pt x="295275" y="143470"/>
                      <a:pt x="295275" y="143470"/>
                    </a:cubicBezTo>
                    <a:cubicBezTo>
                      <a:pt x="298450" y="143470"/>
                      <a:pt x="301625" y="143470"/>
                      <a:pt x="303212" y="141883"/>
                    </a:cubicBezTo>
                    <a:cubicBezTo>
                      <a:pt x="303212" y="141883"/>
                      <a:pt x="303212" y="141883"/>
                      <a:pt x="303212" y="141883"/>
                    </a:cubicBezTo>
                    <a:cubicBezTo>
                      <a:pt x="307975" y="141883"/>
                      <a:pt x="312737" y="141883"/>
                      <a:pt x="319087" y="141883"/>
                    </a:cubicBezTo>
                    <a:cubicBezTo>
                      <a:pt x="327025" y="141883"/>
                      <a:pt x="334962" y="135533"/>
                      <a:pt x="331787" y="129183"/>
                    </a:cubicBezTo>
                    <a:close/>
                  </a:path>
                </a:pathLst>
              </a:custGeom>
              <a:solidFill>
                <a:srgbClr val="ED2307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รูปแบบอิสระ: รูปร่าง 59">
                <a:extLst>
                  <a:ext uri="{FF2B5EF4-FFF2-40B4-BE49-F238E27FC236}">
                    <a16:creationId xmlns:a16="http://schemas.microsoft.com/office/drawing/2014/main" id="{4264E337-D4B8-4C6C-9571-FBDC63BB08A7}"/>
                  </a:ext>
                </a:extLst>
              </p:cNvPr>
              <p:cNvSpPr/>
              <p:nvPr/>
            </p:nvSpPr>
            <p:spPr>
              <a:xfrm>
                <a:off x="1012612" y="3219064"/>
                <a:ext cx="333958" cy="148022"/>
              </a:xfrm>
              <a:custGeom>
                <a:avLst/>
                <a:gdLst>
                  <a:gd name="connsiteX0" fmla="*/ 320887 w 333958"/>
                  <a:gd name="connsiteY0" fmla="*/ 22610 h 148022"/>
                  <a:gd name="connsiteX1" fmla="*/ 236750 w 333958"/>
                  <a:gd name="connsiteY1" fmla="*/ 19435 h 148022"/>
                  <a:gd name="connsiteX2" fmla="*/ 198650 w 333958"/>
                  <a:gd name="connsiteY2" fmla="*/ 6735 h 148022"/>
                  <a:gd name="connsiteX3" fmla="*/ 163725 w 333958"/>
                  <a:gd name="connsiteY3" fmla="*/ 1973 h 148022"/>
                  <a:gd name="connsiteX4" fmla="*/ 141500 w 333958"/>
                  <a:gd name="connsiteY4" fmla="*/ 13085 h 148022"/>
                  <a:gd name="connsiteX5" fmla="*/ 125625 w 333958"/>
                  <a:gd name="connsiteY5" fmla="*/ 19435 h 148022"/>
                  <a:gd name="connsiteX6" fmla="*/ 120862 w 333958"/>
                  <a:gd name="connsiteY6" fmla="*/ 24198 h 148022"/>
                  <a:gd name="connsiteX7" fmla="*/ 90700 w 333958"/>
                  <a:gd name="connsiteY7" fmla="*/ 41660 h 148022"/>
                  <a:gd name="connsiteX8" fmla="*/ 9737 w 333958"/>
                  <a:gd name="connsiteY8" fmla="*/ 87698 h 148022"/>
                  <a:gd name="connsiteX9" fmla="*/ 4975 w 333958"/>
                  <a:gd name="connsiteY9" fmla="*/ 100398 h 148022"/>
                  <a:gd name="connsiteX10" fmla="*/ 8150 w 333958"/>
                  <a:gd name="connsiteY10" fmla="*/ 119448 h 148022"/>
                  <a:gd name="connsiteX11" fmla="*/ 155787 w 333958"/>
                  <a:gd name="connsiteY11" fmla="*/ 130560 h 148022"/>
                  <a:gd name="connsiteX12" fmla="*/ 244687 w 333958"/>
                  <a:gd name="connsiteY12" fmla="*/ 148023 h 148022"/>
                  <a:gd name="connsiteX13" fmla="*/ 278025 w 333958"/>
                  <a:gd name="connsiteY13" fmla="*/ 146435 h 148022"/>
                  <a:gd name="connsiteX14" fmla="*/ 311362 w 333958"/>
                  <a:gd name="connsiteY14" fmla="*/ 132148 h 148022"/>
                  <a:gd name="connsiteX15" fmla="*/ 322475 w 333958"/>
                  <a:gd name="connsiteY15" fmla="*/ 92460 h 148022"/>
                  <a:gd name="connsiteX16" fmla="*/ 330412 w 333958"/>
                  <a:gd name="connsiteY16" fmla="*/ 43248 h 148022"/>
                  <a:gd name="connsiteX17" fmla="*/ 320887 w 333958"/>
                  <a:gd name="connsiteY17" fmla="*/ 22610 h 148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33958" h="148022">
                    <a:moveTo>
                      <a:pt x="320887" y="22610"/>
                    </a:moveTo>
                    <a:cubicBezTo>
                      <a:pt x="292312" y="27373"/>
                      <a:pt x="265325" y="25785"/>
                      <a:pt x="236750" y="19435"/>
                    </a:cubicBezTo>
                    <a:cubicBezTo>
                      <a:pt x="224050" y="16260"/>
                      <a:pt x="211350" y="11498"/>
                      <a:pt x="198650" y="6735"/>
                    </a:cubicBezTo>
                    <a:cubicBezTo>
                      <a:pt x="187537" y="1973"/>
                      <a:pt x="176425" y="-2790"/>
                      <a:pt x="163725" y="1973"/>
                    </a:cubicBezTo>
                    <a:cubicBezTo>
                      <a:pt x="155787" y="5148"/>
                      <a:pt x="147850" y="8323"/>
                      <a:pt x="141500" y="13085"/>
                    </a:cubicBezTo>
                    <a:cubicBezTo>
                      <a:pt x="136737" y="14673"/>
                      <a:pt x="130387" y="17848"/>
                      <a:pt x="125625" y="19435"/>
                    </a:cubicBezTo>
                    <a:cubicBezTo>
                      <a:pt x="122450" y="21023"/>
                      <a:pt x="122450" y="22610"/>
                      <a:pt x="120862" y="24198"/>
                    </a:cubicBezTo>
                    <a:cubicBezTo>
                      <a:pt x="111337" y="30548"/>
                      <a:pt x="100225" y="35310"/>
                      <a:pt x="90700" y="41660"/>
                    </a:cubicBezTo>
                    <a:cubicBezTo>
                      <a:pt x="63712" y="57535"/>
                      <a:pt x="36725" y="71823"/>
                      <a:pt x="9737" y="87698"/>
                    </a:cubicBezTo>
                    <a:cubicBezTo>
                      <a:pt x="4975" y="90873"/>
                      <a:pt x="3387" y="95635"/>
                      <a:pt x="4975" y="100398"/>
                    </a:cubicBezTo>
                    <a:cubicBezTo>
                      <a:pt x="-1375" y="105160"/>
                      <a:pt x="-2963" y="116273"/>
                      <a:pt x="8150" y="119448"/>
                    </a:cubicBezTo>
                    <a:cubicBezTo>
                      <a:pt x="57362" y="130560"/>
                      <a:pt x="106575" y="133735"/>
                      <a:pt x="155787" y="130560"/>
                    </a:cubicBezTo>
                    <a:cubicBezTo>
                      <a:pt x="182775" y="144848"/>
                      <a:pt x="214525" y="148023"/>
                      <a:pt x="244687" y="148023"/>
                    </a:cubicBezTo>
                    <a:cubicBezTo>
                      <a:pt x="255800" y="148023"/>
                      <a:pt x="266912" y="146435"/>
                      <a:pt x="278025" y="146435"/>
                    </a:cubicBezTo>
                    <a:cubicBezTo>
                      <a:pt x="290725" y="144848"/>
                      <a:pt x="303425" y="143260"/>
                      <a:pt x="311362" y="132148"/>
                    </a:cubicBezTo>
                    <a:cubicBezTo>
                      <a:pt x="319300" y="121035"/>
                      <a:pt x="320887" y="105160"/>
                      <a:pt x="322475" y="92460"/>
                    </a:cubicBezTo>
                    <a:cubicBezTo>
                      <a:pt x="325650" y="76585"/>
                      <a:pt x="327237" y="59123"/>
                      <a:pt x="330412" y="43248"/>
                    </a:cubicBezTo>
                    <a:cubicBezTo>
                      <a:pt x="338350" y="36898"/>
                      <a:pt x="332000" y="21023"/>
                      <a:pt x="320887" y="22610"/>
                    </a:cubicBezTo>
                    <a:close/>
                  </a:path>
                </a:pathLst>
              </a:custGeom>
              <a:solidFill>
                <a:srgbClr val="ED2307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รูปแบบอิสระ: รูปร่าง 60">
                <a:extLst>
                  <a:ext uri="{FF2B5EF4-FFF2-40B4-BE49-F238E27FC236}">
                    <a16:creationId xmlns:a16="http://schemas.microsoft.com/office/drawing/2014/main" id="{13036A35-512C-4034-A66A-E8B85E1BFBE6}"/>
                  </a:ext>
                </a:extLst>
              </p:cNvPr>
              <p:cNvSpPr/>
              <p:nvPr/>
            </p:nvSpPr>
            <p:spPr>
              <a:xfrm>
                <a:off x="1737870" y="1537582"/>
                <a:ext cx="98469" cy="129246"/>
              </a:xfrm>
              <a:custGeom>
                <a:avLst/>
                <a:gdLst>
                  <a:gd name="connsiteX0" fmla="*/ 87754 w 98469"/>
                  <a:gd name="connsiteY0" fmla="*/ 16581 h 129246"/>
                  <a:gd name="connsiteX1" fmla="*/ 60767 w 98469"/>
                  <a:gd name="connsiteY1" fmla="*/ 706 h 129246"/>
                  <a:gd name="connsiteX2" fmla="*/ 30604 w 98469"/>
                  <a:gd name="connsiteY2" fmla="*/ 18168 h 129246"/>
                  <a:gd name="connsiteX3" fmla="*/ 2029 w 98469"/>
                  <a:gd name="connsiteY3" fmla="*/ 75318 h 129246"/>
                  <a:gd name="connsiteX4" fmla="*/ 16317 w 98469"/>
                  <a:gd name="connsiteY4" fmla="*/ 121355 h 129246"/>
                  <a:gd name="connsiteX5" fmla="*/ 62354 w 98469"/>
                  <a:gd name="connsiteY5" fmla="*/ 126118 h 129246"/>
                  <a:gd name="connsiteX6" fmla="*/ 97279 w 98469"/>
                  <a:gd name="connsiteY6" fmla="*/ 83255 h 129246"/>
                  <a:gd name="connsiteX7" fmla="*/ 87754 w 98469"/>
                  <a:gd name="connsiteY7" fmla="*/ 16581 h 129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469" h="129246">
                    <a:moveTo>
                      <a:pt x="87754" y="16581"/>
                    </a:moveTo>
                    <a:cubicBezTo>
                      <a:pt x="82992" y="5468"/>
                      <a:pt x="73467" y="-2470"/>
                      <a:pt x="60767" y="706"/>
                    </a:cubicBezTo>
                    <a:cubicBezTo>
                      <a:pt x="49654" y="2293"/>
                      <a:pt x="40129" y="10230"/>
                      <a:pt x="30604" y="18168"/>
                    </a:cubicBezTo>
                    <a:cubicBezTo>
                      <a:pt x="13142" y="32456"/>
                      <a:pt x="442" y="53093"/>
                      <a:pt x="2029" y="75318"/>
                    </a:cubicBezTo>
                    <a:cubicBezTo>
                      <a:pt x="-2733" y="92780"/>
                      <a:pt x="442" y="110243"/>
                      <a:pt x="16317" y="121355"/>
                    </a:cubicBezTo>
                    <a:cubicBezTo>
                      <a:pt x="29017" y="130880"/>
                      <a:pt x="48067" y="130880"/>
                      <a:pt x="62354" y="126118"/>
                    </a:cubicBezTo>
                    <a:cubicBezTo>
                      <a:pt x="81404" y="119768"/>
                      <a:pt x="92517" y="102306"/>
                      <a:pt x="97279" y="83255"/>
                    </a:cubicBezTo>
                    <a:cubicBezTo>
                      <a:pt x="100454" y="61030"/>
                      <a:pt x="97279" y="37218"/>
                      <a:pt x="87754" y="16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รูปแบบอิสระ: รูปร่าง 61">
                <a:extLst>
                  <a:ext uri="{FF2B5EF4-FFF2-40B4-BE49-F238E27FC236}">
                    <a16:creationId xmlns:a16="http://schemas.microsoft.com/office/drawing/2014/main" id="{214F63E4-955A-415F-87B1-3FCA96564DC6}"/>
                  </a:ext>
                </a:extLst>
              </p:cNvPr>
              <p:cNvSpPr/>
              <p:nvPr/>
            </p:nvSpPr>
            <p:spPr>
              <a:xfrm>
                <a:off x="1085408" y="1442332"/>
                <a:ext cx="99147" cy="129246"/>
              </a:xfrm>
              <a:custGeom>
                <a:avLst/>
                <a:gdLst>
                  <a:gd name="connsiteX0" fmla="*/ 87754 w 99147"/>
                  <a:gd name="connsiteY0" fmla="*/ 16581 h 129246"/>
                  <a:gd name="connsiteX1" fmla="*/ 60767 w 99147"/>
                  <a:gd name="connsiteY1" fmla="*/ 706 h 129246"/>
                  <a:gd name="connsiteX2" fmla="*/ 30604 w 99147"/>
                  <a:gd name="connsiteY2" fmla="*/ 18168 h 129246"/>
                  <a:gd name="connsiteX3" fmla="*/ 2029 w 99147"/>
                  <a:gd name="connsiteY3" fmla="*/ 75318 h 129246"/>
                  <a:gd name="connsiteX4" fmla="*/ 16317 w 99147"/>
                  <a:gd name="connsiteY4" fmla="*/ 121355 h 129246"/>
                  <a:gd name="connsiteX5" fmla="*/ 62354 w 99147"/>
                  <a:gd name="connsiteY5" fmla="*/ 126118 h 129246"/>
                  <a:gd name="connsiteX6" fmla="*/ 97279 w 99147"/>
                  <a:gd name="connsiteY6" fmla="*/ 83255 h 129246"/>
                  <a:gd name="connsiteX7" fmla="*/ 87754 w 99147"/>
                  <a:gd name="connsiteY7" fmla="*/ 16581 h 129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147" h="129246">
                    <a:moveTo>
                      <a:pt x="87754" y="16581"/>
                    </a:moveTo>
                    <a:cubicBezTo>
                      <a:pt x="82992" y="5468"/>
                      <a:pt x="73467" y="-2470"/>
                      <a:pt x="60767" y="706"/>
                    </a:cubicBezTo>
                    <a:cubicBezTo>
                      <a:pt x="49654" y="2293"/>
                      <a:pt x="40129" y="10230"/>
                      <a:pt x="30604" y="18168"/>
                    </a:cubicBezTo>
                    <a:cubicBezTo>
                      <a:pt x="13142" y="32456"/>
                      <a:pt x="442" y="53093"/>
                      <a:pt x="2029" y="75318"/>
                    </a:cubicBezTo>
                    <a:cubicBezTo>
                      <a:pt x="-2733" y="92780"/>
                      <a:pt x="442" y="110243"/>
                      <a:pt x="16317" y="121355"/>
                    </a:cubicBezTo>
                    <a:cubicBezTo>
                      <a:pt x="29017" y="130880"/>
                      <a:pt x="48067" y="130880"/>
                      <a:pt x="62354" y="126118"/>
                    </a:cubicBezTo>
                    <a:cubicBezTo>
                      <a:pt x="81404" y="119768"/>
                      <a:pt x="92517" y="102306"/>
                      <a:pt x="97279" y="83255"/>
                    </a:cubicBezTo>
                    <a:cubicBezTo>
                      <a:pt x="102042" y="59443"/>
                      <a:pt x="97279" y="35630"/>
                      <a:pt x="87754" y="16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รูปแบบอิสระ: รูปร่าง 62">
                <a:extLst>
                  <a:ext uri="{FF2B5EF4-FFF2-40B4-BE49-F238E27FC236}">
                    <a16:creationId xmlns:a16="http://schemas.microsoft.com/office/drawing/2014/main" id="{4232D3BB-8E24-477D-ACEC-FAAF8E437FF9}"/>
                  </a:ext>
                </a:extLst>
              </p:cNvPr>
              <p:cNvSpPr/>
              <p:nvPr/>
            </p:nvSpPr>
            <p:spPr>
              <a:xfrm>
                <a:off x="1417042" y="1566267"/>
                <a:ext cx="111918" cy="52730"/>
              </a:xfrm>
              <a:custGeom>
                <a:avLst/>
                <a:gdLst>
                  <a:gd name="connsiteX0" fmla="*/ 95845 w 111918"/>
                  <a:gd name="connsiteY0" fmla="*/ 19645 h 52730"/>
                  <a:gd name="connsiteX1" fmla="*/ 19645 w 111918"/>
                  <a:gd name="connsiteY1" fmla="*/ 5358 h 52730"/>
                  <a:gd name="connsiteX2" fmla="*/ 5358 w 111918"/>
                  <a:gd name="connsiteY2" fmla="*/ 595 h 52730"/>
                  <a:gd name="connsiteX3" fmla="*/ 595 w 111918"/>
                  <a:gd name="connsiteY3" fmla="*/ 14883 h 52730"/>
                  <a:gd name="connsiteX4" fmla="*/ 108545 w 111918"/>
                  <a:gd name="connsiteY4" fmla="*/ 35520 h 52730"/>
                  <a:gd name="connsiteX5" fmla="*/ 95845 w 111918"/>
                  <a:gd name="connsiteY5" fmla="*/ 19645 h 52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918" h="52730">
                    <a:moveTo>
                      <a:pt x="95845" y="19645"/>
                    </a:moveTo>
                    <a:cubicBezTo>
                      <a:pt x="73620" y="41870"/>
                      <a:pt x="32345" y="33933"/>
                      <a:pt x="19645" y="5358"/>
                    </a:cubicBezTo>
                    <a:cubicBezTo>
                      <a:pt x="18058" y="595"/>
                      <a:pt x="10120" y="-992"/>
                      <a:pt x="5358" y="595"/>
                    </a:cubicBezTo>
                    <a:cubicBezTo>
                      <a:pt x="595" y="3770"/>
                      <a:pt x="-992" y="8533"/>
                      <a:pt x="595" y="14883"/>
                    </a:cubicBezTo>
                    <a:cubicBezTo>
                      <a:pt x="18058" y="54570"/>
                      <a:pt x="78383" y="65683"/>
                      <a:pt x="108545" y="35520"/>
                    </a:cubicBezTo>
                    <a:cubicBezTo>
                      <a:pt x="118070" y="24408"/>
                      <a:pt x="105370" y="10120"/>
                      <a:pt x="95845" y="196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รูปแบบอิสระ: รูปร่าง 63">
                <a:extLst>
                  <a:ext uri="{FF2B5EF4-FFF2-40B4-BE49-F238E27FC236}">
                    <a16:creationId xmlns:a16="http://schemas.microsoft.com/office/drawing/2014/main" id="{D6158FF9-8707-42CD-9E5A-ADAEA81DD55C}"/>
                  </a:ext>
                </a:extLst>
              </p:cNvPr>
              <p:cNvSpPr/>
              <p:nvPr/>
            </p:nvSpPr>
            <p:spPr>
              <a:xfrm>
                <a:off x="932087" y="1028073"/>
                <a:ext cx="1116705" cy="431170"/>
              </a:xfrm>
              <a:custGeom>
                <a:avLst/>
                <a:gdLst>
                  <a:gd name="connsiteX0" fmla="*/ 1109438 w 1116705"/>
                  <a:gd name="connsiteY0" fmla="*/ 410202 h 431170"/>
                  <a:gd name="connsiteX1" fmla="*/ 1106263 w 1116705"/>
                  <a:gd name="connsiteY1" fmla="*/ 410202 h 431170"/>
                  <a:gd name="connsiteX2" fmla="*/ 753838 w 1116705"/>
                  <a:gd name="connsiteY2" fmla="*/ 53014 h 431170"/>
                  <a:gd name="connsiteX3" fmla="*/ 615725 w 1116705"/>
                  <a:gd name="connsiteY3" fmla="*/ 6977 h 431170"/>
                  <a:gd name="connsiteX4" fmla="*/ 601438 w 1116705"/>
                  <a:gd name="connsiteY4" fmla="*/ 18089 h 431170"/>
                  <a:gd name="connsiteX5" fmla="*/ 93438 w 1116705"/>
                  <a:gd name="connsiteY5" fmla="*/ 146677 h 431170"/>
                  <a:gd name="connsiteX6" fmla="*/ 1363 w 1116705"/>
                  <a:gd name="connsiteY6" fmla="*/ 262564 h 431170"/>
                  <a:gd name="connsiteX7" fmla="*/ 20413 w 1116705"/>
                  <a:gd name="connsiteY7" fmla="*/ 273677 h 431170"/>
                  <a:gd name="connsiteX8" fmla="*/ 22000 w 1116705"/>
                  <a:gd name="connsiteY8" fmla="*/ 270502 h 431170"/>
                  <a:gd name="connsiteX9" fmla="*/ 34700 w 1116705"/>
                  <a:gd name="connsiteY9" fmla="*/ 281614 h 431170"/>
                  <a:gd name="connsiteX10" fmla="*/ 506188 w 1116705"/>
                  <a:gd name="connsiteY10" fmla="*/ 119689 h 431170"/>
                  <a:gd name="connsiteX11" fmla="*/ 607788 w 1116705"/>
                  <a:gd name="connsiteY11" fmla="*/ 51427 h 431170"/>
                  <a:gd name="connsiteX12" fmla="*/ 622075 w 1116705"/>
                  <a:gd name="connsiteY12" fmla="*/ 89527 h 431170"/>
                  <a:gd name="connsiteX13" fmla="*/ 704625 w 1116705"/>
                  <a:gd name="connsiteY13" fmla="*/ 216527 h 431170"/>
                  <a:gd name="connsiteX14" fmla="*/ 944338 w 1116705"/>
                  <a:gd name="connsiteY14" fmla="*/ 380039 h 431170"/>
                  <a:gd name="connsiteX15" fmla="*/ 1101500 w 1116705"/>
                  <a:gd name="connsiteY15" fmla="*/ 430839 h 431170"/>
                  <a:gd name="connsiteX16" fmla="*/ 1109438 w 1116705"/>
                  <a:gd name="connsiteY16" fmla="*/ 410202 h 431170"/>
                  <a:gd name="connsiteX17" fmla="*/ 168050 w 1116705"/>
                  <a:gd name="connsiteY17" fmla="*/ 235577 h 431170"/>
                  <a:gd name="connsiteX18" fmla="*/ 31525 w 1116705"/>
                  <a:gd name="connsiteY18" fmla="*/ 260977 h 431170"/>
                  <a:gd name="connsiteX19" fmla="*/ 29938 w 1116705"/>
                  <a:gd name="connsiteY19" fmla="*/ 260977 h 431170"/>
                  <a:gd name="connsiteX20" fmla="*/ 455388 w 1116705"/>
                  <a:gd name="connsiteY20" fmla="*/ 19677 h 431170"/>
                  <a:gd name="connsiteX21" fmla="*/ 593500 w 1116705"/>
                  <a:gd name="connsiteY21" fmla="*/ 37139 h 431170"/>
                  <a:gd name="connsiteX22" fmla="*/ 168050 w 1116705"/>
                  <a:gd name="connsiteY22" fmla="*/ 235577 h 431170"/>
                  <a:gd name="connsiteX23" fmla="*/ 884013 w 1116705"/>
                  <a:gd name="connsiteY23" fmla="*/ 327652 h 431170"/>
                  <a:gd name="connsiteX24" fmla="*/ 784000 w 1116705"/>
                  <a:gd name="connsiteY24" fmla="*/ 264152 h 431170"/>
                  <a:gd name="connsiteX25" fmla="*/ 698275 w 1116705"/>
                  <a:gd name="connsiteY25" fmla="*/ 168902 h 431170"/>
                  <a:gd name="connsiteX26" fmla="*/ 658588 w 1116705"/>
                  <a:gd name="connsiteY26" fmla="*/ 108577 h 431170"/>
                  <a:gd name="connsiteX27" fmla="*/ 642713 w 1116705"/>
                  <a:gd name="connsiteY27" fmla="*/ 78414 h 431170"/>
                  <a:gd name="connsiteX28" fmla="*/ 631600 w 1116705"/>
                  <a:gd name="connsiteY28" fmla="*/ 51427 h 431170"/>
                  <a:gd name="connsiteX29" fmla="*/ 634775 w 1116705"/>
                  <a:gd name="connsiteY29" fmla="*/ 48252 h 431170"/>
                  <a:gd name="connsiteX30" fmla="*/ 633188 w 1116705"/>
                  <a:gd name="connsiteY30" fmla="*/ 30789 h 431170"/>
                  <a:gd name="connsiteX31" fmla="*/ 1020538 w 1116705"/>
                  <a:gd name="connsiteY31" fmla="*/ 297489 h 431170"/>
                  <a:gd name="connsiteX32" fmla="*/ 1079275 w 1116705"/>
                  <a:gd name="connsiteY32" fmla="*/ 399089 h 431170"/>
                  <a:gd name="connsiteX33" fmla="*/ 884013 w 1116705"/>
                  <a:gd name="connsiteY33" fmla="*/ 327652 h 43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116705" h="431170">
                    <a:moveTo>
                      <a:pt x="1109438" y="410202"/>
                    </a:moveTo>
                    <a:cubicBezTo>
                      <a:pt x="1107850" y="410202"/>
                      <a:pt x="1107850" y="410202"/>
                      <a:pt x="1106263" y="410202"/>
                    </a:cubicBezTo>
                    <a:cubicBezTo>
                      <a:pt x="1038000" y="253039"/>
                      <a:pt x="909413" y="124452"/>
                      <a:pt x="753838" y="53014"/>
                    </a:cubicBezTo>
                    <a:cubicBezTo>
                      <a:pt x="709388" y="32377"/>
                      <a:pt x="663350" y="16502"/>
                      <a:pt x="615725" y="6977"/>
                    </a:cubicBezTo>
                    <a:cubicBezTo>
                      <a:pt x="607788" y="5389"/>
                      <a:pt x="603025" y="11739"/>
                      <a:pt x="601438" y="18089"/>
                    </a:cubicBezTo>
                    <a:cubicBezTo>
                      <a:pt x="422050" y="-29536"/>
                      <a:pt x="228375" y="18089"/>
                      <a:pt x="93438" y="146677"/>
                    </a:cubicBezTo>
                    <a:cubicBezTo>
                      <a:pt x="56925" y="181602"/>
                      <a:pt x="26763" y="219702"/>
                      <a:pt x="1363" y="262564"/>
                    </a:cubicBezTo>
                    <a:cubicBezTo>
                      <a:pt x="-4987" y="275264"/>
                      <a:pt x="12475" y="286377"/>
                      <a:pt x="20413" y="273677"/>
                    </a:cubicBezTo>
                    <a:cubicBezTo>
                      <a:pt x="20413" y="272089"/>
                      <a:pt x="22000" y="272089"/>
                      <a:pt x="22000" y="270502"/>
                    </a:cubicBezTo>
                    <a:cubicBezTo>
                      <a:pt x="22000" y="276852"/>
                      <a:pt x="26763" y="281614"/>
                      <a:pt x="34700" y="281614"/>
                    </a:cubicBezTo>
                    <a:cubicBezTo>
                      <a:pt x="201388" y="260977"/>
                      <a:pt x="361725" y="205414"/>
                      <a:pt x="506188" y="119689"/>
                    </a:cubicBezTo>
                    <a:cubicBezTo>
                      <a:pt x="541113" y="99052"/>
                      <a:pt x="574450" y="75239"/>
                      <a:pt x="607788" y="51427"/>
                    </a:cubicBezTo>
                    <a:cubicBezTo>
                      <a:pt x="609375" y="65714"/>
                      <a:pt x="618900" y="80002"/>
                      <a:pt x="622075" y="89527"/>
                    </a:cubicBezTo>
                    <a:cubicBezTo>
                      <a:pt x="642713" y="135564"/>
                      <a:pt x="672875" y="178427"/>
                      <a:pt x="704625" y="216527"/>
                    </a:cubicBezTo>
                    <a:cubicBezTo>
                      <a:pt x="768125" y="292727"/>
                      <a:pt x="852263" y="343527"/>
                      <a:pt x="944338" y="380039"/>
                    </a:cubicBezTo>
                    <a:cubicBezTo>
                      <a:pt x="995138" y="400677"/>
                      <a:pt x="1049113" y="416552"/>
                      <a:pt x="1101500" y="430839"/>
                    </a:cubicBezTo>
                    <a:cubicBezTo>
                      <a:pt x="1117375" y="434014"/>
                      <a:pt x="1122138" y="413377"/>
                      <a:pt x="1109438" y="410202"/>
                    </a:cubicBezTo>
                    <a:close/>
                    <a:moveTo>
                      <a:pt x="168050" y="235577"/>
                    </a:moveTo>
                    <a:cubicBezTo>
                      <a:pt x="123600" y="246689"/>
                      <a:pt x="77563" y="254627"/>
                      <a:pt x="31525" y="260977"/>
                    </a:cubicBezTo>
                    <a:cubicBezTo>
                      <a:pt x="31525" y="260977"/>
                      <a:pt x="29938" y="260977"/>
                      <a:pt x="29938" y="260977"/>
                    </a:cubicBezTo>
                    <a:cubicBezTo>
                      <a:pt x="122013" y="114927"/>
                      <a:pt x="282350" y="22852"/>
                      <a:pt x="455388" y="19677"/>
                    </a:cubicBezTo>
                    <a:cubicBezTo>
                      <a:pt x="501425" y="19677"/>
                      <a:pt x="549050" y="24439"/>
                      <a:pt x="593500" y="37139"/>
                    </a:cubicBezTo>
                    <a:cubicBezTo>
                      <a:pt x="466500" y="129214"/>
                      <a:pt x="322038" y="197477"/>
                      <a:pt x="168050" y="235577"/>
                    </a:cubicBezTo>
                    <a:close/>
                    <a:moveTo>
                      <a:pt x="884013" y="327652"/>
                    </a:moveTo>
                    <a:cubicBezTo>
                      <a:pt x="849088" y="310189"/>
                      <a:pt x="814163" y="289552"/>
                      <a:pt x="784000" y="264152"/>
                    </a:cubicBezTo>
                    <a:cubicBezTo>
                      <a:pt x="750663" y="237164"/>
                      <a:pt x="722088" y="203827"/>
                      <a:pt x="698275" y="168902"/>
                    </a:cubicBezTo>
                    <a:cubicBezTo>
                      <a:pt x="683988" y="149852"/>
                      <a:pt x="671288" y="129214"/>
                      <a:pt x="658588" y="108577"/>
                    </a:cubicBezTo>
                    <a:cubicBezTo>
                      <a:pt x="652238" y="99052"/>
                      <a:pt x="647475" y="87939"/>
                      <a:pt x="642713" y="78414"/>
                    </a:cubicBezTo>
                    <a:cubicBezTo>
                      <a:pt x="641125" y="75239"/>
                      <a:pt x="634775" y="60952"/>
                      <a:pt x="631600" y="51427"/>
                    </a:cubicBezTo>
                    <a:cubicBezTo>
                      <a:pt x="633188" y="49839"/>
                      <a:pt x="634775" y="49839"/>
                      <a:pt x="634775" y="48252"/>
                    </a:cubicBezTo>
                    <a:cubicBezTo>
                      <a:pt x="637950" y="41902"/>
                      <a:pt x="636363" y="35552"/>
                      <a:pt x="633188" y="30789"/>
                    </a:cubicBezTo>
                    <a:cubicBezTo>
                      <a:pt x="788763" y="70477"/>
                      <a:pt x="928463" y="167314"/>
                      <a:pt x="1020538" y="297489"/>
                    </a:cubicBezTo>
                    <a:cubicBezTo>
                      <a:pt x="1042763" y="329239"/>
                      <a:pt x="1063400" y="364164"/>
                      <a:pt x="1079275" y="399089"/>
                    </a:cubicBezTo>
                    <a:cubicBezTo>
                      <a:pt x="1012600" y="381627"/>
                      <a:pt x="945925" y="359402"/>
                      <a:pt x="884013" y="3276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รูปแบบอิสระ: รูปร่าง 64">
                <a:extLst>
                  <a:ext uri="{FF2B5EF4-FFF2-40B4-BE49-F238E27FC236}">
                    <a16:creationId xmlns:a16="http://schemas.microsoft.com/office/drawing/2014/main" id="{05AA4DDF-DFCD-4F76-9BB7-DFAD34E9EC16}"/>
                  </a:ext>
                </a:extLst>
              </p:cNvPr>
              <p:cNvSpPr/>
              <p:nvPr/>
            </p:nvSpPr>
            <p:spPr>
              <a:xfrm>
                <a:off x="1400571" y="2283839"/>
                <a:ext cx="46138" cy="48197"/>
              </a:xfrm>
              <a:custGeom>
                <a:avLst/>
                <a:gdLst>
                  <a:gd name="connsiteX0" fmla="*/ 40878 w 46138"/>
                  <a:gd name="connsiteY0" fmla="*/ 6923 h 48197"/>
                  <a:gd name="connsiteX1" fmla="*/ 18653 w 46138"/>
                  <a:gd name="connsiteY1" fmla="*/ 573 h 48197"/>
                  <a:gd name="connsiteX2" fmla="*/ 1191 w 46138"/>
                  <a:gd name="connsiteY2" fmla="*/ 18035 h 48197"/>
                  <a:gd name="connsiteX3" fmla="*/ 1191 w 46138"/>
                  <a:gd name="connsiteY3" fmla="*/ 32323 h 48197"/>
                  <a:gd name="connsiteX4" fmla="*/ 7541 w 46138"/>
                  <a:gd name="connsiteY4" fmla="*/ 45023 h 48197"/>
                  <a:gd name="connsiteX5" fmla="*/ 15478 w 46138"/>
                  <a:gd name="connsiteY5" fmla="*/ 48198 h 48197"/>
                  <a:gd name="connsiteX6" fmla="*/ 23416 w 46138"/>
                  <a:gd name="connsiteY6" fmla="*/ 45023 h 48197"/>
                  <a:gd name="connsiteX7" fmla="*/ 26591 w 46138"/>
                  <a:gd name="connsiteY7" fmla="*/ 41848 h 48197"/>
                  <a:gd name="connsiteX8" fmla="*/ 31353 w 46138"/>
                  <a:gd name="connsiteY8" fmla="*/ 38673 h 48197"/>
                  <a:gd name="connsiteX9" fmla="*/ 36116 w 46138"/>
                  <a:gd name="connsiteY9" fmla="*/ 37085 h 48197"/>
                  <a:gd name="connsiteX10" fmla="*/ 44053 w 46138"/>
                  <a:gd name="connsiteY10" fmla="*/ 29148 h 48197"/>
                  <a:gd name="connsiteX11" fmla="*/ 40878 w 46138"/>
                  <a:gd name="connsiteY11" fmla="*/ 6923 h 48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138" h="48197">
                    <a:moveTo>
                      <a:pt x="40878" y="6923"/>
                    </a:moveTo>
                    <a:cubicBezTo>
                      <a:pt x="36116" y="573"/>
                      <a:pt x="26591" y="-1015"/>
                      <a:pt x="18653" y="573"/>
                    </a:cubicBezTo>
                    <a:cubicBezTo>
                      <a:pt x="10716" y="2160"/>
                      <a:pt x="4366" y="8510"/>
                      <a:pt x="1191" y="18035"/>
                    </a:cubicBezTo>
                    <a:cubicBezTo>
                      <a:pt x="-397" y="22798"/>
                      <a:pt x="-397" y="27560"/>
                      <a:pt x="1191" y="32323"/>
                    </a:cubicBezTo>
                    <a:cubicBezTo>
                      <a:pt x="2778" y="37085"/>
                      <a:pt x="4366" y="41848"/>
                      <a:pt x="7541" y="45023"/>
                    </a:cubicBezTo>
                    <a:cubicBezTo>
                      <a:pt x="9128" y="46610"/>
                      <a:pt x="12303" y="48198"/>
                      <a:pt x="15478" y="48198"/>
                    </a:cubicBezTo>
                    <a:cubicBezTo>
                      <a:pt x="18653" y="48198"/>
                      <a:pt x="21828" y="46610"/>
                      <a:pt x="23416" y="45023"/>
                    </a:cubicBezTo>
                    <a:cubicBezTo>
                      <a:pt x="25003" y="43435"/>
                      <a:pt x="25003" y="43435"/>
                      <a:pt x="26591" y="41848"/>
                    </a:cubicBezTo>
                    <a:cubicBezTo>
                      <a:pt x="28178" y="41848"/>
                      <a:pt x="29766" y="40260"/>
                      <a:pt x="31353" y="38673"/>
                    </a:cubicBezTo>
                    <a:cubicBezTo>
                      <a:pt x="32941" y="38673"/>
                      <a:pt x="34528" y="38673"/>
                      <a:pt x="36116" y="37085"/>
                    </a:cubicBezTo>
                    <a:cubicBezTo>
                      <a:pt x="39291" y="35498"/>
                      <a:pt x="42466" y="32323"/>
                      <a:pt x="44053" y="29148"/>
                    </a:cubicBezTo>
                    <a:cubicBezTo>
                      <a:pt x="47228" y="22798"/>
                      <a:pt x="47228" y="13273"/>
                      <a:pt x="40878" y="69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รูปแบบอิสระ: รูปร่าง 65">
                <a:extLst>
                  <a:ext uri="{FF2B5EF4-FFF2-40B4-BE49-F238E27FC236}">
                    <a16:creationId xmlns:a16="http://schemas.microsoft.com/office/drawing/2014/main" id="{B936C510-3DAF-4375-A233-F27C7CE34050}"/>
                  </a:ext>
                </a:extLst>
              </p:cNvPr>
              <p:cNvSpPr/>
              <p:nvPr/>
            </p:nvSpPr>
            <p:spPr>
              <a:xfrm>
                <a:off x="1390649" y="2471737"/>
                <a:ext cx="39142" cy="46743"/>
              </a:xfrm>
              <a:custGeom>
                <a:avLst/>
                <a:gdLst>
                  <a:gd name="connsiteX0" fmla="*/ 38100 w 39142"/>
                  <a:gd name="connsiteY0" fmla="*/ 30163 h 46743"/>
                  <a:gd name="connsiteX1" fmla="*/ 33337 w 39142"/>
                  <a:gd name="connsiteY1" fmla="*/ 25400 h 46743"/>
                  <a:gd name="connsiteX2" fmla="*/ 34925 w 39142"/>
                  <a:gd name="connsiteY2" fmla="*/ 22225 h 46743"/>
                  <a:gd name="connsiteX3" fmla="*/ 34925 w 39142"/>
                  <a:gd name="connsiteY3" fmla="*/ 14288 h 46743"/>
                  <a:gd name="connsiteX4" fmla="*/ 26988 w 39142"/>
                  <a:gd name="connsiteY4" fmla="*/ 3175 h 46743"/>
                  <a:gd name="connsiteX5" fmla="*/ 23813 w 39142"/>
                  <a:gd name="connsiteY5" fmla="*/ 1588 h 46743"/>
                  <a:gd name="connsiteX6" fmla="*/ 15875 w 39142"/>
                  <a:gd name="connsiteY6" fmla="*/ 0 h 46743"/>
                  <a:gd name="connsiteX7" fmla="*/ 12700 w 39142"/>
                  <a:gd name="connsiteY7" fmla="*/ 1588 h 46743"/>
                  <a:gd name="connsiteX8" fmla="*/ 7938 w 39142"/>
                  <a:gd name="connsiteY8" fmla="*/ 4763 h 46743"/>
                  <a:gd name="connsiteX9" fmla="*/ 1587 w 39142"/>
                  <a:gd name="connsiteY9" fmla="*/ 14288 h 46743"/>
                  <a:gd name="connsiteX10" fmla="*/ 0 w 39142"/>
                  <a:gd name="connsiteY10" fmla="*/ 22225 h 46743"/>
                  <a:gd name="connsiteX11" fmla="*/ 3175 w 39142"/>
                  <a:gd name="connsiteY11" fmla="*/ 33338 h 46743"/>
                  <a:gd name="connsiteX12" fmla="*/ 7938 w 39142"/>
                  <a:gd name="connsiteY12" fmla="*/ 39688 h 46743"/>
                  <a:gd name="connsiteX13" fmla="*/ 17462 w 39142"/>
                  <a:gd name="connsiteY13" fmla="*/ 46038 h 46743"/>
                  <a:gd name="connsiteX14" fmla="*/ 23813 w 39142"/>
                  <a:gd name="connsiteY14" fmla="*/ 46038 h 46743"/>
                  <a:gd name="connsiteX15" fmla="*/ 31750 w 39142"/>
                  <a:gd name="connsiteY15" fmla="*/ 44450 h 46743"/>
                  <a:gd name="connsiteX16" fmla="*/ 36513 w 39142"/>
                  <a:gd name="connsiteY16" fmla="*/ 38100 h 46743"/>
                  <a:gd name="connsiteX17" fmla="*/ 38100 w 39142"/>
                  <a:gd name="connsiteY17" fmla="*/ 30163 h 46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9142" h="46743">
                    <a:moveTo>
                      <a:pt x="38100" y="30163"/>
                    </a:moveTo>
                    <a:cubicBezTo>
                      <a:pt x="36513" y="28575"/>
                      <a:pt x="34925" y="26987"/>
                      <a:pt x="33337" y="25400"/>
                    </a:cubicBezTo>
                    <a:cubicBezTo>
                      <a:pt x="33337" y="23813"/>
                      <a:pt x="34925" y="23813"/>
                      <a:pt x="34925" y="22225"/>
                    </a:cubicBezTo>
                    <a:cubicBezTo>
                      <a:pt x="34925" y="19050"/>
                      <a:pt x="34925" y="17463"/>
                      <a:pt x="34925" y="14288"/>
                    </a:cubicBezTo>
                    <a:cubicBezTo>
                      <a:pt x="34925" y="9525"/>
                      <a:pt x="31750" y="4763"/>
                      <a:pt x="26988" y="3175"/>
                    </a:cubicBezTo>
                    <a:cubicBezTo>
                      <a:pt x="26988" y="3175"/>
                      <a:pt x="25400" y="1588"/>
                      <a:pt x="23813" y="1588"/>
                    </a:cubicBezTo>
                    <a:cubicBezTo>
                      <a:pt x="22225" y="0"/>
                      <a:pt x="19050" y="0"/>
                      <a:pt x="15875" y="0"/>
                    </a:cubicBezTo>
                    <a:cubicBezTo>
                      <a:pt x="14288" y="0"/>
                      <a:pt x="14288" y="0"/>
                      <a:pt x="12700" y="1588"/>
                    </a:cubicBezTo>
                    <a:cubicBezTo>
                      <a:pt x="11113" y="1588"/>
                      <a:pt x="9525" y="3175"/>
                      <a:pt x="7938" y="4763"/>
                    </a:cubicBezTo>
                    <a:cubicBezTo>
                      <a:pt x="4763" y="6350"/>
                      <a:pt x="3175" y="11112"/>
                      <a:pt x="1587" y="14288"/>
                    </a:cubicBezTo>
                    <a:cubicBezTo>
                      <a:pt x="0" y="17463"/>
                      <a:pt x="0" y="20638"/>
                      <a:pt x="0" y="22225"/>
                    </a:cubicBezTo>
                    <a:cubicBezTo>
                      <a:pt x="0" y="26987"/>
                      <a:pt x="1587" y="30163"/>
                      <a:pt x="3175" y="33338"/>
                    </a:cubicBezTo>
                    <a:cubicBezTo>
                      <a:pt x="4763" y="36513"/>
                      <a:pt x="6350" y="38100"/>
                      <a:pt x="7938" y="39688"/>
                    </a:cubicBezTo>
                    <a:cubicBezTo>
                      <a:pt x="11113" y="42862"/>
                      <a:pt x="14288" y="44450"/>
                      <a:pt x="17462" y="46038"/>
                    </a:cubicBezTo>
                    <a:cubicBezTo>
                      <a:pt x="19050" y="46038"/>
                      <a:pt x="20638" y="47625"/>
                      <a:pt x="23813" y="46038"/>
                    </a:cubicBezTo>
                    <a:cubicBezTo>
                      <a:pt x="26988" y="46038"/>
                      <a:pt x="28575" y="44450"/>
                      <a:pt x="31750" y="44450"/>
                    </a:cubicBezTo>
                    <a:cubicBezTo>
                      <a:pt x="33337" y="42862"/>
                      <a:pt x="36513" y="39688"/>
                      <a:pt x="36513" y="38100"/>
                    </a:cubicBezTo>
                    <a:cubicBezTo>
                      <a:pt x="39688" y="36513"/>
                      <a:pt x="39688" y="33338"/>
                      <a:pt x="38100" y="301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รูปแบบอิสระ: รูปร่าง 66">
                <a:extLst>
                  <a:ext uri="{FF2B5EF4-FFF2-40B4-BE49-F238E27FC236}">
                    <a16:creationId xmlns:a16="http://schemas.microsoft.com/office/drawing/2014/main" id="{BBDBE5DE-E510-4918-9622-6ADCB6A381CC}"/>
                  </a:ext>
                </a:extLst>
              </p:cNvPr>
              <p:cNvSpPr/>
              <p:nvPr/>
            </p:nvSpPr>
            <p:spPr>
              <a:xfrm>
                <a:off x="1373187" y="2693987"/>
                <a:ext cx="31750" cy="42862"/>
              </a:xfrm>
              <a:custGeom>
                <a:avLst/>
                <a:gdLst>
                  <a:gd name="connsiteX0" fmla="*/ 31750 w 31750"/>
                  <a:gd name="connsiteY0" fmla="*/ 17463 h 42862"/>
                  <a:gd name="connsiteX1" fmla="*/ 23813 w 31750"/>
                  <a:gd name="connsiteY1" fmla="*/ 3175 h 42862"/>
                  <a:gd name="connsiteX2" fmla="*/ 22225 w 31750"/>
                  <a:gd name="connsiteY2" fmla="*/ 1588 h 42862"/>
                  <a:gd name="connsiteX3" fmla="*/ 19050 w 31750"/>
                  <a:gd name="connsiteY3" fmla="*/ 0 h 42862"/>
                  <a:gd name="connsiteX4" fmla="*/ 12700 w 31750"/>
                  <a:gd name="connsiteY4" fmla="*/ 0 h 42862"/>
                  <a:gd name="connsiteX5" fmla="*/ 6350 w 31750"/>
                  <a:gd name="connsiteY5" fmla="*/ 9525 h 42862"/>
                  <a:gd name="connsiteX6" fmla="*/ 6350 w 31750"/>
                  <a:gd name="connsiteY6" fmla="*/ 11112 h 42862"/>
                  <a:gd name="connsiteX7" fmla="*/ 1587 w 31750"/>
                  <a:gd name="connsiteY7" fmla="*/ 14288 h 42862"/>
                  <a:gd name="connsiteX8" fmla="*/ 0 w 31750"/>
                  <a:gd name="connsiteY8" fmla="*/ 22225 h 42862"/>
                  <a:gd name="connsiteX9" fmla="*/ 1587 w 31750"/>
                  <a:gd name="connsiteY9" fmla="*/ 30163 h 42862"/>
                  <a:gd name="connsiteX10" fmla="*/ 6350 w 31750"/>
                  <a:gd name="connsiteY10" fmla="*/ 34925 h 42862"/>
                  <a:gd name="connsiteX11" fmla="*/ 7938 w 31750"/>
                  <a:gd name="connsiteY11" fmla="*/ 39688 h 42862"/>
                  <a:gd name="connsiteX12" fmla="*/ 15875 w 31750"/>
                  <a:gd name="connsiteY12" fmla="*/ 42862 h 42862"/>
                  <a:gd name="connsiteX13" fmla="*/ 20638 w 31750"/>
                  <a:gd name="connsiteY13" fmla="*/ 41275 h 42862"/>
                  <a:gd name="connsiteX14" fmla="*/ 26987 w 31750"/>
                  <a:gd name="connsiteY14" fmla="*/ 39688 h 42862"/>
                  <a:gd name="connsiteX15" fmla="*/ 31750 w 31750"/>
                  <a:gd name="connsiteY15" fmla="*/ 33338 h 42862"/>
                  <a:gd name="connsiteX16" fmla="*/ 31750 w 31750"/>
                  <a:gd name="connsiteY16" fmla="*/ 17463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750" h="42862">
                    <a:moveTo>
                      <a:pt x="31750" y="17463"/>
                    </a:moveTo>
                    <a:cubicBezTo>
                      <a:pt x="30163" y="11112"/>
                      <a:pt x="28575" y="6350"/>
                      <a:pt x="23813" y="3175"/>
                    </a:cubicBezTo>
                    <a:cubicBezTo>
                      <a:pt x="23813" y="3175"/>
                      <a:pt x="22225" y="1588"/>
                      <a:pt x="22225" y="1588"/>
                    </a:cubicBezTo>
                    <a:cubicBezTo>
                      <a:pt x="20638" y="1588"/>
                      <a:pt x="20638" y="1588"/>
                      <a:pt x="19050" y="0"/>
                    </a:cubicBezTo>
                    <a:cubicBezTo>
                      <a:pt x="17462" y="0"/>
                      <a:pt x="14288" y="0"/>
                      <a:pt x="12700" y="0"/>
                    </a:cubicBezTo>
                    <a:cubicBezTo>
                      <a:pt x="9525" y="1588"/>
                      <a:pt x="6350" y="4763"/>
                      <a:pt x="6350" y="9525"/>
                    </a:cubicBezTo>
                    <a:cubicBezTo>
                      <a:pt x="6350" y="9525"/>
                      <a:pt x="6350" y="9525"/>
                      <a:pt x="6350" y="11112"/>
                    </a:cubicBezTo>
                    <a:cubicBezTo>
                      <a:pt x="4763" y="12700"/>
                      <a:pt x="3175" y="12700"/>
                      <a:pt x="1587" y="14288"/>
                    </a:cubicBezTo>
                    <a:cubicBezTo>
                      <a:pt x="0" y="15875"/>
                      <a:pt x="0" y="19050"/>
                      <a:pt x="0" y="22225"/>
                    </a:cubicBezTo>
                    <a:cubicBezTo>
                      <a:pt x="0" y="25400"/>
                      <a:pt x="1587" y="28575"/>
                      <a:pt x="1587" y="30163"/>
                    </a:cubicBezTo>
                    <a:cubicBezTo>
                      <a:pt x="3175" y="31750"/>
                      <a:pt x="4763" y="33338"/>
                      <a:pt x="6350" y="34925"/>
                    </a:cubicBezTo>
                    <a:cubicBezTo>
                      <a:pt x="6350" y="36513"/>
                      <a:pt x="7938" y="38100"/>
                      <a:pt x="7938" y="39688"/>
                    </a:cubicBezTo>
                    <a:cubicBezTo>
                      <a:pt x="9525" y="41275"/>
                      <a:pt x="12700" y="42862"/>
                      <a:pt x="15875" y="42862"/>
                    </a:cubicBezTo>
                    <a:cubicBezTo>
                      <a:pt x="17462" y="42862"/>
                      <a:pt x="19050" y="42862"/>
                      <a:pt x="20638" y="41275"/>
                    </a:cubicBezTo>
                    <a:cubicBezTo>
                      <a:pt x="22225" y="41275"/>
                      <a:pt x="25400" y="41275"/>
                      <a:pt x="26987" y="39688"/>
                    </a:cubicBezTo>
                    <a:cubicBezTo>
                      <a:pt x="28575" y="38100"/>
                      <a:pt x="31750" y="36513"/>
                      <a:pt x="31750" y="33338"/>
                    </a:cubicBezTo>
                    <a:cubicBezTo>
                      <a:pt x="31750" y="28575"/>
                      <a:pt x="31750" y="23813"/>
                      <a:pt x="31750" y="174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รูปแบบอิสระ: รูปร่าง 67">
                <a:extLst>
                  <a:ext uri="{FF2B5EF4-FFF2-40B4-BE49-F238E27FC236}">
                    <a16:creationId xmlns:a16="http://schemas.microsoft.com/office/drawing/2014/main" id="{45C64811-0A75-4052-BFEB-64209D5C993D}"/>
                  </a:ext>
                </a:extLst>
              </p:cNvPr>
              <p:cNvSpPr/>
              <p:nvPr/>
            </p:nvSpPr>
            <p:spPr>
              <a:xfrm>
                <a:off x="743535" y="2533887"/>
                <a:ext cx="168847" cy="168180"/>
              </a:xfrm>
              <a:custGeom>
                <a:avLst/>
                <a:gdLst>
                  <a:gd name="connsiteX0" fmla="*/ 166102 w 168847"/>
                  <a:gd name="connsiteY0" fmla="*/ 50562 h 168180"/>
                  <a:gd name="connsiteX1" fmla="*/ 145465 w 168847"/>
                  <a:gd name="connsiteY1" fmla="*/ 55325 h 168180"/>
                  <a:gd name="connsiteX2" fmla="*/ 120065 w 168847"/>
                  <a:gd name="connsiteY2" fmla="*/ 142637 h 168180"/>
                  <a:gd name="connsiteX3" fmla="*/ 110540 w 168847"/>
                  <a:gd name="connsiteY3" fmla="*/ 123587 h 168180"/>
                  <a:gd name="connsiteX4" fmla="*/ 94665 w 168847"/>
                  <a:gd name="connsiteY4" fmla="*/ 114062 h 168180"/>
                  <a:gd name="connsiteX5" fmla="*/ 69265 w 168847"/>
                  <a:gd name="connsiteY5" fmla="*/ 117237 h 168180"/>
                  <a:gd name="connsiteX6" fmla="*/ 69265 w 168847"/>
                  <a:gd name="connsiteY6" fmla="*/ 104537 h 168180"/>
                  <a:gd name="connsiteX7" fmla="*/ 56565 w 168847"/>
                  <a:gd name="connsiteY7" fmla="*/ 93425 h 168180"/>
                  <a:gd name="connsiteX8" fmla="*/ 29577 w 168847"/>
                  <a:gd name="connsiteY8" fmla="*/ 88662 h 168180"/>
                  <a:gd name="connsiteX9" fmla="*/ 31165 w 168847"/>
                  <a:gd name="connsiteY9" fmla="*/ 74375 h 168180"/>
                  <a:gd name="connsiteX10" fmla="*/ 23227 w 168847"/>
                  <a:gd name="connsiteY10" fmla="*/ 53737 h 168180"/>
                  <a:gd name="connsiteX11" fmla="*/ 20052 w 168847"/>
                  <a:gd name="connsiteY11" fmla="*/ 44212 h 168180"/>
                  <a:gd name="connsiteX12" fmla="*/ 40690 w 168847"/>
                  <a:gd name="connsiteY12" fmla="*/ 34687 h 168180"/>
                  <a:gd name="connsiteX13" fmla="*/ 97840 w 168847"/>
                  <a:gd name="connsiteY13" fmla="*/ 18812 h 168180"/>
                  <a:gd name="connsiteX14" fmla="*/ 83552 w 168847"/>
                  <a:gd name="connsiteY14" fmla="*/ 2937 h 168180"/>
                  <a:gd name="connsiteX15" fmla="*/ 48627 w 168847"/>
                  <a:gd name="connsiteY15" fmla="*/ 12462 h 168180"/>
                  <a:gd name="connsiteX16" fmla="*/ 8940 w 168847"/>
                  <a:gd name="connsiteY16" fmla="*/ 25162 h 168180"/>
                  <a:gd name="connsiteX17" fmla="*/ 8940 w 168847"/>
                  <a:gd name="connsiteY17" fmla="*/ 69612 h 168180"/>
                  <a:gd name="connsiteX18" fmla="*/ 10527 w 168847"/>
                  <a:gd name="connsiteY18" fmla="*/ 98187 h 168180"/>
                  <a:gd name="connsiteX19" fmla="*/ 48627 w 168847"/>
                  <a:gd name="connsiteY19" fmla="*/ 115649 h 168180"/>
                  <a:gd name="connsiteX20" fmla="*/ 48627 w 168847"/>
                  <a:gd name="connsiteY20" fmla="*/ 125175 h 168180"/>
                  <a:gd name="connsiteX21" fmla="*/ 56565 w 168847"/>
                  <a:gd name="connsiteY21" fmla="*/ 136287 h 168180"/>
                  <a:gd name="connsiteX22" fmla="*/ 93077 w 168847"/>
                  <a:gd name="connsiteY22" fmla="*/ 136287 h 168180"/>
                  <a:gd name="connsiteX23" fmla="*/ 115302 w 168847"/>
                  <a:gd name="connsiteY23" fmla="*/ 166450 h 168180"/>
                  <a:gd name="connsiteX24" fmla="*/ 128002 w 168847"/>
                  <a:gd name="connsiteY24" fmla="*/ 164862 h 168180"/>
                  <a:gd name="connsiteX25" fmla="*/ 166102 w 168847"/>
                  <a:gd name="connsiteY25" fmla="*/ 50562 h 16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8847" h="168180">
                    <a:moveTo>
                      <a:pt x="166102" y="50562"/>
                    </a:moveTo>
                    <a:cubicBezTo>
                      <a:pt x="162927" y="36274"/>
                      <a:pt x="142290" y="42625"/>
                      <a:pt x="145465" y="55325"/>
                    </a:cubicBezTo>
                    <a:cubicBezTo>
                      <a:pt x="153402" y="87075"/>
                      <a:pt x="142290" y="120412"/>
                      <a:pt x="120065" y="142637"/>
                    </a:cubicBezTo>
                    <a:cubicBezTo>
                      <a:pt x="115302" y="137875"/>
                      <a:pt x="112127" y="129937"/>
                      <a:pt x="110540" y="123587"/>
                    </a:cubicBezTo>
                    <a:cubicBezTo>
                      <a:pt x="110540" y="115649"/>
                      <a:pt x="102602" y="110887"/>
                      <a:pt x="94665" y="114062"/>
                    </a:cubicBezTo>
                    <a:cubicBezTo>
                      <a:pt x="86727" y="117237"/>
                      <a:pt x="77202" y="118825"/>
                      <a:pt x="69265" y="117237"/>
                    </a:cubicBezTo>
                    <a:cubicBezTo>
                      <a:pt x="69265" y="112474"/>
                      <a:pt x="69265" y="107712"/>
                      <a:pt x="69265" y="104537"/>
                    </a:cubicBezTo>
                    <a:cubicBezTo>
                      <a:pt x="69265" y="98187"/>
                      <a:pt x="62915" y="91837"/>
                      <a:pt x="56565" y="93425"/>
                    </a:cubicBezTo>
                    <a:cubicBezTo>
                      <a:pt x="48627" y="95012"/>
                      <a:pt x="35927" y="96599"/>
                      <a:pt x="29577" y="88662"/>
                    </a:cubicBezTo>
                    <a:cubicBezTo>
                      <a:pt x="26402" y="83899"/>
                      <a:pt x="26402" y="75962"/>
                      <a:pt x="31165" y="74375"/>
                    </a:cubicBezTo>
                    <a:cubicBezTo>
                      <a:pt x="42277" y="68024"/>
                      <a:pt x="35927" y="52149"/>
                      <a:pt x="23227" y="53737"/>
                    </a:cubicBezTo>
                    <a:cubicBezTo>
                      <a:pt x="20052" y="53737"/>
                      <a:pt x="20052" y="47387"/>
                      <a:pt x="20052" y="44212"/>
                    </a:cubicBezTo>
                    <a:cubicBezTo>
                      <a:pt x="21640" y="36274"/>
                      <a:pt x="34340" y="34687"/>
                      <a:pt x="40690" y="34687"/>
                    </a:cubicBezTo>
                    <a:cubicBezTo>
                      <a:pt x="61327" y="33099"/>
                      <a:pt x="81965" y="34687"/>
                      <a:pt x="97840" y="18812"/>
                    </a:cubicBezTo>
                    <a:cubicBezTo>
                      <a:pt x="107365" y="9287"/>
                      <a:pt x="93077" y="-6588"/>
                      <a:pt x="83552" y="2937"/>
                    </a:cubicBezTo>
                    <a:cubicBezTo>
                      <a:pt x="74027" y="12462"/>
                      <a:pt x="59740" y="10875"/>
                      <a:pt x="48627" y="12462"/>
                    </a:cubicBezTo>
                    <a:cubicBezTo>
                      <a:pt x="34340" y="12462"/>
                      <a:pt x="20052" y="15637"/>
                      <a:pt x="8940" y="25162"/>
                    </a:cubicBezTo>
                    <a:cubicBezTo>
                      <a:pt x="-3760" y="36274"/>
                      <a:pt x="-2173" y="60087"/>
                      <a:pt x="8940" y="69612"/>
                    </a:cubicBezTo>
                    <a:cubicBezTo>
                      <a:pt x="5765" y="79137"/>
                      <a:pt x="5765" y="90250"/>
                      <a:pt x="10527" y="98187"/>
                    </a:cubicBezTo>
                    <a:cubicBezTo>
                      <a:pt x="18465" y="112474"/>
                      <a:pt x="34340" y="117237"/>
                      <a:pt x="48627" y="115649"/>
                    </a:cubicBezTo>
                    <a:cubicBezTo>
                      <a:pt x="48627" y="118825"/>
                      <a:pt x="48627" y="122000"/>
                      <a:pt x="48627" y="125175"/>
                    </a:cubicBezTo>
                    <a:cubicBezTo>
                      <a:pt x="48627" y="129937"/>
                      <a:pt x="51802" y="134700"/>
                      <a:pt x="56565" y="136287"/>
                    </a:cubicBezTo>
                    <a:cubicBezTo>
                      <a:pt x="69265" y="139462"/>
                      <a:pt x="80377" y="139462"/>
                      <a:pt x="93077" y="136287"/>
                    </a:cubicBezTo>
                    <a:cubicBezTo>
                      <a:pt x="96252" y="148987"/>
                      <a:pt x="104190" y="158512"/>
                      <a:pt x="115302" y="166450"/>
                    </a:cubicBezTo>
                    <a:cubicBezTo>
                      <a:pt x="120065" y="169625"/>
                      <a:pt x="124827" y="168037"/>
                      <a:pt x="128002" y="164862"/>
                    </a:cubicBezTo>
                    <a:cubicBezTo>
                      <a:pt x="159752" y="137875"/>
                      <a:pt x="175627" y="91837"/>
                      <a:pt x="166102" y="505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รูปแบบอิสระ: รูปร่าง 68">
                <a:extLst>
                  <a:ext uri="{FF2B5EF4-FFF2-40B4-BE49-F238E27FC236}">
                    <a16:creationId xmlns:a16="http://schemas.microsoft.com/office/drawing/2014/main" id="{2272A239-A479-4FA8-8DB5-4A803C9E0630}"/>
                  </a:ext>
                </a:extLst>
              </p:cNvPr>
              <p:cNvSpPr/>
              <p:nvPr/>
            </p:nvSpPr>
            <p:spPr>
              <a:xfrm>
                <a:off x="743338" y="1034454"/>
                <a:ext cx="1585422" cy="2348507"/>
              </a:xfrm>
              <a:custGeom>
                <a:avLst/>
                <a:gdLst>
                  <a:gd name="connsiteX0" fmla="*/ 1575999 w 1585422"/>
                  <a:gd name="connsiteY0" fmla="*/ 1156295 h 2348507"/>
                  <a:gd name="connsiteX1" fmla="*/ 1533136 w 1585422"/>
                  <a:gd name="connsiteY1" fmla="*/ 1153120 h 2348507"/>
                  <a:gd name="connsiteX2" fmla="*/ 1472812 w 1585422"/>
                  <a:gd name="connsiteY2" fmla="*/ 1165821 h 2348507"/>
                  <a:gd name="connsiteX3" fmla="*/ 1469636 w 1585422"/>
                  <a:gd name="connsiteY3" fmla="*/ 1167408 h 2348507"/>
                  <a:gd name="connsiteX4" fmla="*/ 1469636 w 1585422"/>
                  <a:gd name="connsiteY4" fmla="*/ 1146770 h 2348507"/>
                  <a:gd name="connsiteX5" fmla="*/ 1460112 w 1585422"/>
                  <a:gd name="connsiteY5" fmla="*/ 1142008 h 2348507"/>
                  <a:gd name="connsiteX6" fmla="*/ 1348987 w 1585422"/>
                  <a:gd name="connsiteY6" fmla="*/ 1089620 h 2348507"/>
                  <a:gd name="connsiteX7" fmla="*/ 1339461 w 1585422"/>
                  <a:gd name="connsiteY7" fmla="*/ 1091208 h 2348507"/>
                  <a:gd name="connsiteX8" fmla="*/ 1339461 w 1585422"/>
                  <a:gd name="connsiteY8" fmla="*/ 1092795 h 2348507"/>
                  <a:gd name="connsiteX9" fmla="*/ 1058474 w 1585422"/>
                  <a:gd name="connsiteY9" fmla="*/ 968970 h 2348507"/>
                  <a:gd name="connsiteX10" fmla="*/ 1058474 w 1585422"/>
                  <a:gd name="connsiteY10" fmla="*/ 968970 h 2348507"/>
                  <a:gd name="connsiteX11" fmla="*/ 1069586 w 1585422"/>
                  <a:gd name="connsiteY11" fmla="*/ 962620 h 2348507"/>
                  <a:gd name="connsiteX12" fmla="*/ 1080699 w 1585422"/>
                  <a:gd name="connsiteY12" fmla="*/ 956270 h 2348507"/>
                  <a:gd name="connsiteX13" fmla="*/ 1202936 w 1585422"/>
                  <a:gd name="connsiteY13" fmla="*/ 849908 h 2348507"/>
                  <a:gd name="connsiteX14" fmla="*/ 1179124 w 1585422"/>
                  <a:gd name="connsiteY14" fmla="*/ 921345 h 2348507"/>
                  <a:gd name="connsiteX15" fmla="*/ 1199762 w 1585422"/>
                  <a:gd name="connsiteY15" fmla="*/ 927695 h 2348507"/>
                  <a:gd name="connsiteX16" fmla="*/ 1241036 w 1585422"/>
                  <a:gd name="connsiteY16" fmla="*/ 799108 h 2348507"/>
                  <a:gd name="connsiteX17" fmla="*/ 1228336 w 1585422"/>
                  <a:gd name="connsiteY17" fmla="*/ 907058 h 2348507"/>
                  <a:gd name="connsiteX18" fmla="*/ 1250561 w 1585422"/>
                  <a:gd name="connsiteY18" fmla="*/ 907058 h 2348507"/>
                  <a:gd name="connsiteX19" fmla="*/ 1275961 w 1585422"/>
                  <a:gd name="connsiteY19" fmla="*/ 740370 h 2348507"/>
                  <a:gd name="connsiteX20" fmla="*/ 1283899 w 1585422"/>
                  <a:gd name="connsiteY20" fmla="*/ 905470 h 2348507"/>
                  <a:gd name="connsiteX21" fmla="*/ 1304536 w 1585422"/>
                  <a:gd name="connsiteY21" fmla="*/ 900708 h 2348507"/>
                  <a:gd name="connsiteX22" fmla="*/ 1302949 w 1585422"/>
                  <a:gd name="connsiteY22" fmla="*/ 676870 h 2348507"/>
                  <a:gd name="connsiteX23" fmla="*/ 1331524 w 1585422"/>
                  <a:gd name="connsiteY23" fmla="*/ 883245 h 2348507"/>
                  <a:gd name="connsiteX24" fmla="*/ 1352161 w 1585422"/>
                  <a:gd name="connsiteY24" fmla="*/ 878483 h 2348507"/>
                  <a:gd name="connsiteX25" fmla="*/ 1320411 w 1585422"/>
                  <a:gd name="connsiteY25" fmla="*/ 564158 h 2348507"/>
                  <a:gd name="connsiteX26" fmla="*/ 1320411 w 1585422"/>
                  <a:gd name="connsiteY26" fmla="*/ 562570 h 2348507"/>
                  <a:gd name="connsiteX27" fmla="*/ 1296599 w 1585422"/>
                  <a:gd name="connsiteY27" fmla="*/ 411758 h 2348507"/>
                  <a:gd name="connsiteX28" fmla="*/ 866386 w 1585422"/>
                  <a:gd name="connsiteY28" fmla="*/ 24408 h 2348507"/>
                  <a:gd name="connsiteX29" fmla="*/ 834636 w 1585422"/>
                  <a:gd name="connsiteY29" fmla="*/ 14883 h 2348507"/>
                  <a:gd name="connsiteX30" fmla="*/ 721924 w 1585422"/>
                  <a:gd name="connsiteY30" fmla="*/ 5358 h 2348507"/>
                  <a:gd name="connsiteX31" fmla="*/ 629849 w 1585422"/>
                  <a:gd name="connsiteY31" fmla="*/ 595 h 2348507"/>
                  <a:gd name="connsiteX32" fmla="*/ 540949 w 1585422"/>
                  <a:gd name="connsiteY32" fmla="*/ 8533 h 2348507"/>
                  <a:gd name="connsiteX33" fmla="*/ 282186 w 1585422"/>
                  <a:gd name="connsiteY33" fmla="*/ 140295 h 2348507"/>
                  <a:gd name="connsiteX34" fmla="*/ 210749 w 1585422"/>
                  <a:gd name="connsiteY34" fmla="*/ 230783 h 2348507"/>
                  <a:gd name="connsiteX35" fmla="*/ 110736 w 1585422"/>
                  <a:gd name="connsiteY35" fmla="*/ 519708 h 2348507"/>
                  <a:gd name="connsiteX36" fmla="*/ 110736 w 1585422"/>
                  <a:gd name="connsiteY36" fmla="*/ 521295 h 2348507"/>
                  <a:gd name="connsiteX37" fmla="*/ 1199 w 1585422"/>
                  <a:gd name="connsiteY37" fmla="*/ 765770 h 2348507"/>
                  <a:gd name="connsiteX38" fmla="*/ 21836 w 1585422"/>
                  <a:gd name="connsiteY38" fmla="*/ 772120 h 2348507"/>
                  <a:gd name="connsiteX39" fmla="*/ 91686 w 1585422"/>
                  <a:gd name="connsiteY39" fmla="*/ 613370 h 2348507"/>
                  <a:gd name="connsiteX40" fmla="*/ 48824 w 1585422"/>
                  <a:gd name="connsiteY40" fmla="*/ 832445 h 2348507"/>
                  <a:gd name="connsiteX41" fmla="*/ 69461 w 1585422"/>
                  <a:gd name="connsiteY41" fmla="*/ 838795 h 2348507"/>
                  <a:gd name="connsiteX42" fmla="*/ 109149 w 1585422"/>
                  <a:gd name="connsiteY42" fmla="*/ 634008 h 2348507"/>
                  <a:gd name="connsiteX43" fmla="*/ 113911 w 1585422"/>
                  <a:gd name="connsiteY43" fmla="*/ 630833 h 2348507"/>
                  <a:gd name="connsiteX44" fmla="*/ 96449 w 1585422"/>
                  <a:gd name="connsiteY44" fmla="*/ 824508 h 2348507"/>
                  <a:gd name="connsiteX45" fmla="*/ 118674 w 1585422"/>
                  <a:gd name="connsiteY45" fmla="*/ 824508 h 2348507"/>
                  <a:gd name="connsiteX46" fmla="*/ 131374 w 1585422"/>
                  <a:gd name="connsiteY46" fmla="*/ 681633 h 2348507"/>
                  <a:gd name="connsiteX47" fmla="*/ 131374 w 1585422"/>
                  <a:gd name="connsiteY47" fmla="*/ 683220 h 2348507"/>
                  <a:gd name="connsiteX48" fmla="*/ 129786 w 1585422"/>
                  <a:gd name="connsiteY48" fmla="*/ 849908 h 2348507"/>
                  <a:gd name="connsiteX49" fmla="*/ 152011 w 1585422"/>
                  <a:gd name="connsiteY49" fmla="*/ 849908 h 2348507"/>
                  <a:gd name="connsiteX50" fmla="*/ 155186 w 1585422"/>
                  <a:gd name="connsiteY50" fmla="*/ 727670 h 2348507"/>
                  <a:gd name="connsiteX51" fmla="*/ 169474 w 1585422"/>
                  <a:gd name="connsiteY51" fmla="*/ 751483 h 2348507"/>
                  <a:gd name="connsiteX52" fmla="*/ 174236 w 1585422"/>
                  <a:gd name="connsiteY52" fmla="*/ 840383 h 2348507"/>
                  <a:gd name="connsiteX53" fmla="*/ 186936 w 1585422"/>
                  <a:gd name="connsiteY53" fmla="*/ 848320 h 2348507"/>
                  <a:gd name="connsiteX54" fmla="*/ 194874 w 1585422"/>
                  <a:gd name="connsiteY54" fmla="*/ 835620 h 2348507"/>
                  <a:gd name="connsiteX55" fmla="*/ 190111 w 1585422"/>
                  <a:gd name="connsiteY55" fmla="*/ 783233 h 2348507"/>
                  <a:gd name="connsiteX56" fmla="*/ 359974 w 1585422"/>
                  <a:gd name="connsiteY56" fmla="*/ 926108 h 2348507"/>
                  <a:gd name="connsiteX57" fmla="*/ 353624 w 1585422"/>
                  <a:gd name="connsiteY57" fmla="*/ 930870 h 2348507"/>
                  <a:gd name="connsiteX58" fmla="*/ 112324 w 1585422"/>
                  <a:gd name="connsiteY58" fmla="*/ 1402358 h 2348507"/>
                  <a:gd name="connsiteX59" fmla="*/ 94861 w 1585422"/>
                  <a:gd name="connsiteY59" fmla="*/ 1486495 h 2348507"/>
                  <a:gd name="connsiteX60" fmla="*/ 93274 w 1585422"/>
                  <a:gd name="connsiteY60" fmla="*/ 1499196 h 2348507"/>
                  <a:gd name="connsiteX61" fmla="*/ 147249 w 1585422"/>
                  <a:gd name="connsiteY61" fmla="*/ 1553170 h 2348507"/>
                  <a:gd name="connsiteX62" fmla="*/ 223449 w 1585422"/>
                  <a:gd name="connsiteY62" fmla="*/ 1538883 h 2348507"/>
                  <a:gd name="connsiteX63" fmla="*/ 269486 w 1585422"/>
                  <a:gd name="connsiteY63" fmla="*/ 1494433 h 2348507"/>
                  <a:gd name="connsiteX64" fmla="*/ 218686 w 1585422"/>
                  <a:gd name="connsiteY64" fmla="*/ 1856383 h 2348507"/>
                  <a:gd name="connsiteX65" fmla="*/ 213924 w 1585422"/>
                  <a:gd name="connsiteY65" fmla="*/ 1877020 h 2348507"/>
                  <a:gd name="connsiteX66" fmla="*/ 448874 w 1585422"/>
                  <a:gd name="connsiteY66" fmla="*/ 1937345 h 2348507"/>
                  <a:gd name="connsiteX67" fmla="*/ 445699 w 1585422"/>
                  <a:gd name="connsiteY67" fmla="*/ 2065933 h 2348507"/>
                  <a:gd name="connsiteX68" fmla="*/ 444111 w 1585422"/>
                  <a:gd name="connsiteY68" fmla="*/ 2124670 h 2348507"/>
                  <a:gd name="connsiteX69" fmla="*/ 442524 w 1585422"/>
                  <a:gd name="connsiteY69" fmla="*/ 2156420 h 2348507"/>
                  <a:gd name="connsiteX70" fmla="*/ 442524 w 1585422"/>
                  <a:gd name="connsiteY70" fmla="*/ 2170708 h 2348507"/>
                  <a:gd name="connsiteX71" fmla="*/ 429824 w 1585422"/>
                  <a:gd name="connsiteY71" fmla="*/ 2183408 h 2348507"/>
                  <a:gd name="connsiteX72" fmla="*/ 318699 w 1585422"/>
                  <a:gd name="connsiteY72" fmla="*/ 2232621 h 2348507"/>
                  <a:gd name="connsiteX73" fmla="*/ 258374 w 1585422"/>
                  <a:gd name="connsiteY73" fmla="*/ 2294533 h 2348507"/>
                  <a:gd name="connsiteX74" fmla="*/ 291711 w 1585422"/>
                  <a:gd name="connsiteY74" fmla="*/ 2310408 h 2348507"/>
                  <a:gd name="connsiteX75" fmla="*/ 359974 w 1585422"/>
                  <a:gd name="connsiteY75" fmla="*/ 2318345 h 2348507"/>
                  <a:gd name="connsiteX76" fmla="*/ 486974 w 1585422"/>
                  <a:gd name="connsiteY76" fmla="*/ 2332633 h 2348507"/>
                  <a:gd name="connsiteX77" fmla="*/ 550474 w 1585422"/>
                  <a:gd name="connsiteY77" fmla="*/ 2338983 h 2348507"/>
                  <a:gd name="connsiteX78" fmla="*/ 596511 w 1585422"/>
                  <a:gd name="connsiteY78" fmla="*/ 2327871 h 2348507"/>
                  <a:gd name="connsiteX79" fmla="*/ 620324 w 1585422"/>
                  <a:gd name="connsiteY79" fmla="*/ 2235795 h 2348507"/>
                  <a:gd name="connsiteX80" fmla="*/ 631436 w 1585422"/>
                  <a:gd name="connsiteY80" fmla="*/ 2092920 h 2348507"/>
                  <a:gd name="connsiteX81" fmla="*/ 634612 w 1585422"/>
                  <a:gd name="connsiteY81" fmla="*/ 2018308 h 2348507"/>
                  <a:gd name="connsiteX82" fmla="*/ 636199 w 1585422"/>
                  <a:gd name="connsiteY82" fmla="*/ 1981795 h 2348507"/>
                  <a:gd name="connsiteX83" fmla="*/ 636199 w 1585422"/>
                  <a:gd name="connsiteY83" fmla="*/ 1961158 h 2348507"/>
                  <a:gd name="connsiteX84" fmla="*/ 701286 w 1585422"/>
                  <a:gd name="connsiteY84" fmla="*/ 1964333 h 2348507"/>
                  <a:gd name="connsiteX85" fmla="*/ 699699 w 1585422"/>
                  <a:gd name="connsiteY85" fmla="*/ 2254845 h 2348507"/>
                  <a:gd name="connsiteX86" fmla="*/ 706049 w 1585422"/>
                  <a:gd name="connsiteY86" fmla="*/ 2310408 h 2348507"/>
                  <a:gd name="connsiteX87" fmla="*/ 745737 w 1585422"/>
                  <a:gd name="connsiteY87" fmla="*/ 2329458 h 2348507"/>
                  <a:gd name="connsiteX88" fmla="*/ 810824 w 1585422"/>
                  <a:gd name="connsiteY88" fmla="*/ 2334220 h 2348507"/>
                  <a:gd name="connsiteX89" fmla="*/ 885436 w 1585422"/>
                  <a:gd name="connsiteY89" fmla="*/ 2338983 h 2348507"/>
                  <a:gd name="connsiteX90" fmla="*/ 1050536 w 1585422"/>
                  <a:gd name="connsiteY90" fmla="*/ 2348508 h 2348507"/>
                  <a:gd name="connsiteX91" fmla="*/ 1060061 w 1585422"/>
                  <a:gd name="connsiteY91" fmla="*/ 2343746 h 2348507"/>
                  <a:gd name="connsiteX92" fmla="*/ 1020374 w 1585422"/>
                  <a:gd name="connsiteY92" fmla="*/ 2272308 h 2348507"/>
                  <a:gd name="connsiteX93" fmla="*/ 912424 w 1585422"/>
                  <a:gd name="connsiteY93" fmla="*/ 2197696 h 2348507"/>
                  <a:gd name="connsiteX94" fmla="*/ 890199 w 1585422"/>
                  <a:gd name="connsiteY94" fmla="*/ 2180233 h 2348507"/>
                  <a:gd name="connsiteX95" fmla="*/ 880674 w 1585422"/>
                  <a:gd name="connsiteY95" fmla="*/ 2148483 h 2348507"/>
                  <a:gd name="connsiteX96" fmla="*/ 882261 w 1585422"/>
                  <a:gd name="connsiteY96" fmla="*/ 2084983 h 2348507"/>
                  <a:gd name="connsiteX97" fmla="*/ 893374 w 1585422"/>
                  <a:gd name="connsiteY97" fmla="*/ 1957983 h 2348507"/>
                  <a:gd name="connsiteX98" fmla="*/ 960049 w 1585422"/>
                  <a:gd name="connsiteY98" fmla="*/ 1950045 h 2348507"/>
                  <a:gd name="connsiteX99" fmla="*/ 1171186 w 1585422"/>
                  <a:gd name="connsiteY99" fmla="*/ 1907183 h 2348507"/>
                  <a:gd name="connsiteX100" fmla="*/ 1179124 w 1585422"/>
                  <a:gd name="connsiteY100" fmla="*/ 1897658 h 2348507"/>
                  <a:gd name="connsiteX101" fmla="*/ 1183887 w 1585422"/>
                  <a:gd name="connsiteY101" fmla="*/ 1888133 h 2348507"/>
                  <a:gd name="connsiteX102" fmla="*/ 1134674 w 1585422"/>
                  <a:gd name="connsiteY102" fmla="*/ 1497608 h 2348507"/>
                  <a:gd name="connsiteX103" fmla="*/ 1128324 w 1585422"/>
                  <a:gd name="connsiteY103" fmla="*/ 1483321 h 2348507"/>
                  <a:gd name="connsiteX104" fmla="*/ 1099749 w 1585422"/>
                  <a:gd name="connsiteY104" fmla="*/ 1221383 h 2348507"/>
                  <a:gd name="connsiteX105" fmla="*/ 1280724 w 1585422"/>
                  <a:gd name="connsiteY105" fmla="*/ 1254720 h 2348507"/>
                  <a:gd name="connsiteX106" fmla="*/ 1375974 w 1585422"/>
                  <a:gd name="connsiteY106" fmla="*/ 1259483 h 2348507"/>
                  <a:gd name="connsiteX107" fmla="*/ 1420424 w 1585422"/>
                  <a:gd name="connsiteY107" fmla="*/ 1257895 h 2348507"/>
                  <a:gd name="connsiteX108" fmla="*/ 1433124 w 1585422"/>
                  <a:gd name="connsiteY108" fmla="*/ 1253133 h 2348507"/>
                  <a:gd name="connsiteX109" fmla="*/ 1504562 w 1585422"/>
                  <a:gd name="connsiteY109" fmla="*/ 1313458 h 2348507"/>
                  <a:gd name="connsiteX110" fmla="*/ 1512499 w 1585422"/>
                  <a:gd name="connsiteY110" fmla="*/ 1303933 h 2348507"/>
                  <a:gd name="connsiteX111" fmla="*/ 1512499 w 1585422"/>
                  <a:gd name="connsiteY111" fmla="*/ 1286470 h 2348507"/>
                  <a:gd name="connsiteX112" fmla="*/ 1525199 w 1585422"/>
                  <a:gd name="connsiteY112" fmla="*/ 1278533 h 2348507"/>
                  <a:gd name="connsiteX113" fmla="*/ 1549011 w 1585422"/>
                  <a:gd name="connsiteY113" fmla="*/ 1276946 h 2348507"/>
                  <a:gd name="connsiteX114" fmla="*/ 1558536 w 1585422"/>
                  <a:gd name="connsiteY114" fmla="*/ 1254720 h 2348507"/>
                  <a:gd name="connsiteX115" fmla="*/ 1571237 w 1585422"/>
                  <a:gd name="connsiteY115" fmla="*/ 1237258 h 2348507"/>
                  <a:gd name="connsiteX116" fmla="*/ 1561711 w 1585422"/>
                  <a:gd name="connsiteY116" fmla="*/ 1211858 h 2348507"/>
                  <a:gd name="connsiteX117" fmla="*/ 1583937 w 1585422"/>
                  <a:gd name="connsiteY117" fmla="*/ 1191220 h 2348507"/>
                  <a:gd name="connsiteX118" fmla="*/ 1575999 w 1585422"/>
                  <a:gd name="connsiteY118" fmla="*/ 1156295 h 2348507"/>
                  <a:gd name="connsiteX119" fmla="*/ 190111 w 1585422"/>
                  <a:gd name="connsiteY119" fmla="*/ 746720 h 2348507"/>
                  <a:gd name="connsiteX120" fmla="*/ 190111 w 1585422"/>
                  <a:gd name="connsiteY120" fmla="*/ 737195 h 2348507"/>
                  <a:gd name="connsiteX121" fmla="*/ 177411 w 1585422"/>
                  <a:gd name="connsiteY121" fmla="*/ 726083 h 2348507"/>
                  <a:gd name="connsiteX122" fmla="*/ 155186 w 1585422"/>
                  <a:gd name="connsiteY122" fmla="*/ 680045 h 2348507"/>
                  <a:gd name="connsiteX123" fmla="*/ 155186 w 1585422"/>
                  <a:gd name="connsiteY123" fmla="*/ 662583 h 2348507"/>
                  <a:gd name="connsiteX124" fmla="*/ 145661 w 1585422"/>
                  <a:gd name="connsiteY124" fmla="*/ 651470 h 2348507"/>
                  <a:gd name="connsiteX125" fmla="*/ 137724 w 1585422"/>
                  <a:gd name="connsiteY125" fmla="*/ 621308 h 2348507"/>
                  <a:gd name="connsiteX126" fmla="*/ 137724 w 1585422"/>
                  <a:gd name="connsiteY126" fmla="*/ 611783 h 2348507"/>
                  <a:gd name="connsiteX127" fmla="*/ 134549 w 1585422"/>
                  <a:gd name="connsiteY127" fmla="*/ 603845 h 2348507"/>
                  <a:gd name="connsiteX128" fmla="*/ 131374 w 1585422"/>
                  <a:gd name="connsiteY128" fmla="*/ 549870 h 2348507"/>
                  <a:gd name="connsiteX129" fmla="*/ 134549 w 1585422"/>
                  <a:gd name="connsiteY129" fmla="*/ 494308 h 2348507"/>
                  <a:gd name="connsiteX130" fmla="*/ 137724 w 1585422"/>
                  <a:gd name="connsiteY130" fmla="*/ 470495 h 2348507"/>
                  <a:gd name="connsiteX131" fmla="*/ 228211 w 1585422"/>
                  <a:gd name="connsiteY131" fmla="*/ 241895 h 2348507"/>
                  <a:gd name="connsiteX132" fmla="*/ 296474 w 1585422"/>
                  <a:gd name="connsiteY132" fmla="*/ 154583 h 2348507"/>
                  <a:gd name="connsiteX133" fmla="*/ 544124 w 1585422"/>
                  <a:gd name="connsiteY133" fmla="*/ 27583 h 2348507"/>
                  <a:gd name="connsiteX134" fmla="*/ 629849 w 1585422"/>
                  <a:gd name="connsiteY134" fmla="*/ 21233 h 2348507"/>
                  <a:gd name="connsiteX135" fmla="*/ 718749 w 1585422"/>
                  <a:gd name="connsiteY135" fmla="*/ 25995 h 2348507"/>
                  <a:gd name="connsiteX136" fmla="*/ 720336 w 1585422"/>
                  <a:gd name="connsiteY136" fmla="*/ 25995 h 2348507"/>
                  <a:gd name="connsiteX137" fmla="*/ 721924 w 1585422"/>
                  <a:gd name="connsiteY137" fmla="*/ 25995 h 2348507"/>
                  <a:gd name="connsiteX138" fmla="*/ 829874 w 1585422"/>
                  <a:gd name="connsiteY138" fmla="*/ 35520 h 2348507"/>
                  <a:gd name="connsiteX139" fmla="*/ 861624 w 1585422"/>
                  <a:gd name="connsiteY139" fmla="*/ 43458 h 2348507"/>
                  <a:gd name="connsiteX140" fmla="*/ 1275961 w 1585422"/>
                  <a:gd name="connsiteY140" fmla="*/ 418108 h 2348507"/>
                  <a:gd name="connsiteX141" fmla="*/ 1271199 w 1585422"/>
                  <a:gd name="connsiteY141" fmla="*/ 689570 h 2348507"/>
                  <a:gd name="connsiteX142" fmla="*/ 1263262 w 1585422"/>
                  <a:gd name="connsiteY142" fmla="*/ 695920 h 2348507"/>
                  <a:gd name="connsiteX143" fmla="*/ 1256911 w 1585422"/>
                  <a:gd name="connsiteY143" fmla="*/ 721320 h 2348507"/>
                  <a:gd name="connsiteX144" fmla="*/ 1236274 w 1585422"/>
                  <a:gd name="connsiteY144" fmla="*/ 759420 h 2348507"/>
                  <a:gd name="connsiteX145" fmla="*/ 1228336 w 1585422"/>
                  <a:gd name="connsiteY145" fmla="*/ 773708 h 2348507"/>
                  <a:gd name="connsiteX146" fmla="*/ 1223574 w 1585422"/>
                  <a:gd name="connsiteY146" fmla="*/ 780058 h 2348507"/>
                  <a:gd name="connsiteX147" fmla="*/ 1221987 w 1585422"/>
                  <a:gd name="connsiteY147" fmla="*/ 784820 h 2348507"/>
                  <a:gd name="connsiteX148" fmla="*/ 1041011 w 1585422"/>
                  <a:gd name="connsiteY148" fmla="*/ 951508 h 2348507"/>
                  <a:gd name="connsiteX149" fmla="*/ 1031487 w 1585422"/>
                  <a:gd name="connsiteY149" fmla="*/ 956270 h 2348507"/>
                  <a:gd name="connsiteX150" fmla="*/ 914011 w 1585422"/>
                  <a:gd name="connsiteY150" fmla="*/ 994370 h 2348507"/>
                  <a:gd name="connsiteX151" fmla="*/ 890199 w 1585422"/>
                  <a:gd name="connsiteY151" fmla="*/ 997545 h 2348507"/>
                  <a:gd name="connsiteX152" fmla="*/ 658424 w 1585422"/>
                  <a:gd name="connsiteY152" fmla="*/ 1011833 h 2348507"/>
                  <a:gd name="connsiteX153" fmla="*/ 656836 w 1585422"/>
                  <a:gd name="connsiteY153" fmla="*/ 1011833 h 2348507"/>
                  <a:gd name="connsiteX154" fmla="*/ 655249 w 1585422"/>
                  <a:gd name="connsiteY154" fmla="*/ 1011833 h 2348507"/>
                  <a:gd name="connsiteX155" fmla="*/ 552061 w 1585422"/>
                  <a:gd name="connsiteY155" fmla="*/ 997545 h 2348507"/>
                  <a:gd name="connsiteX156" fmla="*/ 190111 w 1585422"/>
                  <a:gd name="connsiteY156" fmla="*/ 746720 h 2348507"/>
                  <a:gd name="connsiteX157" fmla="*/ 671124 w 1585422"/>
                  <a:gd name="connsiteY157" fmla="*/ 1034058 h 2348507"/>
                  <a:gd name="connsiteX158" fmla="*/ 666362 w 1585422"/>
                  <a:gd name="connsiteY158" fmla="*/ 1040408 h 2348507"/>
                  <a:gd name="connsiteX159" fmla="*/ 598099 w 1585422"/>
                  <a:gd name="connsiteY159" fmla="*/ 1135658 h 2348507"/>
                  <a:gd name="connsiteX160" fmla="*/ 482211 w 1585422"/>
                  <a:gd name="connsiteY160" fmla="*/ 1143595 h 2348507"/>
                  <a:gd name="connsiteX161" fmla="*/ 388549 w 1585422"/>
                  <a:gd name="connsiteY161" fmla="*/ 941983 h 2348507"/>
                  <a:gd name="connsiteX162" fmla="*/ 545711 w 1585422"/>
                  <a:gd name="connsiteY162" fmla="*/ 1015008 h 2348507"/>
                  <a:gd name="connsiteX163" fmla="*/ 658424 w 1585422"/>
                  <a:gd name="connsiteY163" fmla="*/ 1030883 h 2348507"/>
                  <a:gd name="connsiteX164" fmla="*/ 671124 w 1585422"/>
                  <a:gd name="connsiteY164" fmla="*/ 1034058 h 2348507"/>
                  <a:gd name="connsiteX165" fmla="*/ 594924 w 1585422"/>
                  <a:gd name="connsiteY165" fmla="*/ 2262783 h 2348507"/>
                  <a:gd name="connsiteX166" fmla="*/ 580636 w 1585422"/>
                  <a:gd name="connsiteY166" fmla="*/ 2313583 h 2348507"/>
                  <a:gd name="connsiteX167" fmla="*/ 523486 w 1585422"/>
                  <a:gd name="connsiteY167" fmla="*/ 2315170 h 2348507"/>
                  <a:gd name="connsiteX168" fmla="*/ 455224 w 1585422"/>
                  <a:gd name="connsiteY168" fmla="*/ 2307233 h 2348507"/>
                  <a:gd name="connsiteX169" fmla="*/ 328224 w 1585422"/>
                  <a:gd name="connsiteY169" fmla="*/ 2292946 h 2348507"/>
                  <a:gd name="connsiteX170" fmla="*/ 296474 w 1585422"/>
                  <a:gd name="connsiteY170" fmla="*/ 2289770 h 2348507"/>
                  <a:gd name="connsiteX171" fmla="*/ 283774 w 1585422"/>
                  <a:gd name="connsiteY171" fmla="*/ 2277071 h 2348507"/>
                  <a:gd name="connsiteX172" fmla="*/ 332986 w 1585422"/>
                  <a:gd name="connsiteY172" fmla="*/ 2248496 h 2348507"/>
                  <a:gd name="connsiteX173" fmla="*/ 388549 w 1585422"/>
                  <a:gd name="connsiteY173" fmla="*/ 2223095 h 2348507"/>
                  <a:gd name="connsiteX174" fmla="*/ 447286 w 1585422"/>
                  <a:gd name="connsiteY174" fmla="*/ 2199283 h 2348507"/>
                  <a:gd name="connsiteX175" fmla="*/ 452049 w 1585422"/>
                  <a:gd name="connsiteY175" fmla="*/ 2196108 h 2348507"/>
                  <a:gd name="connsiteX176" fmla="*/ 596511 w 1585422"/>
                  <a:gd name="connsiteY176" fmla="*/ 2221508 h 2348507"/>
                  <a:gd name="connsiteX177" fmla="*/ 599686 w 1585422"/>
                  <a:gd name="connsiteY177" fmla="*/ 2219920 h 2348507"/>
                  <a:gd name="connsiteX178" fmla="*/ 594924 w 1585422"/>
                  <a:gd name="connsiteY178" fmla="*/ 2262783 h 2348507"/>
                  <a:gd name="connsiteX179" fmla="*/ 612386 w 1585422"/>
                  <a:gd name="connsiteY179" fmla="*/ 2008783 h 2348507"/>
                  <a:gd name="connsiteX180" fmla="*/ 609211 w 1585422"/>
                  <a:gd name="connsiteY180" fmla="*/ 2072283 h 2348507"/>
                  <a:gd name="connsiteX181" fmla="*/ 599686 w 1585422"/>
                  <a:gd name="connsiteY181" fmla="*/ 2204045 h 2348507"/>
                  <a:gd name="connsiteX182" fmla="*/ 599686 w 1585422"/>
                  <a:gd name="connsiteY182" fmla="*/ 2205633 h 2348507"/>
                  <a:gd name="connsiteX183" fmla="*/ 590161 w 1585422"/>
                  <a:gd name="connsiteY183" fmla="*/ 2202458 h 2348507"/>
                  <a:gd name="connsiteX184" fmla="*/ 464749 w 1585422"/>
                  <a:gd name="connsiteY184" fmla="*/ 2180233 h 2348507"/>
                  <a:gd name="connsiteX185" fmla="*/ 463161 w 1585422"/>
                  <a:gd name="connsiteY185" fmla="*/ 2178645 h 2348507"/>
                  <a:gd name="connsiteX186" fmla="*/ 464749 w 1585422"/>
                  <a:gd name="connsiteY186" fmla="*/ 2156420 h 2348507"/>
                  <a:gd name="connsiteX187" fmla="*/ 466336 w 1585422"/>
                  <a:gd name="connsiteY187" fmla="*/ 2081808 h 2348507"/>
                  <a:gd name="connsiteX188" fmla="*/ 466336 w 1585422"/>
                  <a:gd name="connsiteY188" fmla="*/ 2067520 h 2348507"/>
                  <a:gd name="connsiteX189" fmla="*/ 582224 w 1585422"/>
                  <a:gd name="connsiteY189" fmla="*/ 2081808 h 2348507"/>
                  <a:gd name="connsiteX190" fmla="*/ 582224 w 1585422"/>
                  <a:gd name="connsiteY190" fmla="*/ 2059583 h 2348507"/>
                  <a:gd name="connsiteX191" fmla="*/ 466336 w 1585422"/>
                  <a:gd name="connsiteY191" fmla="*/ 2043708 h 2348507"/>
                  <a:gd name="connsiteX192" fmla="*/ 469511 w 1585422"/>
                  <a:gd name="connsiteY192" fmla="*/ 1938933 h 2348507"/>
                  <a:gd name="connsiteX193" fmla="*/ 610799 w 1585422"/>
                  <a:gd name="connsiteY193" fmla="*/ 1956395 h 2348507"/>
                  <a:gd name="connsiteX194" fmla="*/ 612386 w 1585422"/>
                  <a:gd name="connsiteY194" fmla="*/ 2008783 h 2348507"/>
                  <a:gd name="connsiteX195" fmla="*/ 720336 w 1585422"/>
                  <a:gd name="connsiteY195" fmla="*/ 2116733 h 2348507"/>
                  <a:gd name="connsiteX196" fmla="*/ 858449 w 1585422"/>
                  <a:gd name="connsiteY196" fmla="*/ 2108795 h 2348507"/>
                  <a:gd name="connsiteX197" fmla="*/ 860036 w 1585422"/>
                  <a:gd name="connsiteY197" fmla="*/ 2108795 h 2348507"/>
                  <a:gd name="connsiteX198" fmla="*/ 858449 w 1585422"/>
                  <a:gd name="connsiteY198" fmla="*/ 2140545 h 2348507"/>
                  <a:gd name="connsiteX199" fmla="*/ 864799 w 1585422"/>
                  <a:gd name="connsiteY199" fmla="*/ 2181821 h 2348507"/>
                  <a:gd name="connsiteX200" fmla="*/ 726686 w 1585422"/>
                  <a:gd name="connsiteY200" fmla="*/ 2181821 h 2348507"/>
                  <a:gd name="connsiteX201" fmla="*/ 721924 w 1585422"/>
                  <a:gd name="connsiteY201" fmla="*/ 2181821 h 2348507"/>
                  <a:gd name="connsiteX202" fmla="*/ 720336 w 1585422"/>
                  <a:gd name="connsiteY202" fmla="*/ 2116733 h 2348507"/>
                  <a:gd name="connsiteX203" fmla="*/ 906074 w 1585422"/>
                  <a:gd name="connsiteY203" fmla="*/ 2219920 h 2348507"/>
                  <a:gd name="connsiteX204" fmla="*/ 960049 w 1585422"/>
                  <a:gd name="connsiteY204" fmla="*/ 2256433 h 2348507"/>
                  <a:gd name="connsiteX205" fmla="*/ 1014024 w 1585422"/>
                  <a:gd name="connsiteY205" fmla="*/ 2292946 h 2348507"/>
                  <a:gd name="connsiteX206" fmla="*/ 1044186 w 1585422"/>
                  <a:gd name="connsiteY206" fmla="*/ 2326283 h 2348507"/>
                  <a:gd name="connsiteX207" fmla="*/ 785424 w 1585422"/>
                  <a:gd name="connsiteY207" fmla="*/ 2311996 h 2348507"/>
                  <a:gd name="connsiteX208" fmla="*/ 733036 w 1585422"/>
                  <a:gd name="connsiteY208" fmla="*/ 2305645 h 2348507"/>
                  <a:gd name="connsiteX209" fmla="*/ 721924 w 1585422"/>
                  <a:gd name="connsiteY209" fmla="*/ 2248496 h 2348507"/>
                  <a:gd name="connsiteX210" fmla="*/ 721924 w 1585422"/>
                  <a:gd name="connsiteY210" fmla="*/ 2204045 h 2348507"/>
                  <a:gd name="connsiteX211" fmla="*/ 880674 w 1585422"/>
                  <a:gd name="connsiteY211" fmla="*/ 2200871 h 2348507"/>
                  <a:gd name="connsiteX212" fmla="*/ 906074 w 1585422"/>
                  <a:gd name="connsiteY212" fmla="*/ 2219920 h 2348507"/>
                  <a:gd name="connsiteX213" fmla="*/ 860036 w 1585422"/>
                  <a:gd name="connsiteY213" fmla="*/ 2078633 h 2348507"/>
                  <a:gd name="connsiteX214" fmla="*/ 860036 w 1585422"/>
                  <a:gd name="connsiteY214" fmla="*/ 2086571 h 2348507"/>
                  <a:gd name="connsiteX215" fmla="*/ 858449 w 1585422"/>
                  <a:gd name="connsiteY215" fmla="*/ 2086571 h 2348507"/>
                  <a:gd name="connsiteX216" fmla="*/ 720336 w 1585422"/>
                  <a:gd name="connsiteY216" fmla="*/ 2094508 h 2348507"/>
                  <a:gd name="connsiteX217" fmla="*/ 720336 w 1585422"/>
                  <a:gd name="connsiteY217" fmla="*/ 1964333 h 2348507"/>
                  <a:gd name="connsiteX218" fmla="*/ 871149 w 1585422"/>
                  <a:gd name="connsiteY218" fmla="*/ 1959571 h 2348507"/>
                  <a:gd name="connsiteX219" fmla="*/ 860036 w 1585422"/>
                  <a:gd name="connsiteY219" fmla="*/ 2078633 h 2348507"/>
                  <a:gd name="connsiteX220" fmla="*/ 1426774 w 1585422"/>
                  <a:gd name="connsiteY220" fmla="*/ 1237258 h 2348507"/>
                  <a:gd name="connsiteX221" fmla="*/ 1404549 w 1585422"/>
                  <a:gd name="connsiteY221" fmla="*/ 1245196 h 2348507"/>
                  <a:gd name="connsiteX222" fmla="*/ 1361687 w 1585422"/>
                  <a:gd name="connsiteY222" fmla="*/ 1245196 h 2348507"/>
                  <a:gd name="connsiteX223" fmla="*/ 1193411 w 1585422"/>
                  <a:gd name="connsiteY223" fmla="*/ 1229321 h 2348507"/>
                  <a:gd name="connsiteX224" fmla="*/ 1099749 w 1585422"/>
                  <a:gd name="connsiteY224" fmla="*/ 1207095 h 2348507"/>
                  <a:gd name="connsiteX225" fmla="*/ 1096574 w 1585422"/>
                  <a:gd name="connsiteY225" fmla="*/ 1207095 h 2348507"/>
                  <a:gd name="connsiteX226" fmla="*/ 1093399 w 1585422"/>
                  <a:gd name="connsiteY226" fmla="*/ 1165821 h 2348507"/>
                  <a:gd name="connsiteX227" fmla="*/ 1079112 w 1585422"/>
                  <a:gd name="connsiteY227" fmla="*/ 1165821 h 2348507"/>
                  <a:gd name="connsiteX228" fmla="*/ 1114036 w 1585422"/>
                  <a:gd name="connsiteY228" fmla="*/ 1488083 h 2348507"/>
                  <a:gd name="connsiteX229" fmla="*/ 1110862 w 1585422"/>
                  <a:gd name="connsiteY229" fmla="*/ 1488083 h 2348507"/>
                  <a:gd name="connsiteX230" fmla="*/ 1161661 w 1585422"/>
                  <a:gd name="connsiteY230" fmla="*/ 1888133 h 2348507"/>
                  <a:gd name="connsiteX231" fmla="*/ 640961 w 1585422"/>
                  <a:gd name="connsiteY231" fmla="*/ 1940520 h 2348507"/>
                  <a:gd name="connsiteX232" fmla="*/ 639374 w 1585422"/>
                  <a:gd name="connsiteY232" fmla="*/ 1937345 h 2348507"/>
                  <a:gd name="connsiteX233" fmla="*/ 618737 w 1585422"/>
                  <a:gd name="connsiteY233" fmla="*/ 1938933 h 2348507"/>
                  <a:gd name="connsiteX234" fmla="*/ 423474 w 1585422"/>
                  <a:gd name="connsiteY234" fmla="*/ 1911946 h 2348507"/>
                  <a:gd name="connsiteX235" fmla="*/ 240911 w 1585422"/>
                  <a:gd name="connsiteY235" fmla="*/ 1862733 h 2348507"/>
                  <a:gd name="connsiteX236" fmla="*/ 240911 w 1585422"/>
                  <a:gd name="connsiteY236" fmla="*/ 1861145 h 2348507"/>
                  <a:gd name="connsiteX237" fmla="*/ 294886 w 1585422"/>
                  <a:gd name="connsiteY237" fmla="*/ 1478558 h 2348507"/>
                  <a:gd name="connsiteX238" fmla="*/ 290124 w 1585422"/>
                  <a:gd name="connsiteY238" fmla="*/ 1469033 h 2348507"/>
                  <a:gd name="connsiteX239" fmla="*/ 340924 w 1585422"/>
                  <a:gd name="connsiteY239" fmla="*/ 1392833 h 2348507"/>
                  <a:gd name="connsiteX240" fmla="*/ 342511 w 1585422"/>
                  <a:gd name="connsiteY240" fmla="*/ 1384895 h 2348507"/>
                  <a:gd name="connsiteX241" fmla="*/ 347274 w 1585422"/>
                  <a:gd name="connsiteY241" fmla="*/ 1378545 h 2348507"/>
                  <a:gd name="connsiteX242" fmla="*/ 396486 w 1585422"/>
                  <a:gd name="connsiteY242" fmla="*/ 1265833 h 2348507"/>
                  <a:gd name="connsiteX243" fmla="*/ 388549 w 1585422"/>
                  <a:gd name="connsiteY243" fmla="*/ 1251545 h 2348507"/>
                  <a:gd name="connsiteX244" fmla="*/ 374261 w 1585422"/>
                  <a:gd name="connsiteY244" fmla="*/ 1259483 h 2348507"/>
                  <a:gd name="connsiteX245" fmla="*/ 325049 w 1585422"/>
                  <a:gd name="connsiteY245" fmla="*/ 1372196 h 2348507"/>
                  <a:gd name="connsiteX246" fmla="*/ 325049 w 1585422"/>
                  <a:gd name="connsiteY246" fmla="*/ 1376958 h 2348507"/>
                  <a:gd name="connsiteX247" fmla="*/ 321874 w 1585422"/>
                  <a:gd name="connsiteY247" fmla="*/ 1380133 h 2348507"/>
                  <a:gd name="connsiteX248" fmla="*/ 226624 w 1585422"/>
                  <a:gd name="connsiteY248" fmla="*/ 1505545 h 2348507"/>
                  <a:gd name="connsiteX249" fmla="*/ 163124 w 1585422"/>
                  <a:gd name="connsiteY249" fmla="*/ 1530946 h 2348507"/>
                  <a:gd name="connsiteX250" fmla="*/ 123436 w 1585422"/>
                  <a:gd name="connsiteY250" fmla="*/ 1499196 h 2348507"/>
                  <a:gd name="connsiteX251" fmla="*/ 121849 w 1585422"/>
                  <a:gd name="connsiteY251" fmla="*/ 1480145 h 2348507"/>
                  <a:gd name="connsiteX252" fmla="*/ 142486 w 1585422"/>
                  <a:gd name="connsiteY252" fmla="*/ 1380133 h 2348507"/>
                  <a:gd name="connsiteX253" fmla="*/ 185349 w 1585422"/>
                  <a:gd name="connsiteY253" fmla="*/ 1269008 h 2348507"/>
                  <a:gd name="connsiteX254" fmla="*/ 296474 w 1585422"/>
                  <a:gd name="connsiteY254" fmla="*/ 1053108 h 2348507"/>
                  <a:gd name="connsiteX255" fmla="*/ 363149 w 1585422"/>
                  <a:gd name="connsiteY255" fmla="*/ 953095 h 2348507"/>
                  <a:gd name="connsiteX256" fmla="*/ 423474 w 1585422"/>
                  <a:gd name="connsiteY256" fmla="*/ 1132483 h 2348507"/>
                  <a:gd name="connsiteX257" fmla="*/ 626674 w 1585422"/>
                  <a:gd name="connsiteY257" fmla="*/ 1140420 h 2348507"/>
                  <a:gd name="connsiteX258" fmla="*/ 680649 w 1585422"/>
                  <a:gd name="connsiteY258" fmla="*/ 1068983 h 2348507"/>
                  <a:gd name="connsiteX259" fmla="*/ 787011 w 1585422"/>
                  <a:gd name="connsiteY259" fmla="*/ 1170583 h 2348507"/>
                  <a:gd name="connsiteX260" fmla="*/ 977511 w 1585422"/>
                  <a:gd name="connsiteY260" fmla="*/ 1102321 h 2348507"/>
                  <a:gd name="connsiteX261" fmla="*/ 1031487 w 1585422"/>
                  <a:gd name="connsiteY261" fmla="*/ 995958 h 2348507"/>
                  <a:gd name="connsiteX262" fmla="*/ 1010849 w 1585422"/>
                  <a:gd name="connsiteY262" fmla="*/ 989608 h 2348507"/>
                  <a:gd name="connsiteX263" fmla="*/ 853686 w 1585422"/>
                  <a:gd name="connsiteY263" fmla="*/ 1149946 h 2348507"/>
                  <a:gd name="connsiteX264" fmla="*/ 696524 w 1585422"/>
                  <a:gd name="connsiteY264" fmla="*/ 1032470 h 2348507"/>
                  <a:gd name="connsiteX265" fmla="*/ 728274 w 1585422"/>
                  <a:gd name="connsiteY265" fmla="*/ 1034058 h 2348507"/>
                  <a:gd name="connsiteX266" fmla="*/ 894961 w 1585422"/>
                  <a:gd name="connsiteY266" fmla="*/ 1013420 h 2348507"/>
                  <a:gd name="connsiteX267" fmla="*/ 917186 w 1585422"/>
                  <a:gd name="connsiteY267" fmla="*/ 1010245 h 2348507"/>
                  <a:gd name="connsiteX268" fmla="*/ 1037836 w 1585422"/>
                  <a:gd name="connsiteY268" fmla="*/ 972145 h 2348507"/>
                  <a:gd name="connsiteX269" fmla="*/ 1045774 w 1585422"/>
                  <a:gd name="connsiteY269" fmla="*/ 984845 h 2348507"/>
                  <a:gd name="connsiteX270" fmla="*/ 1045774 w 1585422"/>
                  <a:gd name="connsiteY270" fmla="*/ 984845 h 2348507"/>
                  <a:gd name="connsiteX271" fmla="*/ 1050536 w 1585422"/>
                  <a:gd name="connsiteY271" fmla="*/ 976908 h 2348507"/>
                  <a:gd name="connsiteX272" fmla="*/ 1050536 w 1585422"/>
                  <a:gd name="connsiteY272" fmla="*/ 976908 h 2348507"/>
                  <a:gd name="connsiteX273" fmla="*/ 1348987 w 1585422"/>
                  <a:gd name="connsiteY273" fmla="*/ 1111845 h 2348507"/>
                  <a:gd name="connsiteX274" fmla="*/ 1360099 w 1585422"/>
                  <a:gd name="connsiteY274" fmla="*/ 1107083 h 2348507"/>
                  <a:gd name="connsiteX275" fmla="*/ 1452174 w 1585422"/>
                  <a:gd name="connsiteY275" fmla="*/ 1151533 h 2348507"/>
                  <a:gd name="connsiteX276" fmla="*/ 1453761 w 1585422"/>
                  <a:gd name="connsiteY276" fmla="*/ 1151533 h 2348507"/>
                  <a:gd name="connsiteX277" fmla="*/ 1433124 w 1585422"/>
                  <a:gd name="connsiteY277" fmla="*/ 1219795 h 2348507"/>
                  <a:gd name="connsiteX278" fmla="*/ 1426774 w 1585422"/>
                  <a:gd name="connsiteY278" fmla="*/ 1237258 h 2348507"/>
                  <a:gd name="connsiteX279" fmla="*/ 1569649 w 1585422"/>
                  <a:gd name="connsiteY279" fmla="*/ 1183283 h 2348507"/>
                  <a:gd name="connsiteX280" fmla="*/ 1544249 w 1585422"/>
                  <a:gd name="connsiteY280" fmla="*/ 1202333 h 2348507"/>
                  <a:gd name="connsiteX281" fmla="*/ 1541074 w 1585422"/>
                  <a:gd name="connsiteY281" fmla="*/ 1215033 h 2348507"/>
                  <a:gd name="connsiteX282" fmla="*/ 1553774 w 1585422"/>
                  <a:gd name="connsiteY282" fmla="*/ 1232495 h 2348507"/>
                  <a:gd name="connsiteX283" fmla="*/ 1547424 w 1585422"/>
                  <a:gd name="connsiteY283" fmla="*/ 1245196 h 2348507"/>
                  <a:gd name="connsiteX284" fmla="*/ 1541074 w 1585422"/>
                  <a:gd name="connsiteY284" fmla="*/ 1256308 h 2348507"/>
                  <a:gd name="connsiteX285" fmla="*/ 1525199 w 1585422"/>
                  <a:gd name="connsiteY285" fmla="*/ 1267420 h 2348507"/>
                  <a:gd name="connsiteX286" fmla="*/ 1512499 w 1585422"/>
                  <a:gd name="connsiteY286" fmla="*/ 1270595 h 2348507"/>
                  <a:gd name="connsiteX287" fmla="*/ 1502974 w 1585422"/>
                  <a:gd name="connsiteY287" fmla="*/ 1276946 h 2348507"/>
                  <a:gd name="connsiteX288" fmla="*/ 1495036 w 1585422"/>
                  <a:gd name="connsiteY288" fmla="*/ 1281708 h 2348507"/>
                  <a:gd name="connsiteX289" fmla="*/ 1493449 w 1585422"/>
                  <a:gd name="connsiteY289" fmla="*/ 1299170 h 2348507"/>
                  <a:gd name="connsiteX290" fmla="*/ 1441062 w 1585422"/>
                  <a:gd name="connsiteY290" fmla="*/ 1243608 h 2348507"/>
                  <a:gd name="connsiteX291" fmla="*/ 1441062 w 1585422"/>
                  <a:gd name="connsiteY291" fmla="*/ 1242020 h 2348507"/>
                  <a:gd name="connsiteX292" fmla="*/ 1445824 w 1585422"/>
                  <a:gd name="connsiteY292" fmla="*/ 1234083 h 2348507"/>
                  <a:gd name="connsiteX293" fmla="*/ 1468049 w 1585422"/>
                  <a:gd name="connsiteY293" fmla="*/ 1178520 h 2348507"/>
                  <a:gd name="connsiteX294" fmla="*/ 1475987 w 1585422"/>
                  <a:gd name="connsiteY294" fmla="*/ 1181696 h 2348507"/>
                  <a:gd name="connsiteX295" fmla="*/ 1518849 w 1585422"/>
                  <a:gd name="connsiteY295" fmla="*/ 1172170 h 2348507"/>
                  <a:gd name="connsiteX296" fmla="*/ 1539487 w 1585422"/>
                  <a:gd name="connsiteY296" fmla="*/ 1167408 h 2348507"/>
                  <a:gd name="connsiteX297" fmla="*/ 1556949 w 1585422"/>
                  <a:gd name="connsiteY297" fmla="*/ 1164233 h 2348507"/>
                  <a:gd name="connsiteX298" fmla="*/ 1569649 w 1585422"/>
                  <a:gd name="connsiteY298" fmla="*/ 1183283 h 234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</a:cxnLst>
                <a:rect l="l" t="t" r="r" b="b"/>
                <a:pathLst>
                  <a:path w="1585422" h="2348507">
                    <a:moveTo>
                      <a:pt x="1575999" y="1156295"/>
                    </a:moveTo>
                    <a:cubicBezTo>
                      <a:pt x="1564886" y="1145183"/>
                      <a:pt x="1547424" y="1149946"/>
                      <a:pt x="1533136" y="1153120"/>
                    </a:cubicBezTo>
                    <a:cubicBezTo>
                      <a:pt x="1512499" y="1157883"/>
                      <a:pt x="1493449" y="1161058"/>
                      <a:pt x="1472812" y="1165821"/>
                    </a:cubicBezTo>
                    <a:cubicBezTo>
                      <a:pt x="1471224" y="1165821"/>
                      <a:pt x="1471224" y="1165821"/>
                      <a:pt x="1469636" y="1167408"/>
                    </a:cubicBezTo>
                    <a:cubicBezTo>
                      <a:pt x="1469636" y="1161058"/>
                      <a:pt x="1471224" y="1153120"/>
                      <a:pt x="1469636" y="1146770"/>
                    </a:cubicBezTo>
                    <a:cubicBezTo>
                      <a:pt x="1469636" y="1142008"/>
                      <a:pt x="1464874" y="1140420"/>
                      <a:pt x="1460112" y="1142008"/>
                    </a:cubicBezTo>
                    <a:cubicBezTo>
                      <a:pt x="1423599" y="1124545"/>
                      <a:pt x="1385499" y="1107083"/>
                      <a:pt x="1348987" y="1089620"/>
                    </a:cubicBezTo>
                    <a:cubicBezTo>
                      <a:pt x="1345812" y="1088033"/>
                      <a:pt x="1341049" y="1088033"/>
                      <a:pt x="1339461" y="1091208"/>
                    </a:cubicBezTo>
                    <a:cubicBezTo>
                      <a:pt x="1339461" y="1091208"/>
                      <a:pt x="1339461" y="1092795"/>
                      <a:pt x="1339461" y="1092795"/>
                    </a:cubicBezTo>
                    <a:cubicBezTo>
                      <a:pt x="1250561" y="1040408"/>
                      <a:pt x="1156899" y="999133"/>
                      <a:pt x="1058474" y="968970"/>
                    </a:cubicBezTo>
                    <a:cubicBezTo>
                      <a:pt x="1058474" y="968970"/>
                      <a:pt x="1058474" y="968970"/>
                      <a:pt x="1058474" y="968970"/>
                    </a:cubicBezTo>
                    <a:cubicBezTo>
                      <a:pt x="1061649" y="967383"/>
                      <a:pt x="1066411" y="964208"/>
                      <a:pt x="1069586" y="962620"/>
                    </a:cubicBezTo>
                    <a:cubicBezTo>
                      <a:pt x="1072762" y="959445"/>
                      <a:pt x="1075936" y="957858"/>
                      <a:pt x="1080699" y="956270"/>
                    </a:cubicBezTo>
                    <a:cubicBezTo>
                      <a:pt x="1126737" y="927695"/>
                      <a:pt x="1168012" y="892770"/>
                      <a:pt x="1202936" y="849908"/>
                    </a:cubicBezTo>
                    <a:cubicBezTo>
                      <a:pt x="1194999" y="873720"/>
                      <a:pt x="1187061" y="897533"/>
                      <a:pt x="1179124" y="921345"/>
                    </a:cubicBezTo>
                    <a:cubicBezTo>
                      <a:pt x="1174362" y="934045"/>
                      <a:pt x="1194999" y="940395"/>
                      <a:pt x="1199762" y="927695"/>
                    </a:cubicBezTo>
                    <a:lnTo>
                      <a:pt x="1241036" y="799108"/>
                    </a:lnTo>
                    <a:cubicBezTo>
                      <a:pt x="1234686" y="834033"/>
                      <a:pt x="1229924" y="870545"/>
                      <a:pt x="1228336" y="907058"/>
                    </a:cubicBezTo>
                    <a:cubicBezTo>
                      <a:pt x="1226749" y="921345"/>
                      <a:pt x="1248974" y="921345"/>
                      <a:pt x="1250561" y="907058"/>
                    </a:cubicBezTo>
                    <a:cubicBezTo>
                      <a:pt x="1253737" y="849908"/>
                      <a:pt x="1263262" y="794345"/>
                      <a:pt x="1275961" y="740370"/>
                    </a:cubicBezTo>
                    <a:cubicBezTo>
                      <a:pt x="1272786" y="795933"/>
                      <a:pt x="1275961" y="849908"/>
                      <a:pt x="1283899" y="905470"/>
                    </a:cubicBezTo>
                    <a:cubicBezTo>
                      <a:pt x="1285487" y="919758"/>
                      <a:pt x="1307711" y="913408"/>
                      <a:pt x="1304536" y="900708"/>
                    </a:cubicBezTo>
                    <a:cubicBezTo>
                      <a:pt x="1293424" y="826095"/>
                      <a:pt x="1293424" y="751483"/>
                      <a:pt x="1302949" y="676870"/>
                    </a:cubicBezTo>
                    <a:cubicBezTo>
                      <a:pt x="1307711" y="746720"/>
                      <a:pt x="1317237" y="814983"/>
                      <a:pt x="1331524" y="883245"/>
                    </a:cubicBezTo>
                    <a:cubicBezTo>
                      <a:pt x="1334699" y="897533"/>
                      <a:pt x="1355336" y="891183"/>
                      <a:pt x="1352161" y="878483"/>
                    </a:cubicBezTo>
                    <a:cubicBezTo>
                      <a:pt x="1329937" y="775295"/>
                      <a:pt x="1318824" y="668933"/>
                      <a:pt x="1320411" y="564158"/>
                    </a:cubicBezTo>
                    <a:cubicBezTo>
                      <a:pt x="1320411" y="564158"/>
                      <a:pt x="1320411" y="562570"/>
                      <a:pt x="1320411" y="562570"/>
                    </a:cubicBezTo>
                    <a:cubicBezTo>
                      <a:pt x="1321999" y="510183"/>
                      <a:pt x="1314062" y="459383"/>
                      <a:pt x="1296599" y="411758"/>
                    </a:cubicBezTo>
                    <a:cubicBezTo>
                      <a:pt x="1233099" y="248245"/>
                      <a:pt x="1071174" y="57745"/>
                      <a:pt x="866386" y="24408"/>
                    </a:cubicBezTo>
                    <a:cubicBezTo>
                      <a:pt x="855274" y="21233"/>
                      <a:pt x="844161" y="18058"/>
                      <a:pt x="834636" y="14883"/>
                    </a:cubicBezTo>
                    <a:cubicBezTo>
                      <a:pt x="793362" y="5358"/>
                      <a:pt x="756849" y="2183"/>
                      <a:pt x="721924" y="5358"/>
                    </a:cubicBezTo>
                    <a:cubicBezTo>
                      <a:pt x="686999" y="595"/>
                      <a:pt x="656836" y="-992"/>
                      <a:pt x="629849" y="595"/>
                    </a:cubicBezTo>
                    <a:cubicBezTo>
                      <a:pt x="599686" y="595"/>
                      <a:pt x="571112" y="3770"/>
                      <a:pt x="540949" y="8533"/>
                    </a:cubicBezTo>
                    <a:cubicBezTo>
                      <a:pt x="448874" y="21233"/>
                      <a:pt x="352036" y="70445"/>
                      <a:pt x="282186" y="140295"/>
                    </a:cubicBezTo>
                    <a:cubicBezTo>
                      <a:pt x="255199" y="167283"/>
                      <a:pt x="229799" y="197445"/>
                      <a:pt x="210749" y="230783"/>
                    </a:cubicBezTo>
                    <a:cubicBezTo>
                      <a:pt x="152011" y="313333"/>
                      <a:pt x="118674" y="410170"/>
                      <a:pt x="110736" y="519708"/>
                    </a:cubicBezTo>
                    <a:cubicBezTo>
                      <a:pt x="110736" y="519708"/>
                      <a:pt x="110736" y="521295"/>
                      <a:pt x="110736" y="521295"/>
                    </a:cubicBezTo>
                    <a:cubicBezTo>
                      <a:pt x="74224" y="602258"/>
                      <a:pt x="37711" y="684808"/>
                      <a:pt x="1199" y="765770"/>
                    </a:cubicBezTo>
                    <a:cubicBezTo>
                      <a:pt x="-5151" y="778470"/>
                      <a:pt x="15486" y="784820"/>
                      <a:pt x="21836" y="772120"/>
                    </a:cubicBezTo>
                    <a:lnTo>
                      <a:pt x="91686" y="613370"/>
                    </a:lnTo>
                    <a:cubicBezTo>
                      <a:pt x="80574" y="686395"/>
                      <a:pt x="66286" y="759420"/>
                      <a:pt x="48824" y="832445"/>
                    </a:cubicBezTo>
                    <a:cubicBezTo>
                      <a:pt x="45649" y="845145"/>
                      <a:pt x="66286" y="853083"/>
                      <a:pt x="69461" y="838795"/>
                    </a:cubicBezTo>
                    <a:cubicBezTo>
                      <a:pt x="85336" y="770533"/>
                      <a:pt x="98036" y="702270"/>
                      <a:pt x="109149" y="634008"/>
                    </a:cubicBezTo>
                    <a:cubicBezTo>
                      <a:pt x="110736" y="634008"/>
                      <a:pt x="112324" y="632420"/>
                      <a:pt x="113911" y="630833"/>
                    </a:cubicBezTo>
                    <a:cubicBezTo>
                      <a:pt x="107561" y="695920"/>
                      <a:pt x="102799" y="759420"/>
                      <a:pt x="96449" y="824508"/>
                    </a:cubicBezTo>
                    <a:cubicBezTo>
                      <a:pt x="94861" y="838795"/>
                      <a:pt x="117086" y="838795"/>
                      <a:pt x="118674" y="824508"/>
                    </a:cubicBezTo>
                    <a:cubicBezTo>
                      <a:pt x="123436" y="776883"/>
                      <a:pt x="126611" y="729258"/>
                      <a:pt x="131374" y="681633"/>
                    </a:cubicBezTo>
                    <a:cubicBezTo>
                      <a:pt x="131374" y="681633"/>
                      <a:pt x="131374" y="681633"/>
                      <a:pt x="131374" y="683220"/>
                    </a:cubicBezTo>
                    <a:lnTo>
                      <a:pt x="129786" y="849908"/>
                    </a:lnTo>
                    <a:cubicBezTo>
                      <a:pt x="129786" y="864195"/>
                      <a:pt x="150424" y="864195"/>
                      <a:pt x="152011" y="849908"/>
                    </a:cubicBezTo>
                    <a:lnTo>
                      <a:pt x="155186" y="727670"/>
                    </a:lnTo>
                    <a:cubicBezTo>
                      <a:pt x="159949" y="735608"/>
                      <a:pt x="164711" y="743545"/>
                      <a:pt x="169474" y="751483"/>
                    </a:cubicBezTo>
                    <a:cubicBezTo>
                      <a:pt x="169474" y="781645"/>
                      <a:pt x="171061" y="810220"/>
                      <a:pt x="174236" y="840383"/>
                    </a:cubicBezTo>
                    <a:cubicBezTo>
                      <a:pt x="174236" y="846733"/>
                      <a:pt x="182174" y="849908"/>
                      <a:pt x="186936" y="848320"/>
                    </a:cubicBezTo>
                    <a:cubicBezTo>
                      <a:pt x="193286" y="846733"/>
                      <a:pt x="194874" y="840383"/>
                      <a:pt x="194874" y="835620"/>
                    </a:cubicBezTo>
                    <a:cubicBezTo>
                      <a:pt x="193286" y="818158"/>
                      <a:pt x="191699" y="800695"/>
                      <a:pt x="190111" y="783233"/>
                    </a:cubicBezTo>
                    <a:cubicBezTo>
                      <a:pt x="232974" y="840383"/>
                      <a:pt x="293299" y="886420"/>
                      <a:pt x="359974" y="926108"/>
                    </a:cubicBezTo>
                    <a:cubicBezTo>
                      <a:pt x="358386" y="926108"/>
                      <a:pt x="355211" y="927695"/>
                      <a:pt x="353624" y="930870"/>
                    </a:cubicBezTo>
                    <a:cubicBezTo>
                      <a:pt x="248849" y="1073745"/>
                      <a:pt x="167886" y="1234083"/>
                      <a:pt x="112324" y="1402358"/>
                    </a:cubicBezTo>
                    <a:cubicBezTo>
                      <a:pt x="107561" y="1419821"/>
                      <a:pt x="88511" y="1461095"/>
                      <a:pt x="94861" y="1486495"/>
                    </a:cubicBezTo>
                    <a:cubicBezTo>
                      <a:pt x="91686" y="1489670"/>
                      <a:pt x="90099" y="1494433"/>
                      <a:pt x="93274" y="1499196"/>
                    </a:cubicBezTo>
                    <a:cubicBezTo>
                      <a:pt x="107561" y="1521420"/>
                      <a:pt x="121849" y="1543645"/>
                      <a:pt x="147249" y="1553170"/>
                    </a:cubicBezTo>
                    <a:cubicBezTo>
                      <a:pt x="172649" y="1562696"/>
                      <a:pt x="201224" y="1554758"/>
                      <a:pt x="223449" y="1538883"/>
                    </a:cubicBezTo>
                    <a:cubicBezTo>
                      <a:pt x="240911" y="1526183"/>
                      <a:pt x="256786" y="1510308"/>
                      <a:pt x="269486" y="1494433"/>
                    </a:cubicBezTo>
                    <a:cubicBezTo>
                      <a:pt x="252024" y="1615083"/>
                      <a:pt x="236149" y="1735733"/>
                      <a:pt x="218686" y="1856383"/>
                    </a:cubicBezTo>
                    <a:cubicBezTo>
                      <a:pt x="205986" y="1853208"/>
                      <a:pt x="199636" y="1872258"/>
                      <a:pt x="213924" y="1877020"/>
                    </a:cubicBezTo>
                    <a:cubicBezTo>
                      <a:pt x="290124" y="1904008"/>
                      <a:pt x="369499" y="1923058"/>
                      <a:pt x="448874" y="1937345"/>
                    </a:cubicBezTo>
                    <a:cubicBezTo>
                      <a:pt x="447286" y="1980208"/>
                      <a:pt x="447286" y="2023071"/>
                      <a:pt x="445699" y="2065933"/>
                    </a:cubicBezTo>
                    <a:cubicBezTo>
                      <a:pt x="445699" y="2084983"/>
                      <a:pt x="444111" y="2104033"/>
                      <a:pt x="444111" y="2124670"/>
                    </a:cubicBezTo>
                    <a:cubicBezTo>
                      <a:pt x="444111" y="2135783"/>
                      <a:pt x="444111" y="2145308"/>
                      <a:pt x="442524" y="2156420"/>
                    </a:cubicBezTo>
                    <a:cubicBezTo>
                      <a:pt x="442524" y="2161183"/>
                      <a:pt x="442524" y="2165946"/>
                      <a:pt x="442524" y="2170708"/>
                    </a:cubicBezTo>
                    <a:cubicBezTo>
                      <a:pt x="440936" y="2180233"/>
                      <a:pt x="436174" y="2180233"/>
                      <a:pt x="429824" y="2183408"/>
                    </a:cubicBezTo>
                    <a:cubicBezTo>
                      <a:pt x="391724" y="2199283"/>
                      <a:pt x="355211" y="2215158"/>
                      <a:pt x="318699" y="2232621"/>
                    </a:cubicBezTo>
                    <a:cubicBezTo>
                      <a:pt x="299649" y="2242145"/>
                      <a:pt x="245674" y="2262783"/>
                      <a:pt x="258374" y="2294533"/>
                    </a:cubicBezTo>
                    <a:cubicBezTo>
                      <a:pt x="263136" y="2308821"/>
                      <a:pt x="279011" y="2310408"/>
                      <a:pt x="291711" y="2310408"/>
                    </a:cubicBezTo>
                    <a:cubicBezTo>
                      <a:pt x="313936" y="2313583"/>
                      <a:pt x="337749" y="2315170"/>
                      <a:pt x="359974" y="2318345"/>
                    </a:cubicBezTo>
                    <a:cubicBezTo>
                      <a:pt x="402836" y="2323108"/>
                      <a:pt x="444111" y="2327871"/>
                      <a:pt x="486974" y="2332633"/>
                    </a:cubicBezTo>
                    <a:cubicBezTo>
                      <a:pt x="507611" y="2334220"/>
                      <a:pt x="529836" y="2337395"/>
                      <a:pt x="550474" y="2338983"/>
                    </a:cubicBezTo>
                    <a:cubicBezTo>
                      <a:pt x="566349" y="2340571"/>
                      <a:pt x="583811" y="2340571"/>
                      <a:pt x="596511" y="2327871"/>
                    </a:cubicBezTo>
                    <a:cubicBezTo>
                      <a:pt x="618737" y="2305645"/>
                      <a:pt x="617149" y="2264371"/>
                      <a:pt x="620324" y="2235795"/>
                    </a:cubicBezTo>
                    <a:cubicBezTo>
                      <a:pt x="625086" y="2188170"/>
                      <a:pt x="628261" y="2140545"/>
                      <a:pt x="631436" y="2092920"/>
                    </a:cubicBezTo>
                    <a:cubicBezTo>
                      <a:pt x="633024" y="2067520"/>
                      <a:pt x="634612" y="2043708"/>
                      <a:pt x="634612" y="2018308"/>
                    </a:cubicBezTo>
                    <a:cubicBezTo>
                      <a:pt x="634612" y="2005608"/>
                      <a:pt x="636199" y="1992908"/>
                      <a:pt x="636199" y="1981795"/>
                    </a:cubicBezTo>
                    <a:cubicBezTo>
                      <a:pt x="636199" y="1978620"/>
                      <a:pt x="636199" y="1967508"/>
                      <a:pt x="636199" y="1961158"/>
                    </a:cubicBezTo>
                    <a:cubicBezTo>
                      <a:pt x="658424" y="1962745"/>
                      <a:pt x="679061" y="1964333"/>
                      <a:pt x="701286" y="1964333"/>
                    </a:cubicBezTo>
                    <a:cubicBezTo>
                      <a:pt x="701286" y="2061170"/>
                      <a:pt x="699699" y="2158008"/>
                      <a:pt x="699699" y="2254845"/>
                    </a:cubicBezTo>
                    <a:cubicBezTo>
                      <a:pt x="699699" y="2272308"/>
                      <a:pt x="694936" y="2296121"/>
                      <a:pt x="706049" y="2310408"/>
                    </a:cubicBezTo>
                    <a:cubicBezTo>
                      <a:pt x="715574" y="2323108"/>
                      <a:pt x="731449" y="2327871"/>
                      <a:pt x="745737" y="2329458"/>
                    </a:cubicBezTo>
                    <a:cubicBezTo>
                      <a:pt x="767961" y="2332633"/>
                      <a:pt x="790186" y="2332633"/>
                      <a:pt x="810824" y="2334220"/>
                    </a:cubicBezTo>
                    <a:lnTo>
                      <a:pt x="885436" y="2338983"/>
                    </a:lnTo>
                    <a:cubicBezTo>
                      <a:pt x="940999" y="2342158"/>
                      <a:pt x="994974" y="2345333"/>
                      <a:pt x="1050536" y="2348508"/>
                    </a:cubicBezTo>
                    <a:cubicBezTo>
                      <a:pt x="1053711" y="2348508"/>
                      <a:pt x="1058474" y="2346920"/>
                      <a:pt x="1060061" y="2343746"/>
                    </a:cubicBezTo>
                    <a:cubicBezTo>
                      <a:pt x="1079112" y="2313583"/>
                      <a:pt x="1042599" y="2288183"/>
                      <a:pt x="1020374" y="2272308"/>
                    </a:cubicBezTo>
                    <a:lnTo>
                      <a:pt x="912424" y="2197696"/>
                    </a:lnTo>
                    <a:cubicBezTo>
                      <a:pt x="904487" y="2192933"/>
                      <a:pt x="896549" y="2186583"/>
                      <a:pt x="890199" y="2180233"/>
                    </a:cubicBezTo>
                    <a:cubicBezTo>
                      <a:pt x="882261" y="2170708"/>
                      <a:pt x="880674" y="2161183"/>
                      <a:pt x="880674" y="2148483"/>
                    </a:cubicBezTo>
                    <a:cubicBezTo>
                      <a:pt x="880674" y="2127845"/>
                      <a:pt x="882261" y="2105621"/>
                      <a:pt x="882261" y="2084983"/>
                    </a:cubicBezTo>
                    <a:cubicBezTo>
                      <a:pt x="883849" y="2042120"/>
                      <a:pt x="888612" y="2000845"/>
                      <a:pt x="893374" y="1957983"/>
                    </a:cubicBezTo>
                    <a:cubicBezTo>
                      <a:pt x="915599" y="1956395"/>
                      <a:pt x="937824" y="1953220"/>
                      <a:pt x="960049" y="1950045"/>
                    </a:cubicBezTo>
                    <a:cubicBezTo>
                      <a:pt x="1031487" y="1940520"/>
                      <a:pt x="1101336" y="1926233"/>
                      <a:pt x="1171186" y="1907183"/>
                    </a:cubicBezTo>
                    <a:cubicBezTo>
                      <a:pt x="1175949" y="1905595"/>
                      <a:pt x="1179124" y="1902420"/>
                      <a:pt x="1179124" y="1897658"/>
                    </a:cubicBezTo>
                    <a:cubicBezTo>
                      <a:pt x="1182299" y="1896071"/>
                      <a:pt x="1185474" y="1892895"/>
                      <a:pt x="1183887" y="1888133"/>
                    </a:cubicBezTo>
                    <a:cubicBezTo>
                      <a:pt x="1171186" y="1757958"/>
                      <a:pt x="1153724" y="1627783"/>
                      <a:pt x="1134674" y="1497608"/>
                    </a:cubicBezTo>
                    <a:cubicBezTo>
                      <a:pt x="1131499" y="1492845"/>
                      <a:pt x="1129911" y="1488083"/>
                      <a:pt x="1128324" y="1483321"/>
                    </a:cubicBezTo>
                    <a:cubicBezTo>
                      <a:pt x="1115624" y="1396008"/>
                      <a:pt x="1106099" y="1308696"/>
                      <a:pt x="1099749" y="1221383"/>
                    </a:cubicBezTo>
                    <a:cubicBezTo>
                      <a:pt x="1158487" y="1238845"/>
                      <a:pt x="1218811" y="1249958"/>
                      <a:pt x="1280724" y="1254720"/>
                    </a:cubicBezTo>
                    <a:cubicBezTo>
                      <a:pt x="1312474" y="1257895"/>
                      <a:pt x="1344224" y="1259483"/>
                      <a:pt x="1375974" y="1259483"/>
                    </a:cubicBezTo>
                    <a:cubicBezTo>
                      <a:pt x="1390261" y="1259483"/>
                      <a:pt x="1406136" y="1261071"/>
                      <a:pt x="1420424" y="1257895"/>
                    </a:cubicBezTo>
                    <a:cubicBezTo>
                      <a:pt x="1425187" y="1256308"/>
                      <a:pt x="1428362" y="1254720"/>
                      <a:pt x="1433124" y="1253133"/>
                    </a:cubicBezTo>
                    <a:cubicBezTo>
                      <a:pt x="1444237" y="1284883"/>
                      <a:pt x="1471224" y="1307108"/>
                      <a:pt x="1504562" y="1313458"/>
                    </a:cubicBezTo>
                    <a:cubicBezTo>
                      <a:pt x="1509324" y="1315045"/>
                      <a:pt x="1512499" y="1308696"/>
                      <a:pt x="1512499" y="1303933"/>
                    </a:cubicBezTo>
                    <a:cubicBezTo>
                      <a:pt x="1510911" y="1297583"/>
                      <a:pt x="1510911" y="1292821"/>
                      <a:pt x="1512499" y="1286470"/>
                    </a:cubicBezTo>
                    <a:cubicBezTo>
                      <a:pt x="1517261" y="1284883"/>
                      <a:pt x="1522024" y="1283295"/>
                      <a:pt x="1525199" y="1278533"/>
                    </a:cubicBezTo>
                    <a:cubicBezTo>
                      <a:pt x="1533136" y="1281708"/>
                      <a:pt x="1542661" y="1281708"/>
                      <a:pt x="1549011" y="1276946"/>
                    </a:cubicBezTo>
                    <a:cubicBezTo>
                      <a:pt x="1556949" y="1272183"/>
                      <a:pt x="1560124" y="1262658"/>
                      <a:pt x="1558536" y="1254720"/>
                    </a:cubicBezTo>
                    <a:cubicBezTo>
                      <a:pt x="1564886" y="1251545"/>
                      <a:pt x="1569649" y="1245196"/>
                      <a:pt x="1571237" y="1237258"/>
                    </a:cubicBezTo>
                    <a:cubicBezTo>
                      <a:pt x="1572824" y="1227733"/>
                      <a:pt x="1568062" y="1218208"/>
                      <a:pt x="1561711" y="1211858"/>
                    </a:cubicBezTo>
                    <a:cubicBezTo>
                      <a:pt x="1571237" y="1207095"/>
                      <a:pt x="1579174" y="1200745"/>
                      <a:pt x="1583937" y="1191220"/>
                    </a:cubicBezTo>
                    <a:cubicBezTo>
                      <a:pt x="1587112" y="1180108"/>
                      <a:pt x="1585524" y="1165821"/>
                      <a:pt x="1575999" y="1156295"/>
                    </a:cubicBezTo>
                    <a:close/>
                    <a:moveTo>
                      <a:pt x="190111" y="746720"/>
                    </a:moveTo>
                    <a:cubicBezTo>
                      <a:pt x="190111" y="743545"/>
                      <a:pt x="190111" y="740370"/>
                      <a:pt x="190111" y="737195"/>
                    </a:cubicBezTo>
                    <a:cubicBezTo>
                      <a:pt x="190111" y="729258"/>
                      <a:pt x="183761" y="726083"/>
                      <a:pt x="177411" y="726083"/>
                    </a:cubicBezTo>
                    <a:cubicBezTo>
                      <a:pt x="169474" y="711795"/>
                      <a:pt x="161536" y="695920"/>
                      <a:pt x="155186" y="680045"/>
                    </a:cubicBezTo>
                    <a:lnTo>
                      <a:pt x="155186" y="662583"/>
                    </a:lnTo>
                    <a:cubicBezTo>
                      <a:pt x="155186" y="656233"/>
                      <a:pt x="150424" y="653058"/>
                      <a:pt x="145661" y="651470"/>
                    </a:cubicBezTo>
                    <a:cubicBezTo>
                      <a:pt x="142486" y="641945"/>
                      <a:pt x="140899" y="632420"/>
                      <a:pt x="137724" y="621308"/>
                    </a:cubicBezTo>
                    <a:cubicBezTo>
                      <a:pt x="137724" y="618133"/>
                      <a:pt x="137724" y="614958"/>
                      <a:pt x="137724" y="611783"/>
                    </a:cubicBezTo>
                    <a:cubicBezTo>
                      <a:pt x="137724" y="607020"/>
                      <a:pt x="136136" y="605433"/>
                      <a:pt x="134549" y="603845"/>
                    </a:cubicBezTo>
                    <a:cubicBezTo>
                      <a:pt x="131374" y="586383"/>
                      <a:pt x="131374" y="568920"/>
                      <a:pt x="131374" y="549870"/>
                    </a:cubicBezTo>
                    <a:cubicBezTo>
                      <a:pt x="126611" y="532408"/>
                      <a:pt x="126611" y="511770"/>
                      <a:pt x="134549" y="494308"/>
                    </a:cubicBezTo>
                    <a:cubicBezTo>
                      <a:pt x="134549" y="486370"/>
                      <a:pt x="136136" y="478433"/>
                      <a:pt x="137724" y="470495"/>
                    </a:cubicBezTo>
                    <a:cubicBezTo>
                      <a:pt x="150424" y="386358"/>
                      <a:pt x="180586" y="310158"/>
                      <a:pt x="228211" y="241895"/>
                    </a:cubicBezTo>
                    <a:cubicBezTo>
                      <a:pt x="247261" y="210145"/>
                      <a:pt x="271074" y="181570"/>
                      <a:pt x="296474" y="154583"/>
                    </a:cubicBezTo>
                    <a:cubicBezTo>
                      <a:pt x="363149" y="87908"/>
                      <a:pt x="455224" y="40283"/>
                      <a:pt x="544124" y="27583"/>
                    </a:cubicBezTo>
                    <a:cubicBezTo>
                      <a:pt x="572699" y="22820"/>
                      <a:pt x="601274" y="21233"/>
                      <a:pt x="629849" y="21233"/>
                    </a:cubicBezTo>
                    <a:cubicBezTo>
                      <a:pt x="656836" y="19645"/>
                      <a:pt x="685411" y="21233"/>
                      <a:pt x="718749" y="25995"/>
                    </a:cubicBezTo>
                    <a:lnTo>
                      <a:pt x="720336" y="25995"/>
                    </a:lnTo>
                    <a:lnTo>
                      <a:pt x="721924" y="25995"/>
                    </a:lnTo>
                    <a:cubicBezTo>
                      <a:pt x="755261" y="24408"/>
                      <a:pt x="790186" y="27583"/>
                      <a:pt x="829874" y="35520"/>
                    </a:cubicBezTo>
                    <a:cubicBezTo>
                      <a:pt x="839399" y="37108"/>
                      <a:pt x="850511" y="40283"/>
                      <a:pt x="861624" y="43458"/>
                    </a:cubicBezTo>
                    <a:cubicBezTo>
                      <a:pt x="1050536" y="73620"/>
                      <a:pt x="1214049" y="254595"/>
                      <a:pt x="1275961" y="418108"/>
                    </a:cubicBezTo>
                    <a:cubicBezTo>
                      <a:pt x="1309299" y="502245"/>
                      <a:pt x="1306124" y="597495"/>
                      <a:pt x="1271199" y="689570"/>
                    </a:cubicBezTo>
                    <a:cubicBezTo>
                      <a:pt x="1268024" y="689570"/>
                      <a:pt x="1264849" y="692745"/>
                      <a:pt x="1263262" y="695920"/>
                    </a:cubicBezTo>
                    <a:cubicBezTo>
                      <a:pt x="1260086" y="703858"/>
                      <a:pt x="1258499" y="713383"/>
                      <a:pt x="1256911" y="721320"/>
                    </a:cubicBezTo>
                    <a:cubicBezTo>
                      <a:pt x="1250561" y="734020"/>
                      <a:pt x="1244211" y="746720"/>
                      <a:pt x="1236274" y="759420"/>
                    </a:cubicBezTo>
                    <a:cubicBezTo>
                      <a:pt x="1233099" y="764183"/>
                      <a:pt x="1229924" y="768945"/>
                      <a:pt x="1228336" y="773708"/>
                    </a:cubicBezTo>
                    <a:cubicBezTo>
                      <a:pt x="1226749" y="775295"/>
                      <a:pt x="1223574" y="776883"/>
                      <a:pt x="1223574" y="780058"/>
                    </a:cubicBezTo>
                    <a:lnTo>
                      <a:pt x="1221987" y="784820"/>
                    </a:lnTo>
                    <a:cubicBezTo>
                      <a:pt x="1175949" y="856258"/>
                      <a:pt x="1112449" y="913408"/>
                      <a:pt x="1041011" y="951508"/>
                    </a:cubicBezTo>
                    <a:cubicBezTo>
                      <a:pt x="1037836" y="951508"/>
                      <a:pt x="1033074" y="953095"/>
                      <a:pt x="1031487" y="956270"/>
                    </a:cubicBezTo>
                    <a:cubicBezTo>
                      <a:pt x="993386" y="975320"/>
                      <a:pt x="953699" y="988020"/>
                      <a:pt x="914011" y="994370"/>
                    </a:cubicBezTo>
                    <a:cubicBezTo>
                      <a:pt x="906074" y="995958"/>
                      <a:pt x="899724" y="995958"/>
                      <a:pt x="890199" y="997545"/>
                    </a:cubicBezTo>
                    <a:cubicBezTo>
                      <a:pt x="818761" y="1018183"/>
                      <a:pt x="740974" y="1022945"/>
                      <a:pt x="658424" y="1011833"/>
                    </a:cubicBezTo>
                    <a:lnTo>
                      <a:pt x="656836" y="1011833"/>
                    </a:lnTo>
                    <a:lnTo>
                      <a:pt x="655249" y="1011833"/>
                    </a:lnTo>
                    <a:cubicBezTo>
                      <a:pt x="618737" y="1015008"/>
                      <a:pt x="583811" y="1010245"/>
                      <a:pt x="552061" y="997545"/>
                    </a:cubicBezTo>
                    <a:cubicBezTo>
                      <a:pt x="406011" y="935633"/>
                      <a:pt x="266311" y="861020"/>
                      <a:pt x="190111" y="746720"/>
                    </a:cubicBezTo>
                    <a:close/>
                    <a:moveTo>
                      <a:pt x="671124" y="1034058"/>
                    </a:moveTo>
                    <a:cubicBezTo>
                      <a:pt x="669536" y="1035645"/>
                      <a:pt x="667949" y="1037233"/>
                      <a:pt x="666362" y="1040408"/>
                    </a:cubicBezTo>
                    <a:cubicBezTo>
                      <a:pt x="660011" y="1080095"/>
                      <a:pt x="633024" y="1116608"/>
                      <a:pt x="598099" y="1135658"/>
                    </a:cubicBezTo>
                    <a:cubicBezTo>
                      <a:pt x="561586" y="1156295"/>
                      <a:pt x="520311" y="1157883"/>
                      <a:pt x="482211" y="1143595"/>
                    </a:cubicBezTo>
                    <a:cubicBezTo>
                      <a:pt x="399661" y="1113433"/>
                      <a:pt x="364736" y="1022945"/>
                      <a:pt x="388549" y="941983"/>
                    </a:cubicBezTo>
                    <a:cubicBezTo>
                      <a:pt x="437761" y="968970"/>
                      <a:pt x="491736" y="992783"/>
                      <a:pt x="545711" y="1015008"/>
                    </a:cubicBezTo>
                    <a:cubicBezTo>
                      <a:pt x="580636" y="1029295"/>
                      <a:pt x="617149" y="1034058"/>
                      <a:pt x="658424" y="1030883"/>
                    </a:cubicBezTo>
                    <a:cubicBezTo>
                      <a:pt x="663186" y="1032470"/>
                      <a:pt x="666362" y="1034058"/>
                      <a:pt x="671124" y="1034058"/>
                    </a:cubicBezTo>
                    <a:close/>
                    <a:moveTo>
                      <a:pt x="594924" y="2262783"/>
                    </a:moveTo>
                    <a:cubicBezTo>
                      <a:pt x="593336" y="2278658"/>
                      <a:pt x="593336" y="2302470"/>
                      <a:pt x="580636" y="2313583"/>
                    </a:cubicBezTo>
                    <a:cubicBezTo>
                      <a:pt x="567936" y="2326283"/>
                      <a:pt x="539362" y="2318345"/>
                      <a:pt x="523486" y="2315170"/>
                    </a:cubicBezTo>
                    <a:cubicBezTo>
                      <a:pt x="501261" y="2311996"/>
                      <a:pt x="477449" y="2310408"/>
                      <a:pt x="455224" y="2307233"/>
                    </a:cubicBezTo>
                    <a:cubicBezTo>
                      <a:pt x="412361" y="2302470"/>
                      <a:pt x="371086" y="2297708"/>
                      <a:pt x="328224" y="2292946"/>
                    </a:cubicBezTo>
                    <a:cubicBezTo>
                      <a:pt x="317111" y="2291358"/>
                      <a:pt x="307586" y="2291358"/>
                      <a:pt x="296474" y="2289770"/>
                    </a:cubicBezTo>
                    <a:cubicBezTo>
                      <a:pt x="286949" y="2288183"/>
                      <a:pt x="272661" y="2288183"/>
                      <a:pt x="283774" y="2277071"/>
                    </a:cubicBezTo>
                    <a:cubicBezTo>
                      <a:pt x="296474" y="2264371"/>
                      <a:pt x="317111" y="2256433"/>
                      <a:pt x="332986" y="2248496"/>
                    </a:cubicBezTo>
                    <a:cubicBezTo>
                      <a:pt x="350449" y="2238970"/>
                      <a:pt x="369499" y="2231033"/>
                      <a:pt x="388549" y="2223095"/>
                    </a:cubicBezTo>
                    <a:cubicBezTo>
                      <a:pt x="407599" y="2215158"/>
                      <a:pt x="428236" y="2208808"/>
                      <a:pt x="447286" y="2199283"/>
                    </a:cubicBezTo>
                    <a:cubicBezTo>
                      <a:pt x="448874" y="2197696"/>
                      <a:pt x="450461" y="2197696"/>
                      <a:pt x="452049" y="2196108"/>
                    </a:cubicBezTo>
                    <a:cubicBezTo>
                      <a:pt x="491736" y="2229446"/>
                      <a:pt x="547299" y="2240558"/>
                      <a:pt x="596511" y="2221508"/>
                    </a:cubicBezTo>
                    <a:cubicBezTo>
                      <a:pt x="598099" y="2221508"/>
                      <a:pt x="598099" y="2219920"/>
                      <a:pt x="599686" y="2219920"/>
                    </a:cubicBezTo>
                    <a:cubicBezTo>
                      <a:pt x="598099" y="2235795"/>
                      <a:pt x="596511" y="2250083"/>
                      <a:pt x="594924" y="2262783"/>
                    </a:cubicBezTo>
                    <a:close/>
                    <a:moveTo>
                      <a:pt x="612386" y="2008783"/>
                    </a:moveTo>
                    <a:cubicBezTo>
                      <a:pt x="612386" y="2029420"/>
                      <a:pt x="610799" y="2051645"/>
                      <a:pt x="609211" y="2072283"/>
                    </a:cubicBezTo>
                    <a:cubicBezTo>
                      <a:pt x="607624" y="2116733"/>
                      <a:pt x="604449" y="2161183"/>
                      <a:pt x="599686" y="2204045"/>
                    </a:cubicBezTo>
                    <a:cubicBezTo>
                      <a:pt x="599686" y="2204045"/>
                      <a:pt x="599686" y="2205633"/>
                      <a:pt x="599686" y="2205633"/>
                    </a:cubicBezTo>
                    <a:cubicBezTo>
                      <a:pt x="596511" y="2202458"/>
                      <a:pt x="593336" y="2200871"/>
                      <a:pt x="590161" y="2202458"/>
                    </a:cubicBezTo>
                    <a:cubicBezTo>
                      <a:pt x="548886" y="2218333"/>
                      <a:pt x="498086" y="2210395"/>
                      <a:pt x="464749" y="2180233"/>
                    </a:cubicBezTo>
                    <a:cubicBezTo>
                      <a:pt x="464749" y="2180233"/>
                      <a:pt x="463161" y="2180233"/>
                      <a:pt x="463161" y="2178645"/>
                    </a:cubicBezTo>
                    <a:cubicBezTo>
                      <a:pt x="464749" y="2172295"/>
                      <a:pt x="464749" y="2164358"/>
                      <a:pt x="464749" y="2156420"/>
                    </a:cubicBezTo>
                    <a:cubicBezTo>
                      <a:pt x="464749" y="2131020"/>
                      <a:pt x="466336" y="2107208"/>
                      <a:pt x="466336" y="2081808"/>
                    </a:cubicBezTo>
                    <a:cubicBezTo>
                      <a:pt x="466336" y="2077045"/>
                      <a:pt x="466336" y="2072283"/>
                      <a:pt x="466336" y="2067520"/>
                    </a:cubicBezTo>
                    <a:cubicBezTo>
                      <a:pt x="504436" y="2078633"/>
                      <a:pt x="544124" y="2083395"/>
                      <a:pt x="582224" y="2081808"/>
                    </a:cubicBezTo>
                    <a:cubicBezTo>
                      <a:pt x="596511" y="2081808"/>
                      <a:pt x="596511" y="2059583"/>
                      <a:pt x="582224" y="2059583"/>
                    </a:cubicBezTo>
                    <a:cubicBezTo>
                      <a:pt x="542536" y="2061170"/>
                      <a:pt x="502849" y="2056408"/>
                      <a:pt x="466336" y="2043708"/>
                    </a:cubicBezTo>
                    <a:cubicBezTo>
                      <a:pt x="467924" y="2008783"/>
                      <a:pt x="467924" y="1973858"/>
                      <a:pt x="469511" y="1938933"/>
                    </a:cubicBezTo>
                    <a:cubicBezTo>
                      <a:pt x="517136" y="1946870"/>
                      <a:pt x="563174" y="1953220"/>
                      <a:pt x="610799" y="1956395"/>
                    </a:cubicBezTo>
                    <a:cubicBezTo>
                      <a:pt x="610799" y="1975446"/>
                      <a:pt x="612386" y="1992908"/>
                      <a:pt x="612386" y="2008783"/>
                    </a:cubicBezTo>
                    <a:close/>
                    <a:moveTo>
                      <a:pt x="720336" y="2116733"/>
                    </a:moveTo>
                    <a:cubicBezTo>
                      <a:pt x="766374" y="2113558"/>
                      <a:pt x="812411" y="2111970"/>
                      <a:pt x="858449" y="2108795"/>
                    </a:cubicBezTo>
                    <a:cubicBezTo>
                      <a:pt x="858449" y="2108795"/>
                      <a:pt x="858449" y="2108795"/>
                      <a:pt x="860036" y="2108795"/>
                    </a:cubicBezTo>
                    <a:cubicBezTo>
                      <a:pt x="860036" y="2119908"/>
                      <a:pt x="858449" y="2129433"/>
                      <a:pt x="858449" y="2140545"/>
                    </a:cubicBezTo>
                    <a:cubicBezTo>
                      <a:pt x="858449" y="2154833"/>
                      <a:pt x="858449" y="2169121"/>
                      <a:pt x="864799" y="2181821"/>
                    </a:cubicBezTo>
                    <a:cubicBezTo>
                      <a:pt x="820349" y="2197696"/>
                      <a:pt x="771136" y="2197696"/>
                      <a:pt x="726686" y="2181821"/>
                    </a:cubicBezTo>
                    <a:cubicBezTo>
                      <a:pt x="725099" y="2181821"/>
                      <a:pt x="723511" y="2181821"/>
                      <a:pt x="721924" y="2181821"/>
                    </a:cubicBezTo>
                    <a:cubicBezTo>
                      <a:pt x="720336" y="2159595"/>
                      <a:pt x="720336" y="2137371"/>
                      <a:pt x="720336" y="2116733"/>
                    </a:cubicBezTo>
                    <a:close/>
                    <a:moveTo>
                      <a:pt x="906074" y="2219920"/>
                    </a:moveTo>
                    <a:cubicBezTo>
                      <a:pt x="923536" y="2232621"/>
                      <a:pt x="940999" y="2243733"/>
                      <a:pt x="960049" y="2256433"/>
                    </a:cubicBezTo>
                    <a:cubicBezTo>
                      <a:pt x="977511" y="2269133"/>
                      <a:pt x="994974" y="2280246"/>
                      <a:pt x="1014024" y="2292946"/>
                    </a:cubicBezTo>
                    <a:cubicBezTo>
                      <a:pt x="1021961" y="2299295"/>
                      <a:pt x="1044186" y="2311996"/>
                      <a:pt x="1044186" y="2326283"/>
                    </a:cubicBezTo>
                    <a:cubicBezTo>
                      <a:pt x="958461" y="2321520"/>
                      <a:pt x="871149" y="2316758"/>
                      <a:pt x="785424" y="2311996"/>
                    </a:cubicBezTo>
                    <a:cubicBezTo>
                      <a:pt x="767961" y="2310408"/>
                      <a:pt x="747324" y="2313583"/>
                      <a:pt x="733036" y="2305645"/>
                    </a:cubicBezTo>
                    <a:cubicBezTo>
                      <a:pt x="713987" y="2296121"/>
                      <a:pt x="721924" y="2265958"/>
                      <a:pt x="721924" y="2248496"/>
                    </a:cubicBezTo>
                    <a:cubicBezTo>
                      <a:pt x="721924" y="2234208"/>
                      <a:pt x="721924" y="2218333"/>
                      <a:pt x="721924" y="2204045"/>
                    </a:cubicBezTo>
                    <a:cubicBezTo>
                      <a:pt x="772724" y="2221508"/>
                      <a:pt x="829874" y="2221508"/>
                      <a:pt x="880674" y="2200871"/>
                    </a:cubicBezTo>
                    <a:cubicBezTo>
                      <a:pt x="887024" y="2207220"/>
                      <a:pt x="896549" y="2213571"/>
                      <a:pt x="906074" y="2219920"/>
                    </a:cubicBezTo>
                    <a:close/>
                    <a:moveTo>
                      <a:pt x="860036" y="2078633"/>
                    </a:moveTo>
                    <a:cubicBezTo>
                      <a:pt x="860036" y="2081808"/>
                      <a:pt x="860036" y="2083395"/>
                      <a:pt x="860036" y="2086571"/>
                    </a:cubicBezTo>
                    <a:cubicBezTo>
                      <a:pt x="860036" y="2086571"/>
                      <a:pt x="860036" y="2086571"/>
                      <a:pt x="858449" y="2086571"/>
                    </a:cubicBezTo>
                    <a:cubicBezTo>
                      <a:pt x="812411" y="2089745"/>
                      <a:pt x="766374" y="2091333"/>
                      <a:pt x="720336" y="2094508"/>
                    </a:cubicBezTo>
                    <a:cubicBezTo>
                      <a:pt x="720336" y="2051645"/>
                      <a:pt x="720336" y="2008783"/>
                      <a:pt x="720336" y="1964333"/>
                    </a:cubicBezTo>
                    <a:cubicBezTo>
                      <a:pt x="771136" y="1964333"/>
                      <a:pt x="820349" y="1962745"/>
                      <a:pt x="871149" y="1959571"/>
                    </a:cubicBezTo>
                    <a:cubicBezTo>
                      <a:pt x="866386" y="1999258"/>
                      <a:pt x="861624" y="2038946"/>
                      <a:pt x="860036" y="2078633"/>
                    </a:cubicBezTo>
                    <a:close/>
                    <a:moveTo>
                      <a:pt x="1426774" y="1237258"/>
                    </a:moveTo>
                    <a:cubicBezTo>
                      <a:pt x="1422011" y="1245196"/>
                      <a:pt x="1414074" y="1245196"/>
                      <a:pt x="1404549" y="1245196"/>
                    </a:cubicBezTo>
                    <a:cubicBezTo>
                      <a:pt x="1390261" y="1245196"/>
                      <a:pt x="1375974" y="1245196"/>
                      <a:pt x="1361687" y="1245196"/>
                    </a:cubicBezTo>
                    <a:cubicBezTo>
                      <a:pt x="1304536" y="1245196"/>
                      <a:pt x="1248974" y="1238845"/>
                      <a:pt x="1193411" y="1229321"/>
                    </a:cubicBezTo>
                    <a:cubicBezTo>
                      <a:pt x="1161661" y="1222970"/>
                      <a:pt x="1131499" y="1216620"/>
                      <a:pt x="1099749" y="1207095"/>
                    </a:cubicBezTo>
                    <a:cubicBezTo>
                      <a:pt x="1098161" y="1207095"/>
                      <a:pt x="1098161" y="1207095"/>
                      <a:pt x="1096574" y="1207095"/>
                    </a:cubicBezTo>
                    <a:cubicBezTo>
                      <a:pt x="1094987" y="1192808"/>
                      <a:pt x="1093399" y="1178520"/>
                      <a:pt x="1093399" y="1165821"/>
                    </a:cubicBezTo>
                    <a:cubicBezTo>
                      <a:pt x="1093399" y="1156295"/>
                      <a:pt x="1077524" y="1156295"/>
                      <a:pt x="1079112" y="1165821"/>
                    </a:cubicBezTo>
                    <a:cubicBezTo>
                      <a:pt x="1087049" y="1273770"/>
                      <a:pt x="1098161" y="1380133"/>
                      <a:pt x="1114036" y="1488083"/>
                    </a:cubicBezTo>
                    <a:cubicBezTo>
                      <a:pt x="1112449" y="1488083"/>
                      <a:pt x="1112449" y="1488083"/>
                      <a:pt x="1110862" y="1488083"/>
                    </a:cubicBezTo>
                    <a:cubicBezTo>
                      <a:pt x="1131499" y="1621433"/>
                      <a:pt x="1148961" y="1754783"/>
                      <a:pt x="1161661" y="1888133"/>
                    </a:cubicBezTo>
                    <a:cubicBezTo>
                      <a:pt x="993386" y="1934170"/>
                      <a:pt x="815586" y="1951633"/>
                      <a:pt x="640961" y="1940520"/>
                    </a:cubicBezTo>
                    <a:cubicBezTo>
                      <a:pt x="640961" y="1938933"/>
                      <a:pt x="639374" y="1937345"/>
                      <a:pt x="639374" y="1937345"/>
                    </a:cubicBezTo>
                    <a:cubicBezTo>
                      <a:pt x="633024" y="1930995"/>
                      <a:pt x="625086" y="1934170"/>
                      <a:pt x="618737" y="1938933"/>
                    </a:cubicBezTo>
                    <a:cubicBezTo>
                      <a:pt x="553649" y="1934170"/>
                      <a:pt x="486974" y="1924645"/>
                      <a:pt x="423474" y="1911946"/>
                    </a:cubicBezTo>
                    <a:cubicBezTo>
                      <a:pt x="361561" y="1899245"/>
                      <a:pt x="299649" y="1883370"/>
                      <a:pt x="240911" y="1862733"/>
                    </a:cubicBezTo>
                    <a:cubicBezTo>
                      <a:pt x="240911" y="1862733"/>
                      <a:pt x="240911" y="1862733"/>
                      <a:pt x="240911" y="1861145"/>
                    </a:cubicBezTo>
                    <a:cubicBezTo>
                      <a:pt x="258374" y="1734145"/>
                      <a:pt x="277424" y="1607145"/>
                      <a:pt x="294886" y="1478558"/>
                    </a:cubicBezTo>
                    <a:cubicBezTo>
                      <a:pt x="294886" y="1473795"/>
                      <a:pt x="293299" y="1470620"/>
                      <a:pt x="290124" y="1469033"/>
                    </a:cubicBezTo>
                    <a:cubicBezTo>
                      <a:pt x="309174" y="1445220"/>
                      <a:pt x="325049" y="1419821"/>
                      <a:pt x="340924" y="1392833"/>
                    </a:cubicBezTo>
                    <a:cubicBezTo>
                      <a:pt x="342511" y="1389658"/>
                      <a:pt x="342511" y="1388071"/>
                      <a:pt x="342511" y="1384895"/>
                    </a:cubicBezTo>
                    <a:cubicBezTo>
                      <a:pt x="344099" y="1383308"/>
                      <a:pt x="347274" y="1381720"/>
                      <a:pt x="347274" y="1378545"/>
                    </a:cubicBezTo>
                    <a:cubicBezTo>
                      <a:pt x="363149" y="1340446"/>
                      <a:pt x="380611" y="1303933"/>
                      <a:pt x="396486" y="1265833"/>
                    </a:cubicBezTo>
                    <a:cubicBezTo>
                      <a:pt x="398074" y="1261071"/>
                      <a:pt x="394899" y="1253133"/>
                      <a:pt x="388549" y="1251545"/>
                    </a:cubicBezTo>
                    <a:cubicBezTo>
                      <a:pt x="382199" y="1249958"/>
                      <a:pt x="377436" y="1253133"/>
                      <a:pt x="374261" y="1259483"/>
                    </a:cubicBezTo>
                    <a:cubicBezTo>
                      <a:pt x="358386" y="1297583"/>
                      <a:pt x="340924" y="1334095"/>
                      <a:pt x="325049" y="1372196"/>
                    </a:cubicBezTo>
                    <a:cubicBezTo>
                      <a:pt x="325049" y="1373783"/>
                      <a:pt x="325049" y="1375370"/>
                      <a:pt x="325049" y="1376958"/>
                    </a:cubicBezTo>
                    <a:cubicBezTo>
                      <a:pt x="323461" y="1378545"/>
                      <a:pt x="321874" y="1378545"/>
                      <a:pt x="321874" y="1380133"/>
                    </a:cubicBezTo>
                    <a:cubicBezTo>
                      <a:pt x="296474" y="1424583"/>
                      <a:pt x="266311" y="1472208"/>
                      <a:pt x="226624" y="1505545"/>
                    </a:cubicBezTo>
                    <a:cubicBezTo>
                      <a:pt x="209161" y="1519833"/>
                      <a:pt x="186936" y="1535708"/>
                      <a:pt x="163124" y="1530946"/>
                    </a:cubicBezTo>
                    <a:cubicBezTo>
                      <a:pt x="145661" y="1527770"/>
                      <a:pt x="132961" y="1513483"/>
                      <a:pt x="123436" y="1499196"/>
                    </a:cubicBezTo>
                    <a:cubicBezTo>
                      <a:pt x="131374" y="1494433"/>
                      <a:pt x="132961" y="1481733"/>
                      <a:pt x="121849" y="1480145"/>
                    </a:cubicBezTo>
                    <a:cubicBezTo>
                      <a:pt x="104386" y="1475383"/>
                      <a:pt x="137724" y="1391245"/>
                      <a:pt x="142486" y="1380133"/>
                    </a:cubicBezTo>
                    <a:cubicBezTo>
                      <a:pt x="155186" y="1342033"/>
                      <a:pt x="169474" y="1305520"/>
                      <a:pt x="185349" y="1269008"/>
                    </a:cubicBezTo>
                    <a:cubicBezTo>
                      <a:pt x="217099" y="1194395"/>
                      <a:pt x="253611" y="1121370"/>
                      <a:pt x="296474" y="1053108"/>
                    </a:cubicBezTo>
                    <a:cubicBezTo>
                      <a:pt x="317111" y="1019770"/>
                      <a:pt x="339336" y="986433"/>
                      <a:pt x="363149" y="953095"/>
                    </a:cubicBezTo>
                    <a:cubicBezTo>
                      <a:pt x="350449" y="1018183"/>
                      <a:pt x="371086" y="1089620"/>
                      <a:pt x="423474" y="1132483"/>
                    </a:cubicBezTo>
                    <a:cubicBezTo>
                      <a:pt x="482211" y="1180108"/>
                      <a:pt x="566349" y="1184870"/>
                      <a:pt x="626674" y="1140420"/>
                    </a:cubicBezTo>
                    <a:cubicBezTo>
                      <a:pt x="652074" y="1121370"/>
                      <a:pt x="669536" y="1097558"/>
                      <a:pt x="680649" y="1068983"/>
                    </a:cubicBezTo>
                    <a:cubicBezTo>
                      <a:pt x="694936" y="1118196"/>
                      <a:pt x="736211" y="1157883"/>
                      <a:pt x="787011" y="1170583"/>
                    </a:cubicBezTo>
                    <a:cubicBezTo>
                      <a:pt x="858449" y="1188045"/>
                      <a:pt x="931474" y="1157883"/>
                      <a:pt x="977511" y="1102321"/>
                    </a:cubicBezTo>
                    <a:cubicBezTo>
                      <a:pt x="1002911" y="1072158"/>
                      <a:pt x="1021961" y="1035645"/>
                      <a:pt x="1031487" y="995958"/>
                    </a:cubicBezTo>
                    <a:cubicBezTo>
                      <a:pt x="1034661" y="983258"/>
                      <a:pt x="1014024" y="976908"/>
                      <a:pt x="1010849" y="989608"/>
                    </a:cubicBezTo>
                    <a:cubicBezTo>
                      <a:pt x="990211" y="1067395"/>
                      <a:pt x="934649" y="1137245"/>
                      <a:pt x="853686" y="1149946"/>
                    </a:cubicBezTo>
                    <a:cubicBezTo>
                      <a:pt x="779074" y="1162645"/>
                      <a:pt x="698112" y="1111845"/>
                      <a:pt x="696524" y="1032470"/>
                    </a:cubicBezTo>
                    <a:cubicBezTo>
                      <a:pt x="707636" y="1034058"/>
                      <a:pt x="718749" y="1034058"/>
                      <a:pt x="728274" y="1034058"/>
                    </a:cubicBezTo>
                    <a:cubicBezTo>
                      <a:pt x="787011" y="1035645"/>
                      <a:pt x="844161" y="1029295"/>
                      <a:pt x="894961" y="1013420"/>
                    </a:cubicBezTo>
                    <a:cubicBezTo>
                      <a:pt x="902899" y="1013420"/>
                      <a:pt x="910836" y="1011833"/>
                      <a:pt x="917186" y="1010245"/>
                    </a:cubicBezTo>
                    <a:cubicBezTo>
                      <a:pt x="958461" y="1003895"/>
                      <a:pt x="998149" y="991195"/>
                      <a:pt x="1037836" y="972145"/>
                    </a:cubicBezTo>
                    <a:cubicBezTo>
                      <a:pt x="1041011" y="975320"/>
                      <a:pt x="1044186" y="980083"/>
                      <a:pt x="1045774" y="984845"/>
                    </a:cubicBezTo>
                    <a:cubicBezTo>
                      <a:pt x="1045774" y="984845"/>
                      <a:pt x="1045774" y="984845"/>
                      <a:pt x="1045774" y="984845"/>
                    </a:cubicBezTo>
                    <a:cubicBezTo>
                      <a:pt x="1047362" y="981670"/>
                      <a:pt x="1048949" y="980083"/>
                      <a:pt x="1050536" y="976908"/>
                    </a:cubicBezTo>
                    <a:cubicBezTo>
                      <a:pt x="1050536" y="976908"/>
                      <a:pt x="1050536" y="976908"/>
                      <a:pt x="1050536" y="976908"/>
                    </a:cubicBezTo>
                    <a:cubicBezTo>
                      <a:pt x="1155311" y="1010245"/>
                      <a:pt x="1255324" y="1054696"/>
                      <a:pt x="1348987" y="1111845"/>
                    </a:cubicBezTo>
                    <a:cubicBezTo>
                      <a:pt x="1353749" y="1115020"/>
                      <a:pt x="1358511" y="1110258"/>
                      <a:pt x="1360099" y="1107083"/>
                    </a:cubicBezTo>
                    <a:cubicBezTo>
                      <a:pt x="1390261" y="1121370"/>
                      <a:pt x="1422011" y="1135658"/>
                      <a:pt x="1452174" y="1151533"/>
                    </a:cubicBezTo>
                    <a:cubicBezTo>
                      <a:pt x="1452174" y="1151533"/>
                      <a:pt x="1453761" y="1151533"/>
                      <a:pt x="1453761" y="1151533"/>
                    </a:cubicBezTo>
                    <a:cubicBezTo>
                      <a:pt x="1455349" y="1175345"/>
                      <a:pt x="1444237" y="1199158"/>
                      <a:pt x="1433124" y="1219795"/>
                    </a:cubicBezTo>
                    <a:cubicBezTo>
                      <a:pt x="1433124" y="1226145"/>
                      <a:pt x="1429949" y="1232495"/>
                      <a:pt x="1426774" y="1237258"/>
                    </a:cubicBezTo>
                    <a:close/>
                    <a:moveTo>
                      <a:pt x="1569649" y="1183283"/>
                    </a:moveTo>
                    <a:cubicBezTo>
                      <a:pt x="1566474" y="1194395"/>
                      <a:pt x="1555362" y="1199158"/>
                      <a:pt x="1544249" y="1202333"/>
                    </a:cubicBezTo>
                    <a:cubicBezTo>
                      <a:pt x="1539487" y="1203920"/>
                      <a:pt x="1536312" y="1210270"/>
                      <a:pt x="1541074" y="1215033"/>
                    </a:cubicBezTo>
                    <a:cubicBezTo>
                      <a:pt x="1545836" y="1219795"/>
                      <a:pt x="1552187" y="1224558"/>
                      <a:pt x="1553774" y="1232495"/>
                    </a:cubicBezTo>
                    <a:cubicBezTo>
                      <a:pt x="1555362" y="1237258"/>
                      <a:pt x="1553774" y="1245196"/>
                      <a:pt x="1547424" y="1245196"/>
                    </a:cubicBezTo>
                    <a:cubicBezTo>
                      <a:pt x="1541074" y="1245196"/>
                      <a:pt x="1537899" y="1251545"/>
                      <a:pt x="1541074" y="1256308"/>
                    </a:cubicBezTo>
                    <a:cubicBezTo>
                      <a:pt x="1545836" y="1265833"/>
                      <a:pt x="1533136" y="1275358"/>
                      <a:pt x="1525199" y="1267420"/>
                    </a:cubicBezTo>
                    <a:cubicBezTo>
                      <a:pt x="1522024" y="1264245"/>
                      <a:pt x="1514086" y="1264245"/>
                      <a:pt x="1512499" y="1270595"/>
                    </a:cubicBezTo>
                    <a:cubicBezTo>
                      <a:pt x="1510911" y="1275358"/>
                      <a:pt x="1507737" y="1276946"/>
                      <a:pt x="1502974" y="1276946"/>
                    </a:cubicBezTo>
                    <a:cubicBezTo>
                      <a:pt x="1499799" y="1276946"/>
                      <a:pt x="1496624" y="1278533"/>
                      <a:pt x="1495036" y="1281708"/>
                    </a:cubicBezTo>
                    <a:cubicBezTo>
                      <a:pt x="1493449" y="1288058"/>
                      <a:pt x="1493449" y="1292821"/>
                      <a:pt x="1493449" y="1299170"/>
                    </a:cubicBezTo>
                    <a:cubicBezTo>
                      <a:pt x="1468049" y="1291233"/>
                      <a:pt x="1447411" y="1269008"/>
                      <a:pt x="1441062" y="1243608"/>
                    </a:cubicBezTo>
                    <a:cubicBezTo>
                      <a:pt x="1441062" y="1243608"/>
                      <a:pt x="1441062" y="1242020"/>
                      <a:pt x="1441062" y="1242020"/>
                    </a:cubicBezTo>
                    <a:cubicBezTo>
                      <a:pt x="1442649" y="1238845"/>
                      <a:pt x="1444237" y="1237258"/>
                      <a:pt x="1445824" y="1234083"/>
                    </a:cubicBezTo>
                    <a:cubicBezTo>
                      <a:pt x="1455349" y="1216620"/>
                      <a:pt x="1464874" y="1197571"/>
                      <a:pt x="1468049" y="1178520"/>
                    </a:cubicBezTo>
                    <a:cubicBezTo>
                      <a:pt x="1469636" y="1180108"/>
                      <a:pt x="1471224" y="1181696"/>
                      <a:pt x="1475987" y="1181696"/>
                    </a:cubicBezTo>
                    <a:cubicBezTo>
                      <a:pt x="1490274" y="1178520"/>
                      <a:pt x="1504562" y="1175345"/>
                      <a:pt x="1518849" y="1172170"/>
                    </a:cubicBezTo>
                    <a:cubicBezTo>
                      <a:pt x="1525199" y="1170583"/>
                      <a:pt x="1531549" y="1168995"/>
                      <a:pt x="1539487" y="1167408"/>
                    </a:cubicBezTo>
                    <a:cubicBezTo>
                      <a:pt x="1545836" y="1165821"/>
                      <a:pt x="1552187" y="1164233"/>
                      <a:pt x="1556949" y="1164233"/>
                    </a:cubicBezTo>
                    <a:cubicBezTo>
                      <a:pt x="1568062" y="1164233"/>
                      <a:pt x="1572824" y="1173758"/>
                      <a:pt x="1569649" y="118328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0" name="รูปแบบอิสระ: รูปร่าง 69">
              <a:extLst>
                <a:ext uri="{FF2B5EF4-FFF2-40B4-BE49-F238E27FC236}">
                  <a16:creationId xmlns:a16="http://schemas.microsoft.com/office/drawing/2014/main" id="{B38B905D-D92A-47D4-AC6A-4721ED1DFF91}"/>
                </a:ext>
              </a:extLst>
            </p:cNvPr>
            <p:cNvSpPr/>
            <p:nvPr/>
          </p:nvSpPr>
          <p:spPr>
            <a:xfrm>
              <a:off x="1313851" y="1726942"/>
              <a:ext cx="199278" cy="160360"/>
            </a:xfrm>
            <a:custGeom>
              <a:avLst/>
              <a:gdLst>
                <a:gd name="connsiteX0" fmla="*/ 195861 w 199278"/>
                <a:gd name="connsiteY0" fmla="*/ 43120 h 160360"/>
                <a:gd name="connsiteX1" fmla="*/ 167286 w 199278"/>
                <a:gd name="connsiteY1" fmla="*/ 49470 h 160360"/>
                <a:gd name="connsiteX2" fmla="*/ 122836 w 199278"/>
                <a:gd name="connsiteY2" fmla="*/ 128845 h 160360"/>
                <a:gd name="connsiteX3" fmla="*/ 33936 w 199278"/>
                <a:gd name="connsiteY3" fmla="*/ 82808 h 160360"/>
                <a:gd name="connsiteX4" fmla="*/ 33936 w 199278"/>
                <a:gd name="connsiteY4" fmla="*/ 17720 h 160360"/>
                <a:gd name="connsiteX5" fmla="*/ 6948 w 199278"/>
                <a:gd name="connsiteY5" fmla="*/ 9783 h 160360"/>
                <a:gd name="connsiteX6" fmla="*/ 49811 w 199278"/>
                <a:gd name="connsiteY6" fmla="*/ 144720 h 160360"/>
                <a:gd name="connsiteX7" fmla="*/ 181573 w 199278"/>
                <a:gd name="connsiteY7" fmla="*/ 120908 h 160360"/>
                <a:gd name="connsiteX8" fmla="*/ 195861 w 199278"/>
                <a:gd name="connsiteY8" fmla="*/ 43120 h 16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78" h="160360">
                  <a:moveTo>
                    <a:pt x="195861" y="43120"/>
                  </a:moveTo>
                  <a:cubicBezTo>
                    <a:pt x="191098" y="25658"/>
                    <a:pt x="162523" y="32008"/>
                    <a:pt x="167286" y="49470"/>
                  </a:cubicBezTo>
                  <a:cubicBezTo>
                    <a:pt x="176811" y="82808"/>
                    <a:pt x="156173" y="120908"/>
                    <a:pt x="122836" y="128845"/>
                  </a:cubicBezTo>
                  <a:cubicBezTo>
                    <a:pt x="86323" y="138370"/>
                    <a:pt x="48223" y="117733"/>
                    <a:pt x="33936" y="82808"/>
                  </a:cubicBezTo>
                  <a:cubicBezTo>
                    <a:pt x="25998" y="62170"/>
                    <a:pt x="25998" y="38358"/>
                    <a:pt x="33936" y="17720"/>
                  </a:cubicBezTo>
                  <a:cubicBezTo>
                    <a:pt x="40286" y="258"/>
                    <a:pt x="13298" y="-7680"/>
                    <a:pt x="6948" y="9783"/>
                  </a:cubicBezTo>
                  <a:cubicBezTo>
                    <a:pt x="-10514" y="57408"/>
                    <a:pt x="5361" y="117733"/>
                    <a:pt x="49811" y="144720"/>
                  </a:cubicBezTo>
                  <a:cubicBezTo>
                    <a:pt x="94261" y="171708"/>
                    <a:pt x="151411" y="163770"/>
                    <a:pt x="181573" y="120908"/>
                  </a:cubicBezTo>
                  <a:cubicBezTo>
                    <a:pt x="197448" y="98683"/>
                    <a:pt x="203798" y="68520"/>
                    <a:pt x="195861" y="43120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รูปแบบอิสระ: รูปร่าง 70">
              <a:extLst>
                <a:ext uri="{FF2B5EF4-FFF2-40B4-BE49-F238E27FC236}">
                  <a16:creationId xmlns:a16="http://schemas.microsoft.com/office/drawing/2014/main" id="{9966BE6A-A141-4DA7-8E9E-886AD626487D}"/>
                </a:ext>
              </a:extLst>
            </p:cNvPr>
            <p:cNvSpPr/>
            <p:nvPr/>
          </p:nvSpPr>
          <p:spPr>
            <a:xfrm>
              <a:off x="871537" y="1578194"/>
              <a:ext cx="249870" cy="333902"/>
            </a:xfrm>
            <a:custGeom>
              <a:avLst/>
              <a:gdLst>
                <a:gd name="connsiteX0" fmla="*/ 239712 w 249870"/>
                <a:gd name="connsiteY0" fmla="*/ 295056 h 333902"/>
                <a:gd name="connsiteX1" fmla="*/ 90487 w 249870"/>
                <a:gd name="connsiteY1" fmla="*/ 145831 h 333902"/>
                <a:gd name="connsiteX2" fmla="*/ 55563 w 249870"/>
                <a:gd name="connsiteY2" fmla="*/ 47406 h 333902"/>
                <a:gd name="connsiteX3" fmla="*/ 47625 w 249870"/>
                <a:gd name="connsiteY3" fmla="*/ 34706 h 333902"/>
                <a:gd name="connsiteX4" fmla="*/ 42862 w 249870"/>
                <a:gd name="connsiteY4" fmla="*/ 15656 h 333902"/>
                <a:gd name="connsiteX5" fmla="*/ 0 w 249870"/>
                <a:gd name="connsiteY5" fmla="*/ 20418 h 333902"/>
                <a:gd name="connsiteX6" fmla="*/ 77787 w 249870"/>
                <a:gd name="connsiteY6" fmla="*/ 212506 h 333902"/>
                <a:gd name="connsiteX7" fmla="*/ 87313 w 249870"/>
                <a:gd name="connsiteY7" fmla="*/ 217268 h 333902"/>
                <a:gd name="connsiteX8" fmla="*/ 215900 w 249870"/>
                <a:gd name="connsiteY8" fmla="*/ 329981 h 333902"/>
                <a:gd name="connsiteX9" fmla="*/ 239712 w 249870"/>
                <a:gd name="connsiteY9" fmla="*/ 295056 h 33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9870" h="333902">
                  <a:moveTo>
                    <a:pt x="239712" y="295056"/>
                  </a:moveTo>
                  <a:cubicBezTo>
                    <a:pt x="177800" y="260131"/>
                    <a:pt x="125412" y="207743"/>
                    <a:pt x="90487" y="145831"/>
                  </a:cubicBezTo>
                  <a:cubicBezTo>
                    <a:pt x="76200" y="114081"/>
                    <a:pt x="63500" y="82331"/>
                    <a:pt x="55563" y="47406"/>
                  </a:cubicBezTo>
                  <a:cubicBezTo>
                    <a:pt x="53975" y="42643"/>
                    <a:pt x="50800" y="37881"/>
                    <a:pt x="47625" y="34706"/>
                  </a:cubicBezTo>
                  <a:cubicBezTo>
                    <a:pt x="46037" y="28356"/>
                    <a:pt x="44450" y="22006"/>
                    <a:pt x="42862" y="15656"/>
                  </a:cubicBezTo>
                  <a:cubicBezTo>
                    <a:pt x="38100" y="-8157"/>
                    <a:pt x="0" y="-3394"/>
                    <a:pt x="0" y="20418"/>
                  </a:cubicBezTo>
                  <a:cubicBezTo>
                    <a:pt x="0" y="91856"/>
                    <a:pt x="26987" y="161706"/>
                    <a:pt x="77787" y="212506"/>
                  </a:cubicBezTo>
                  <a:cubicBezTo>
                    <a:pt x="80962" y="215681"/>
                    <a:pt x="84137" y="217268"/>
                    <a:pt x="87313" y="217268"/>
                  </a:cubicBezTo>
                  <a:cubicBezTo>
                    <a:pt x="122237" y="263306"/>
                    <a:pt x="166688" y="301406"/>
                    <a:pt x="215900" y="329981"/>
                  </a:cubicBezTo>
                  <a:cubicBezTo>
                    <a:pt x="241300" y="345856"/>
                    <a:pt x="263525" y="309343"/>
                    <a:pt x="239712" y="295056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" name="ตัวแทนข้อความ 185">
            <a:extLst>
              <a:ext uri="{FF2B5EF4-FFF2-40B4-BE49-F238E27FC236}">
                <a16:creationId xmlns:a16="http://schemas.microsoft.com/office/drawing/2014/main" id="{D14305A3-B99F-4A12-9B99-B8E1B4EDC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98152" y="1074918"/>
            <a:ext cx="4281489" cy="1035428"/>
          </a:xfrm>
        </p:spPr>
        <p:txBody>
          <a:bodyPr>
            <a:noAutofit/>
          </a:bodyPr>
          <a:lstStyle>
            <a:lvl1pPr marL="0" indent="0" algn="ctr">
              <a:buNone/>
              <a:defRPr sz="66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88661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ราฟิก 2">
            <a:extLst>
              <a:ext uri="{FF2B5EF4-FFF2-40B4-BE49-F238E27FC236}">
                <a16:creationId xmlns:a16="http://schemas.microsoft.com/office/drawing/2014/main" id="{03B2E03A-B67E-4B12-B5C1-D073C9CEED37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6" name="กราฟิก 2">
              <a:extLst>
                <a:ext uri="{FF2B5EF4-FFF2-40B4-BE49-F238E27FC236}">
                  <a16:creationId xmlns:a16="http://schemas.microsoft.com/office/drawing/2014/main" id="{DB100ACD-356A-4B50-95FF-EBAC8A52EA9D}"/>
                </a:ext>
              </a:extLst>
            </p:cNvPr>
            <p:cNvGrpSpPr/>
            <p:nvPr/>
          </p:nvGrpSpPr>
          <p:grpSpPr>
            <a:xfrm>
              <a:off x="0" y="387350"/>
              <a:ext cx="9144000" cy="4341812"/>
              <a:chOff x="0" y="387350"/>
              <a:chExt cx="9144000" cy="4341812"/>
            </a:xfrm>
          </p:grpSpPr>
          <p:sp>
            <p:nvSpPr>
              <p:cNvPr id="7" name="รูปแบบอิสระ: รูปร่าง 6">
                <a:extLst>
                  <a:ext uri="{FF2B5EF4-FFF2-40B4-BE49-F238E27FC236}">
                    <a16:creationId xmlns:a16="http://schemas.microsoft.com/office/drawing/2014/main" id="{08199241-C5C0-4044-9FD3-840115A525D3}"/>
                  </a:ext>
                </a:extLst>
              </p:cNvPr>
              <p:cNvSpPr/>
              <p:nvPr/>
            </p:nvSpPr>
            <p:spPr>
              <a:xfrm>
                <a:off x="0" y="3873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รูปแบบอิสระ: รูปร่าง 7">
                <a:extLst>
                  <a:ext uri="{FF2B5EF4-FFF2-40B4-BE49-F238E27FC236}">
                    <a16:creationId xmlns:a16="http://schemas.microsoft.com/office/drawing/2014/main" id="{1F32E83F-732F-4374-85C8-26A2EAB58338}"/>
                  </a:ext>
                </a:extLst>
              </p:cNvPr>
              <p:cNvSpPr/>
              <p:nvPr/>
            </p:nvSpPr>
            <p:spPr>
              <a:xfrm>
                <a:off x="0" y="7493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4BD7CC98-2373-4147-95F5-F1741850EC78}"/>
                  </a:ext>
                </a:extLst>
              </p:cNvPr>
              <p:cNvSpPr/>
              <p:nvPr/>
            </p:nvSpPr>
            <p:spPr>
              <a:xfrm>
                <a:off x="0" y="11112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3AE0C5C7-B634-43D2-B061-3613DB7C5A7E}"/>
                  </a:ext>
                </a:extLst>
              </p:cNvPr>
              <p:cNvSpPr/>
              <p:nvPr/>
            </p:nvSpPr>
            <p:spPr>
              <a:xfrm>
                <a:off x="0" y="14732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2D848FAB-610C-4BBE-A734-07D44C4AEA67}"/>
                  </a:ext>
                </a:extLst>
              </p:cNvPr>
              <p:cNvSpPr/>
              <p:nvPr/>
            </p:nvSpPr>
            <p:spPr>
              <a:xfrm>
                <a:off x="0" y="18351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0B18459C-E68B-42D9-B486-16861C4E3E1C}"/>
                  </a:ext>
                </a:extLst>
              </p:cNvPr>
              <p:cNvSpPr/>
              <p:nvPr/>
            </p:nvSpPr>
            <p:spPr>
              <a:xfrm>
                <a:off x="0" y="21971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6B17B48F-9032-4BA4-8E6D-69E45DC806BB}"/>
                  </a:ext>
                </a:extLst>
              </p:cNvPr>
              <p:cNvSpPr/>
              <p:nvPr/>
            </p:nvSpPr>
            <p:spPr>
              <a:xfrm>
                <a:off x="0" y="25590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7A37FCEF-9945-4626-8F19-604E0FCB460F}"/>
                  </a:ext>
                </a:extLst>
              </p:cNvPr>
              <p:cNvSpPr/>
              <p:nvPr/>
            </p:nvSpPr>
            <p:spPr>
              <a:xfrm>
                <a:off x="0" y="29210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4D374266-64ED-40E8-936F-AE5F3C58F352}"/>
                  </a:ext>
                </a:extLst>
              </p:cNvPr>
              <p:cNvSpPr/>
              <p:nvPr/>
            </p:nvSpPr>
            <p:spPr>
              <a:xfrm>
                <a:off x="0" y="32813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30D6216A-BFBA-4C80-9A3E-93B1E73BDF5C}"/>
                  </a:ext>
                </a:extLst>
              </p:cNvPr>
              <p:cNvSpPr/>
              <p:nvPr/>
            </p:nvSpPr>
            <p:spPr>
              <a:xfrm>
                <a:off x="0" y="36433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23EE5FA6-051A-4B63-A240-C3CE56DEBEC1}"/>
                  </a:ext>
                </a:extLst>
              </p:cNvPr>
              <p:cNvSpPr/>
              <p:nvPr/>
            </p:nvSpPr>
            <p:spPr>
              <a:xfrm>
                <a:off x="0" y="40052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รูปแบบอิสระ: รูปร่าง 17">
                <a:extLst>
                  <a:ext uri="{FF2B5EF4-FFF2-40B4-BE49-F238E27FC236}">
                    <a16:creationId xmlns:a16="http://schemas.microsoft.com/office/drawing/2014/main" id="{A206BEC2-4B94-4593-8B42-B55C4DBEB854}"/>
                  </a:ext>
                </a:extLst>
              </p:cNvPr>
              <p:cNvSpPr/>
              <p:nvPr/>
            </p:nvSpPr>
            <p:spPr>
              <a:xfrm>
                <a:off x="0" y="43672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รูปแบบอิสระ: รูปร่าง 18">
                <a:extLst>
                  <a:ext uri="{FF2B5EF4-FFF2-40B4-BE49-F238E27FC236}">
                    <a16:creationId xmlns:a16="http://schemas.microsoft.com/office/drawing/2014/main" id="{D74C8194-628F-4762-82AA-FB8659ED3E5A}"/>
                  </a:ext>
                </a:extLst>
              </p:cNvPr>
              <p:cNvSpPr/>
              <p:nvPr/>
            </p:nvSpPr>
            <p:spPr>
              <a:xfrm>
                <a:off x="0" y="47291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รูปแบบอิสระ: รูปร่าง 19">
              <a:extLst>
                <a:ext uri="{FF2B5EF4-FFF2-40B4-BE49-F238E27FC236}">
                  <a16:creationId xmlns:a16="http://schemas.microsoft.com/office/drawing/2014/main" id="{72C26437-0794-42C4-A60E-825A8A492479}"/>
                </a:ext>
              </a:extLst>
            </p:cNvPr>
            <p:cNvSpPr/>
            <p:nvPr/>
          </p:nvSpPr>
          <p:spPr>
            <a:xfrm>
              <a:off x="576262" y="0"/>
              <a:ext cx="15875" cy="5143500"/>
            </a:xfrm>
            <a:custGeom>
              <a:avLst/>
              <a:gdLst>
                <a:gd name="connsiteX0" fmla="*/ 0 w 15875"/>
                <a:gd name="connsiteY0" fmla="*/ 0 h 5143500"/>
                <a:gd name="connsiteX1" fmla="*/ 0 w 15875"/>
                <a:gd name="connsiteY1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" h="5143500">
                  <a:moveTo>
                    <a:pt x="0" y="0"/>
                  </a:moveTo>
                  <a:lnTo>
                    <a:pt x="0" y="514350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" name="กลุ่ม 59">
            <a:extLst>
              <a:ext uri="{FF2B5EF4-FFF2-40B4-BE49-F238E27FC236}">
                <a16:creationId xmlns:a16="http://schemas.microsoft.com/office/drawing/2014/main" id="{FFEDAE80-230F-42A9-AB7C-3C37C1141384}"/>
              </a:ext>
            </a:extLst>
          </p:cNvPr>
          <p:cNvGrpSpPr/>
          <p:nvPr userDrawn="1"/>
        </p:nvGrpSpPr>
        <p:grpSpPr>
          <a:xfrm>
            <a:off x="5542628" y="1736738"/>
            <a:ext cx="3287891" cy="3522186"/>
            <a:chOff x="5542628" y="1725163"/>
            <a:chExt cx="3287891" cy="3522186"/>
          </a:xfrm>
        </p:grpSpPr>
        <p:sp>
          <p:nvSpPr>
            <p:cNvPr id="21" name="รูปแบบอิสระ: รูปร่าง 20">
              <a:extLst>
                <a:ext uri="{FF2B5EF4-FFF2-40B4-BE49-F238E27FC236}">
                  <a16:creationId xmlns:a16="http://schemas.microsoft.com/office/drawing/2014/main" id="{E4968B12-2481-4FF1-AF6B-311DFD64F6E7}"/>
                </a:ext>
              </a:extLst>
            </p:cNvPr>
            <p:cNvSpPr/>
            <p:nvPr/>
          </p:nvSpPr>
          <p:spPr>
            <a:xfrm>
              <a:off x="6425803" y="4200525"/>
              <a:ext cx="45243" cy="47625"/>
            </a:xfrm>
            <a:custGeom>
              <a:avLst/>
              <a:gdLst>
                <a:gd name="connsiteX0" fmla="*/ 22622 w 45243"/>
                <a:gd name="connsiteY0" fmla="*/ 0 h 47625"/>
                <a:gd name="connsiteX1" fmla="*/ 22622 w 45243"/>
                <a:gd name="connsiteY1" fmla="*/ 47625 h 47625"/>
                <a:gd name="connsiteX2" fmla="*/ 22622 w 45243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243" h="47625">
                  <a:moveTo>
                    <a:pt x="22622" y="0"/>
                  </a:moveTo>
                  <a:cubicBezTo>
                    <a:pt x="-7541" y="0"/>
                    <a:pt x="-7541" y="47625"/>
                    <a:pt x="22622" y="47625"/>
                  </a:cubicBezTo>
                  <a:cubicBezTo>
                    <a:pt x="52785" y="47625"/>
                    <a:pt x="52785" y="0"/>
                    <a:pt x="22622" y="0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รูปแบบอิสระ: รูปร่าง 22">
              <a:extLst>
                <a:ext uri="{FF2B5EF4-FFF2-40B4-BE49-F238E27FC236}">
                  <a16:creationId xmlns:a16="http://schemas.microsoft.com/office/drawing/2014/main" id="{F5797B95-5441-4C83-B12B-A21C8608D1D6}"/>
                </a:ext>
              </a:extLst>
            </p:cNvPr>
            <p:cNvSpPr/>
            <p:nvPr/>
          </p:nvSpPr>
          <p:spPr>
            <a:xfrm>
              <a:off x="5888621" y="3415109"/>
              <a:ext cx="2648755" cy="1766779"/>
            </a:xfrm>
            <a:custGeom>
              <a:avLst/>
              <a:gdLst>
                <a:gd name="connsiteX0" fmla="*/ 2580691 w 2648755"/>
                <a:gd name="connsiteY0" fmla="*/ 250428 h 1766779"/>
                <a:gd name="connsiteX1" fmla="*/ 2253667 w 2648755"/>
                <a:gd name="connsiteY1" fmla="*/ 115490 h 1766779"/>
                <a:gd name="connsiteX2" fmla="*/ 1859967 w 2648755"/>
                <a:gd name="connsiteY2" fmla="*/ 1191 h 1766779"/>
                <a:gd name="connsiteX3" fmla="*/ 1831391 w 2648755"/>
                <a:gd name="connsiteY3" fmla="*/ 1191 h 1766779"/>
                <a:gd name="connsiteX4" fmla="*/ 1798054 w 2648755"/>
                <a:gd name="connsiteY4" fmla="*/ 10716 h 1766779"/>
                <a:gd name="connsiteX5" fmla="*/ 1583742 w 2648755"/>
                <a:gd name="connsiteY5" fmla="*/ 129778 h 1766779"/>
                <a:gd name="connsiteX6" fmla="*/ 1505954 w 2648755"/>
                <a:gd name="connsiteY6" fmla="*/ 164703 h 1766779"/>
                <a:gd name="connsiteX7" fmla="*/ 1371016 w 2648755"/>
                <a:gd name="connsiteY7" fmla="*/ 199628 h 1766779"/>
                <a:gd name="connsiteX8" fmla="*/ 850316 w 2648755"/>
                <a:gd name="connsiteY8" fmla="*/ 320278 h 1766779"/>
                <a:gd name="connsiteX9" fmla="*/ 669341 w 2648755"/>
                <a:gd name="connsiteY9" fmla="*/ 296466 h 1766779"/>
                <a:gd name="connsiteX10" fmla="*/ 537579 w 2648755"/>
                <a:gd name="connsiteY10" fmla="*/ 353615 h 1766779"/>
                <a:gd name="connsiteX11" fmla="*/ 355016 w 2648755"/>
                <a:gd name="connsiteY11" fmla="*/ 502841 h 1766779"/>
                <a:gd name="connsiteX12" fmla="*/ 172454 w 2648755"/>
                <a:gd name="connsiteY12" fmla="*/ 652066 h 1766779"/>
                <a:gd name="connsiteX13" fmla="*/ 72441 w 2648755"/>
                <a:gd name="connsiteY13" fmla="*/ 740965 h 1766779"/>
                <a:gd name="connsiteX14" fmla="*/ 59742 w 2648755"/>
                <a:gd name="connsiteY14" fmla="*/ 747316 h 1766779"/>
                <a:gd name="connsiteX15" fmla="*/ 24816 w 2648755"/>
                <a:gd name="connsiteY15" fmla="*/ 790178 h 1766779"/>
                <a:gd name="connsiteX16" fmla="*/ 2591 w 2648755"/>
                <a:gd name="connsiteY16" fmla="*/ 860028 h 1766779"/>
                <a:gd name="connsiteX17" fmla="*/ 8941 w 2648755"/>
                <a:gd name="connsiteY17" fmla="*/ 885428 h 1766779"/>
                <a:gd name="connsiteX18" fmla="*/ 13704 w 2648755"/>
                <a:gd name="connsiteY18" fmla="*/ 937816 h 1766779"/>
                <a:gd name="connsiteX19" fmla="*/ 39104 w 2648755"/>
                <a:gd name="connsiteY19" fmla="*/ 987028 h 1766779"/>
                <a:gd name="connsiteX20" fmla="*/ 53391 w 2648755"/>
                <a:gd name="connsiteY20" fmla="*/ 1006078 h 1766779"/>
                <a:gd name="connsiteX21" fmla="*/ 91492 w 2648755"/>
                <a:gd name="connsiteY21" fmla="*/ 1066403 h 1766779"/>
                <a:gd name="connsiteX22" fmla="*/ 169279 w 2648755"/>
                <a:gd name="connsiteY22" fmla="*/ 1155303 h 1766779"/>
                <a:gd name="connsiteX23" fmla="*/ 375654 w 2648755"/>
                <a:gd name="connsiteY23" fmla="*/ 1134666 h 1766779"/>
                <a:gd name="connsiteX24" fmla="*/ 572504 w 2648755"/>
                <a:gd name="connsiteY24" fmla="*/ 1060053 h 1766779"/>
                <a:gd name="connsiteX25" fmla="*/ 670929 w 2648755"/>
                <a:gd name="connsiteY25" fmla="*/ 990203 h 1766779"/>
                <a:gd name="connsiteX26" fmla="*/ 672516 w 2648755"/>
                <a:gd name="connsiteY26" fmla="*/ 1001316 h 1766779"/>
                <a:gd name="connsiteX27" fmla="*/ 688391 w 2648755"/>
                <a:gd name="connsiteY27" fmla="*/ 1114028 h 1766779"/>
                <a:gd name="connsiteX28" fmla="*/ 694742 w 2648755"/>
                <a:gd name="connsiteY28" fmla="*/ 1390253 h 1766779"/>
                <a:gd name="connsiteX29" fmla="*/ 704266 w 2648755"/>
                <a:gd name="connsiteY29" fmla="*/ 1561703 h 1766779"/>
                <a:gd name="connsiteX30" fmla="*/ 716966 w 2648755"/>
                <a:gd name="connsiteY30" fmla="*/ 1715691 h 1766779"/>
                <a:gd name="connsiteX31" fmla="*/ 786816 w 2648755"/>
                <a:gd name="connsiteY31" fmla="*/ 1744266 h 1766779"/>
                <a:gd name="connsiteX32" fmla="*/ 805867 w 2648755"/>
                <a:gd name="connsiteY32" fmla="*/ 1729978 h 1766779"/>
                <a:gd name="connsiteX33" fmla="*/ 883654 w 2648755"/>
                <a:gd name="connsiteY33" fmla="*/ 1745853 h 1766779"/>
                <a:gd name="connsiteX34" fmla="*/ 1036054 w 2648755"/>
                <a:gd name="connsiteY34" fmla="*/ 1734741 h 1766779"/>
                <a:gd name="connsiteX35" fmla="*/ 1131304 w 2648755"/>
                <a:gd name="connsiteY35" fmla="*/ 1766491 h 1766779"/>
                <a:gd name="connsiteX36" fmla="*/ 1704391 w 2648755"/>
                <a:gd name="connsiteY36" fmla="*/ 1747441 h 1766779"/>
                <a:gd name="connsiteX37" fmla="*/ 2247316 w 2648755"/>
                <a:gd name="connsiteY37" fmla="*/ 1722041 h 1766779"/>
                <a:gd name="connsiteX38" fmla="*/ 2369554 w 2648755"/>
                <a:gd name="connsiteY38" fmla="*/ 1704578 h 1766779"/>
                <a:gd name="connsiteX39" fmla="*/ 2388604 w 2648755"/>
                <a:gd name="connsiteY39" fmla="*/ 1726803 h 1766779"/>
                <a:gd name="connsiteX40" fmla="*/ 2475917 w 2648755"/>
                <a:gd name="connsiteY40" fmla="*/ 1715691 h 1766779"/>
                <a:gd name="connsiteX41" fmla="*/ 2445754 w 2648755"/>
                <a:gd name="connsiteY41" fmla="*/ 1514078 h 1766779"/>
                <a:gd name="connsiteX42" fmla="*/ 2388604 w 2648755"/>
                <a:gd name="connsiteY42" fmla="*/ 1366441 h 1766779"/>
                <a:gd name="connsiteX43" fmla="*/ 2272716 w 2648755"/>
                <a:gd name="connsiteY43" fmla="*/ 1085453 h 1766779"/>
                <a:gd name="connsiteX44" fmla="*/ 2239379 w 2648755"/>
                <a:gd name="connsiteY44" fmla="*/ 1028303 h 1766779"/>
                <a:gd name="connsiteX45" fmla="*/ 2137779 w 2648755"/>
                <a:gd name="connsiteY45" fmla="*/ 806053 h 1766779"/>
                <a:gd name="connsiteX46" fmla="*/ 2102854 w 2648755"/>
                <a:gd name="connsiteY46" fmla="*/ 764778 h 1766779"/>
                <a:gd name="connsiteX47" fmla="*/ 2067929 w 2648755"/>
                <a:gd name="connsiteY47" fmla="*/ 694928 h 1766779"/>
                <a:gd name="connsiteX48" fmla="*/ 2291766 w 2648755"/>
                <a:gd name="connsiteY48" fmla="*/ 667941 h 1766779"/>
                <a:gd name="connsiteX49" fmla="*/ 2496554 w 2648755"/>
                <a:gd name="connsiteY49" fmla="*/ 647303 h 1766779"/>
                <a:gd name="connsiteX50" fmla="*/ 2537829 w 2648755"/>
                <a:gd name="connsiteY50" fmla="*/ 623490 h 1766779"/>
                <a:gd name="connsiteX51" fmla="*/ 2550529 w 2648755"/>
                <a:gd name="connsiteY51" fmla="*/ 606028 h 1766779"/>
                <a:gd name="connsiteX52" fmla="*/ 2564816 w 2648755"/>
                <a:gd name="connsiteY52" fmla="*/ 601266 h 1766779"/>
                <a:gd name="connsiteX53" fmla="*/ 2609266 w 2648755"/>
                <a:gd name="connsiteY53" fmla="*/ 507603 h 1766779"/>
                <a:gd name="connsiteX54" fmla="*/ 2614029 w 2648755"/>
                <a:gd name="connsiteY54" fmla="*/ 498078 h 1766779"/>
                <a:gd name="connsiteX55" fmla="*/ 2580691 w 2648755"/>
                <a:gd name="connsiteY55" fmla="*/ 250428 h 1766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48755" h="1766779">
                  <a:moveTo>
                    <a:pt x="2580691" y="250428"/>
                  </a:moveTo>
                  <a:cubicBezTo>
                    <a:pt x="2494966" y="180578"/>
                    <a:pt x="2355266" y="150416"/>
                    <a:pt x="2253667" y="115490"/>
                  </a:cubicBezTo>
                  <a:cubicBezTo>
                    <a:pt x="2125079" y="69453"/>
                    <a:pt x="1993316" y="29766"/>
                    <a:pt x="1859967" y="1191"/>
                  </a:cubicBezTo>
                  <a:cubicBezTo>
                    <a:pt x="1850441" y="-397"/>
                    <a:pt x="1840916" y="-397"/>
                    <a:pt x="1831391" y="1191"/>
                  </a:cubicBezTo>
                  <a:cubicBezTo>
                    <a:pt x="1820279" y="1191"/>
                    <a:pt x="1809166" y="4365"/>
                    <a:pt x="1798054" y="10716"/>
                  </a:cubicBezTo>
                  <a:cubicBezTo>
                    <a:pt x="1728204" y="53578"/>
                    <a:pt x="1658354" y="94853"/>
                    <a:pt x="1583742" y="129778"/>
                  </a:cubicBezTo>
                  <a:cubicBezTo>
                    <a:pt x="1558342" y="142478"/>
                    <a:pt x="1532941" y="153591"/>
                    <a:pt x="1505954" y="164703"/>
                  </a:cubicBezTo>
                  <a:cubicBezTo>
                    <a:pt x="1461504" y="177403"/>
                    <a:pt x="1415467" y="188516"/>
                    <a:pt x="1371016" y="199628"/>
                  </a:cubicBezTo>
                  <a:cubicBezTo>
                    <a:pt x="1197979" y="240903"/>
                    <a:pt x="1024941" y="280591"/>
                    <a:pt x="850316" y="320278"/>
                  </a:cubicBezTo>
                  <a:cubicBezTo>
                    <a:pt x="789992" y="315516"/>
                    <a:pt x="729666" y="301228"/>
                    <a:pt x="669341" y="296466"/>
                  </a:cubicBezTo>
                  <a:cubicBezTo>
                    <a:pt x="612191" y="293291"/>
                    <a:pt x="580441" y="320278"/>
                    <a:pt x="537579" y="353615"/>
                  </a:cubicBezTo>
                  <a:cubicBezTo>
                    <a:pt x="477254" y="402828"/>
                    <a:pt x="416929" y="452041"/>
                    <a:pt x="355016" y="502841"/>
                  </a:cubicBezTo>
                  <a:lnTo>
                    <a:pt x="172454" y="652066"/>
                  </a:lnTo>
                  <a:cubicBezTo>
                    <a:pt x="137529" y="680641"/>
                    <a:pt x="99429" y="707628"/>
                    <a:pt x="72441" y="740965"/>
                  </a:cubicBezTo>
                  <a:cubicBezTo>
                    <a:pt x="67679" y="742553"/>
                    <a:pt x="62916" y="745728"/>
                    <a:pt x="59742" y="747316"/>
                  </a:cubicBezTo>
                  <a:cubicBezTo>
                    <a:pt x="39104" y="756840"/>
                    <a:pt x="27992" y="772715"/>
                    <a:pt x="24816" y="790178"/>
                  </a:cubicBezTo>
                  <a:cubicBezTo>
                    <a:pt x="5766" y="807641"/>
                    <a:pt x="-5346" y="831453"/>
                    <a:pt x="2591" y="860028"/>
                  </a:cubicBezTo>
                  <a:lnTo>
                    <a:pt x="8941" y="885428"/>
                  </a:lnTo>
                  <a:cubicBezTo>
                    <a:pt x="4179" y="901303"/>
                    <a:pt x="4179" y="918766"/>
                    <a:pt x="13704" y="937816"/>
                  </a:cubicBezTo>
                  <a:cubicBezTo>
                    <a:pt x="21641" y="953691"/>
                    <a:pt x="29579" y="971153"/>
                    <a:pt x="39104" y="987028"/>
                  </a:cubicBezTo>
                  <a:cubicBezTo>
                    <a:pt x="43867" y="994965"/>
                    <a:pt x="48629" y="1001316"/>
                    <a:pt x="53391" y="1006078"/>
                  </a:cubicBezTo>
                  <a:cubicBezTo>
                    <a:pt x="64504" y="1028303"/>
                    <a:pt x="77204" y="1047353"/>
                    <a:pt x="91492" y="1066403"/>
                  </a:cubicBezTo>
                  <a:cubicBezTo>
                    <a:pt x="113716" y="1101328"/>
                    <a:pt x="139117" y="1136253"/>
                    <a:pt x="169279" y="1155303"/>
                  </a:cubicBezTo>
                  <a:cubicBezTo>
                    <a:pt x="229604" y="1191816"/>
                    <a:pt x="313742" y="1150541"/>
                    <a:pt x="375654" y="1134666"/>
                  </a:cubicBezTo>
                  <a:cubicBezTo>
                    <a:pt x="447091" y="1117203"/>
                    <a:pt x="512179" y="1101328"/>
                    <a:pt x="572504" y="1060053"/>
                  </a:cubicBezTo>
                  <a:cubicBezTo>
                    <a:pt x="605841" y="1037828"/>
                    <a:pt x="639179" y="1014016"/>
                    <a:pt x="670929" y="990203"/>
                  </a:cubicBezTo>
                  <a:cubicBezTo>
                    <a:pt x="670929" y="993378"/>
                    <a:pt x="670929" y="998141"/>
                    <a:pt x="672516" y="1001316"/>
                  </a:cubicBezTo>
                  <a:cubicBezTo>
                    <a:pt x="677279" y="1039416"/>
                    <a:pt x="682041" y="1075928"/>
                    <a:pt x="688391" y="1114028"/>
                  </a:cubicBezTo>
                  <a:cubicBezTo>
                    <a:pt x="689979" y="1206103"/>
                    <a:pt x="693154" y="1298178"/>
                    <a:pt x="694742" y="1390253"/>
                  </a:cubicBezTo>
                  <a:cubicBezTo>
                    <a:pt x="696329" y="1442641"/>
                    <a:pt x="694742" y="1504553"/>
                    <a:pt x="704266" y="1561703"/>
                  </a:cubicBezTo>
                  <a:cubicBezTo>
                    <a:pt x="697916" y="1614090"/>
                    <a:pt x="702679" y="1664891"/>
                    <a:pt x="716966" y="1715691"/>
                  </a:cubicBezTo>
                  <a:cubicBezTo>
                    <a:pt x="724904" y="1744266"/>
                    <a:pt x="761416" y="1761728"/>
                    <a:pt x="786816" y="1744266"/>
                  </a:cubicBezTo>
                  <a:cubicBezTo>
                    <a:pt x="793166" y="1739503"/>
                    <a:pt x="799516" y="1734741"/>
                    <a:pt x="805867" y="1729978"/>
                  </a:cubicBezTo>
                  <a:cubicBezTo>
                    <a:pt x="828091" y="1739503"/>
                    <a:pt x="853492" y="1745853"/>
                    <a:pt x="883654" y="1745853"/>
                  </a:cubicBezTo>
                  <a:cubicBezTo>
                    <a:pt x="934454" y="1747441"/>
                    <a:pt x="985254" y="1742678"/>
                    <a:pt x="1036054" y="1734741"/>
                  </a:cubicBezTo>
                  <a:cubicBezTo>
                    <a:pt x="1059867" y="1753791"/>
                    <a:pt x="1091617" y="1766491"/>
                    <a:pt x="1131304" y="1766491"/>
                  </a:cubicBezTo>
                  <a:cubicBezTo>
                    <a:pt x="1323391" y="1768078"/>
                    <a:pt x="1513891" y="1763316"/>
                    <a:pt x="1704391" y="1747441"/>
                  </a:cubicBezTo>
                  <a:cubicBezTo>
                    <a:pt x="1877429" y="1733153"/>
                    <a:pt x="2075867" y="1677590"/>
                    <a:pt x="2247316" y="1722041"/>
                  </a:cubicBezTo>
                  <a:cubicBezTo>
                    <a:pt x="2294941" y="1734741"/>
                    <a:pt x="2337804" y="1726803"/>
                    <a:pt x="2369554" y="1704578"/>
                  </a:cubicBezTo>
                  <a:cubicBezTo>
                    <a:pt x="2375904" y="1710928"/>
                    <a:pt x="2382254" y="1718866"/>
                    <a:pt x="2388604" y="1726803"/>
                  </a:cubicBezTo>
                  <a:cubicBezTo>
                    <a:pt x="2412417" y="1758553"/>
                    <a:pt x="2464804" y="1758553"/>
                    <a:pt x="2475917" y="1715691"/>
                  </a:cubicBezTo>
                  <a:cubicBezTo>
                    <a:pt x="2493379" y="1647428"/>
                    <a:pt x="2467979" y="1579166"/>
                    <a:pt x="2445754" y="1514078"/>
                  </a:cubicBezTo>
                  <a:cubicBezTo>
                    <a:pt x="2428292" y="1464866"/>
                    <a:pt x="2409242" y="1415653"/>
                    <a:pt x="2388604" y="1366441"/>
                  </a:cubicBezTo>
                  <a:cubicBezTo>
                    <a:pt x="2371141" y="1268016"/>
                    <a:pt x="2320341" y="1169590"/>
                    <a:pt x="2272716" y="1085453"/>
                  </a:cubicBezTo>
                  <a:cubicBezTo>
                    <a:pt x="2261604" y="1066403"/>
                    <a:pt x="2250492" y="1047353"/>
                    <a:pt x="2239379" y="1028303"/>
                  </a:cubicBezTo>
                  <a:cubicBezTo>
                    <a:pt x="2212391" y="952103"/>
                    <a:pt x="2177467" y="877490"/>
                    <a:pt x="2137779" y="806053"/>
                  </a:cubicBezTo>
                  <a:cubicBezTo>
                    <a:pt x="2128254" y="788590"/>
                    <a:pt x="2115554" y="775891"/>
                    <a:pt x="2102854" y="764778"/>
                  </a:cubicBezTo>
                  <a:cubicBezTo>
                    <a:pt x="2091742" y="740965"/>
                    <a:pt x="2080629" y="717153"/>
                    <a:pt x="2067929" y="694928"/>
                  </a:cubicBezTo>
                  <a:cubicBezTo>
                    <a:pt x="2142541" y="691753"/>
                    <a:pt x="2217154" y="682228"/>
                    <a:pt x="2291766" y="667941"/>
                  </a:cubicBezTo>
                  <a:cubicBezTo>
                    <a:pt x="2360029" y="679053"/>
                    <a:pt x="2431466" y="674291"/>
                    <a:pt x="2496554" y="647303"/>
                  </a:cubicBezTo>
                  <a:cubicBezTo>
                    <a:pt x="2514016" y="644128"/>
                    <a:pt x="2528304" y="636191"/>
                    <a:pt x="2537829" y="623490"/>
                  </a:cubicBezTo>
                  <a:cubicBezTo>
                    <a:pt x="2542591" y="618728"/>
                    <a:pt x="2547354" y="612378"/>
                    <a:pt x="2550529" y="606028"/>
                  </a:cubicBezTo>
                  <a:cubicBezTo>
                    <a:pt x="2555292" y="604441"/>
                    <a:pt x="2560054" y="602853"/>
                    <a:pt x="2564816" y="601266"/>
                  </a:cubicBezTo>
                  <a:cubicBezTo>
                    <a:pt x="2607679" y="585391"/>
                    <a:pt x="2618792" y="542528"/>
                    <a:pt x="2609266" y="507603"/>
                  </a:cubicBezTo>
                  <a:cubicBezTo>
                    <a:pt x="2610854" y="504428"/>
                    <a:pt x="2612441" y="501253"/>
                    <a:pt x="2614029" y="498078"/>
                  </a:cubicBezTo>
                  <a:cubicBezTo>
                    <a:pt x="2669591" y="417115"/>
                    <a:pt x="2658479" y="313928"/>
                    <a:pt x="2580691" y="250428"/>
                  </a:cubicBezTo>
                  <a:close/>
                </a:path>
              </a:pathLst>
            </a:custGeom>
            <a:solidFill>
              <a:srgbClr val="ED2307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รูปแบบอิสระ: รูปร่าง 23">
              <a:extLst>
                <a:ext uri="{FF2B5EF4-FFF2-40B4-BE49-F238E27FC236}">
                  <a16:creationId xmlns:a16="http://schemas.microsoft.com/office/drawing/2014/main" id="{7E3FB704-527F-41DE-BFAC-4F84A100BBB0}"/>
                </a:ext>
              </a:extLst>
            </p:cNvPr>
            <p:cNvSpPr/>
            <p:nvPr/>
          </p:nvSpPr>
          <p:spPr>
            <a:xfrm>
              <a:off x="8016038" y="2717990"/>
              <a:ext cx="209216" cy="473546"/>
            </a:xfrm>
            <a:custGeom>
              <a:avLst/>
              <a:gdLst>
                <a:gd name="connsiteX0" fmla="*/ 207211 w 209216"/>
                <a:gd name="connsiteY0" fmla="*/ 449072 h 473546"/>
                <a:gd name="connsiteX1" fmla="*/ 30999 w 209216"/>
                <a:gd name="connsiteY1" fmla="*/ 10922 h 473546"/>
                <a:gd name="connsiteX2" fmla="*/ 836 w 209216"/>
                <a:gd name="connsiteY2" fmla="*/ 18859 h 473546"/>
                <a:gd name="connsiteX3" fmla="*/ 180223 w 209216"/>
                <a:gd name="connsiteY3" fmla="*/ 464947 h 473546"/>
                <a:gd name="connsiteX4" fmla="*/ 207211 w 209216"/>
                <a:gd name="connsiteY4" fmla="*/ 449072 h 47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216" h="473546">
                  <a:moveTo>
                    <a:pt x="207211" y="449072"/>
                  </a:moveTo>
                  <a:cubicBezTo>
                    <a:pt x="132598" y="309372"/>
                    <a:pt x="73861" y="163322"/>
                    <a:pt x="30999" y="10922"/>
                  </a:cubicBezTo>
                  <a:cubicBezTo>
                    <a:pt x="26236" y="-8128"/>
                    <a:pt x="-5514" y="-190"/>
                    <a:pt x="836" y="18859"/>
                  </a:cubicBezTo>
                  <a:cubicBezTo>
                    <a:pt x="43699" y="172847"/>
                    <a:pt x="104024" y="323660"/>
                    <a:pt x="180223" y="464947"/>
                  </a:cubicBezTo>
                  <a:cubicBezTo>
                    <a:pt x="189749" y="483997"/>
                    <a:pt x="216736" y="468122"/>
                    <a:pt x="207211" y="449072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รูปแบบอิสระ: รูปร่าง 24">
              <a:extLst>
                <a:ext uri="{FF2B5EF4-FFF2-40B4-BE49-F238E27FC236}">
                  <a16:creationId xmlns:a16="http://schemas.microsoft.com/office/drawing/2014/main" id="{84C29D3E-A71D-4E91-BE55-E5DD1E0AFDD4}"/>
                </a:ext>
              </a:extLst>
            </p:cNvPr>
            <p:cNvSpPr/>
            <p:nvPr/>
          </p:nvSpPr>
          <p:spPr>
            <a:xfrm>
              <a:off x="7991617" y="2837788"/>
              <a:ext cx="234601" cy="514086"/>
            </a:xfrm>
            <a:custGeom>
              <a:avLst/>
              <a:gdLst>
                <a:gd name="connsiteX0" fmla="*/ 233220 w 234601"/>
                <a:gd name="connsiteY0" fmla="*/ 489612 h 514086"/>
                <a:gd name="connsiteX1" fmla="*/ 28433 w 234601"/>
                <a:gd name="connsiteY1" fmla="*/ 8599 h 514086"/>
                <a:gd name="connsiteX2" fmla="*/ 1445 w 234601"/>
                <a:gd name="connsiteY2" fmla="*/ 24474 h 514086"/>
                <a:gd name="connsiteX3" fmla="*/ 206233 w 234601"/>
                <a:gd name="connsiteY3" fmla="*/ 505487 h 514086"/>
                <a:gd name="connsiteX4" fmla="*/ 233220 w 234601"/>
                <a:gd name="connsiteY4" fmla="*/ 489612 h 51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1" h="514086">
                  <a:moveTo>
                    <a:pt x="233220" y="489612"/>
                  </a:moveTo>
                  <a:cubicBezTo>
                    <a:pt x="164957" y="329274"/>
                    <a:pt x="96695" y="168937"/>
                    <a:pt x="28433" y="8599"/>
                  </a:cubicBezTo>
                  <a:cubicBezTo>
                    <a:pt x="20495" y="-10450"/>
                    <a:pt x="-6493" y="5425"/>
                    <a:pt x="1445" y="24474"/>
                  </a:cubicBezTo>
                  <a:lnTo>
                    <a:pt x="206233" y="505487"/>
                  </a:lnTo>
                  <a:cubicBezTo>
                    <a:pt x="212582" y="524537"/>
                    <a:pt x="241157" y="508662"/>
                    <a:pt x="233220" y="489612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รูปแบบอิสระ: รูปร่าง 25">
              <a:extLst>
                <a:ext uri="{FF2B5EF4-FFF2-40B4-BE49-F238E27FC236}">
                  <a16:creationId xmlns:a16="http://schemas.microsoft.com/office/drawing/2014/main" id="{43DCB67F-E4C8-4251-A2B5-BE8D78129E4C}"/>
                </a:ext>
              </a:extLst>
            </p:cNvPr>
            <p:cNvSpPr/>
            <p:nvPr/>
          </p:nvSpPr>
          <p:spPr>
            <a:xfrm>
              <a:off x="7967428" y="2984003"/>
              <a:ext cx="111692" cy="313574"/>
            </a:xfrm>
            <a:custGeom>
              <a:avLst/>
              <a:gdLst>
                <a:gd name="connsiteX0" fmla="*/ 109771 w 111692"/>
                <a:gd name="connsiteY0" fmla="*/ 289422 h 313574"/>
                <a:gd name="connsiteX1" fmla="*/ 30396 w 111692"/>
                <a:gd name="connsiteY1" fmla="*/ 11609 h 313574"/>
                <a:gd name="connsiteX2" fmla="*/ 234 w 111692"/>
                <a:gd name="connsiteY2" fmla="*/ 19547 h 313574"/>
                <a:gd name="connsiteX3" fmla="*/ 82784 w 111692"/>
                <a:gd name="connsiteY3" fmla="*/ 305297 h 313574"/>
                <a:gd name="connsiteX4" fmla="*/ 109771 w 111692"/>
                <a:gd name="connsiteY4" fmla="*/ 289422 h 31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692" h="313574">
                  <a:moveTo>
                    <a:pt x="109771" y="289422"/>
                  </a:moveTo>
                  <a:cubicBezTo>
                    <a:pt x="71671" y="200522"/>
                    <a:pt x="44684" y="106859"/>
                    <a:pt x="30396" y="11609"/>
                  </a:cubicBezTo>
                  <a:cubicBezTo>
                    <a:pt x="27221" y="-9029"/>
                    <a:pt x="-2941" y="497"/>
                    <a:pt x="234" y="19547"/>
                  </a:cubicBezTo>
                  <a:cubicBezTo>
                    <a:pt x="14521" y="117972"/>
                    <a:pt x="43096" y="213222"/>
                    <a:pt x="82784" y="305297"/>
                  </a:cubicBezTo>
                  <a:cubicBezTo>
                    <a:pt x="90721" y="324347"/>
                    <a:pt x="119296" y="306884"/>
                    <a:pt x="109771" y="289422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รูปแบบอิสระ: รูปร่าง 26">
              <a:extLst>
                <a:ext uri="{FF2B5EF4-FFF2-40B4-BE49-F238E27FC236}">
                  <a16:creationId xmlns:a16="http://schemas.microsoft.com/office/drawing/2014/main" id="{D2DE5DDB-9883-4ABC-B586-F42049894D25}"/>
                </a:ext>
              </a:extLst>
            </p:cNvPr>
            <p:cNvSpPr/>
            <p:nvPr/>
          </p:nvSpPr>
          <p:spPr>
            <a:xfrm>
              <a:off x="7904913" y="3011677"/>
              <a:ext cx="130259" cy="390831"/>
            </a:xfrm>
            <a:custGeom>
              <a:avLst/>
              <a:gdLst>
                <a:gd name="connsiteX0" fmla="*/ 129424 w 130259"/>
                <a:gd name="connsiteY0" fmla="*/ 371285 h 390831"/>
                <a:gd name="connsiteX1" fmla="*/ 30999 w 130259"/>
                <a:gd name="connsiteY1" fmla="*/ 10922 h 390831"/>
                <a:gd name="connsiteX2" fmla="*/ 836 w 130259"/>
                <a:gd name="connsiteY2" fmla="*/ 18859 h 390831"/>
                <a:gd name="connsiteX3" fmla="*/ 99261 w 130259"/>
                <a:gd name="connsiteY3" fmla="*/ 379222 h 390831"/>
                <a:gd name="connsiteX4" fmla="*/ 129424 w 130259"/>
                <a:gd name="connsiteY4" fmla="*/ 371285 h 39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259" h="390831">
                  <a:moveTo>
                    <a:pt x="129424" y="371285"/>
                  </a:moveTo>
                  <a:cubicBezTo>
                    <a:pt x="96086" y="250635"/>
                    <a:pt x="64336" y="129984"/>
                    <a:pt x="30999" y="10922"/>
                  </a:cubicBezTo>
                  <a:cubicBezTo>
                    <a:pt x="26236" y="-8128"/>
                    <a:pt x="-5514" y="-190"/>
                    <a:pt x="836" y="18859"/>
                  </a:cubicBezTo>
                  <a:cubicBezTo>
                    <a:pt x="34174" y="139510"/>
                    <a:pt x="65924" y="260160"/>
                    <a:pt x="99261" y="379222"/>
                  </a:cubicBezTo>
                  <a:cubicBezTo>
                    <a:pt x="104024" y="399859"/>
                    <a:pt x="135774" y="390335"/>
                    <a:pt x="129424" y="371285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รูปแบบอิสระ: รูปร่าง 27">
              <a:extLst>
                <a:ext uri="{FF2B5EF4-FFF2-40B4-BE49-F238E27FC236}">
                  <a16:creationId xmlns:a16="http://schemas.microsoft.com/office/drawing/2014/main" id="{E4790CD3-3938-4C74-9C25-171DC82116A2}"/>
                </a:ext>
              </a:extLst>
            </p:cNvPr>
            <p:cNvSpPr/>
            <p:nvPr/>
          </p:nvSpPr>
          <p:spPr>
            <a:xfrm>
              <a:off x="7890325" y="3118246"/>
              <a:ext cx="60710" cy="299350"/>
            </a:xfrm>
            <a:custGeom>
              <a:avLst/>
              <a:gdLst>
                <a:gd name="connsiteX0" fmla="*/ 59875 w 60710"/>
                <a:gd name="connsiteY0" fmla="*/ 279003 h 299350"/>
                <a:gd name="connsiteX1" fmla="*/ 34475 w 60710"/>
                <a:gd name="connsiteY1" fmla="*/ 15478 h 299350"/>
                <a:gd name="connsiteX2" fmla="*/ 2725 w 60710"/>
                <a:gd name="connsiteY2" fmla="*/ 15478 h 299350"/>
                <a:gd name="connsiteX3" fmla="*/ 29712 w 60710"/>
                <a:gd name="connsiteY3" fmla="*/ 288528 h 299350"/>
                <a:gd name="connsiteX4" fmla="*/ 59875 w 60710"/>
                <a:gd name="connsiteY4" fmla="*/ 279003 h 29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10" h="299350">
                  <a:moveTo>
                    <a:pt x="59875" y="279003"/>
                  </a:moveTo>
                  <a:cubicBezTo>
                    <a:pt x="34475" y="193278"/>
                    <a:pt x="26537" y="104378"/>
                    <a:pt x="34475" y="15478"/>
                  </a:cubicBezTo>
                  <a:cubicBezTo>
                    <a:pt x="36062" y="-5159"/>
                    <a:pt x="4312" y="-5159"/>
                    <a:pt x="2725" y="15478"/>
                  </a:cubicBezTo>
                  <a:cubicBezTo>
                    <a:pt x="-5213" y="107553"/>
                    <a:pt x="4312" y="199628"/>
                    <a:pt x="29712" y="288528"/>
                  </a:cubicBezTo>
                  <a:cubicBezTo>
                    <a:pt x="34475" y="307578"/>
                    <a:pt x="66225" y="299641"/>
                    <a:pt x="59875" y="279003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รูปแบบอิสระ: รูปร่าง 28">
              <a:extLst>
                <a:ext uri="{FF2B5EF4-FFF2-40B4-BE49-F238E27FC236}">
                  <a16:creationId xmlns:a16="http://schemas.microsoft.com/office/drawing/2014/main" id="{0F7BC685-DEFF-4F74-B815-35B259AB1137}"/>
                </a:ext>
              </a:extLst>
            </p:cNvPr>
            <p:cNvSpPr/>
            <p:nvPr/>
          </p:nvSpPr>
          <p:spPr>
            <a:xfrm>
              <a:off x="5820742" y="1825785"/>
              <a:ext cx="2193331" cy="1903251"/>
            </a:xfrm>
            <a:custGeom>
              <a:avLst/>
              <a:gdLst>
                <a:gd name="connsiteX0" fmla="*/ 2091358 w 2193331"/>
                <a:gd name="connsiteY0" fmla="*/ 514189 h 1903251"/>
                <a:gd name="connsiteX1" fmla="*/ 2000871 w 2193331"/>
                <a:gd name="connsiteY1" fmla="*/ 434814 h 1903251"/>
                <a:gd name="connsiteX2" fmla="*/ 1777033 w 2193331"/>
                <a:gd name="connsiteY2" fmla="*/ 228439 h 1903251"/>
                <a:gd name="connsiteX3" fmla="*/ 1632570 w 2193331"/>
                <a:gd name="connsiteY3" fmla="*/ 144302 h 1903251"/>
                <a:gd name="connsiteX4" fmla="*/ 1548433 w 2193331"/>
                <a:gd name="connsiteY4" fmla="*/ 90327 h 1903251"/>
                <a:gd name="connsiteX5" fmla="*/ 1102345 w 2193331"/>
                <a:gd name="connsiteY5" fmla="*/ 1427 h 1903251"/>
                <a:gd name="connsiteX6" fmla="*/ 983283 w 2193331"/>
                <a:gd name="connsiteY6" fmla="*/ 9364 h 1903251"/>
                <a:gd name="connsiteX7" fmla="*/ 578470 w 2193331"/>
                <a:gd name="connsiteY7" fmla="*/ 66514 h 1903251"/>
                <a:gd name="connsiteX8" fmla="*/ 484808 w 2193331"/>
                <a:gd name="connsiteY8" fmla="*/ 163352 h 1903251"/>
                <a:gd name="connsiteX9" fmla="*/ 103808 w 2193331"/>
                <a:gd name="connsiteY9" fmla="*/ 679289 h 1903251"/>
                <a:gd name="connsiteX10" fmla="*/ 27608 w 2193331"/>
                <a:gd name="connsiteY10" fmla="*/ 784064 h 1903251"/>
                <a:gd name="connsiteX11" fmla="*/ 143496 w 2193331"/>
                <a:gd name="connsiteY11" fmla="*/ 1480977 h 1903251"/>
                <a:gd name="connsiteX12" fmla="*/ 716583 w 2193331"/>
                <a:gd name="connsiteY12" fmla="*/ 1863564 h 1903251"/>
                <a:gd name="connsiteX13" fmla="*/ 892795 w 2193331"/>
                <a:gd name="connsiteY13" fmla="*/ 1903252 h 1903251"/>
                <a:gd name="connsiteX14" fmla="*/ 892795 w 2193331"/>
                <a:gd name="connsiteY14" fmla="*/ 1903252 h 1903251"/>
                <a:gd name="connsiteX15" fmla="*/ 910258 w 2193331"/>
                <a:gd name="connsiteY15" fmla="*/ 1898489 h 1903251"/>
                <a:gd name="connsiteX16" fmla="*/ 948358 w 2193331"/>
                <a:gd name="connsiteY16" fmla="*/ 1901664 h 1903251"/>
                <a:gd name="connsiteX17" fmla="*/ 1011858 w 2193331"/>
                <a:gd name="connsiteY17" fmla="*/ 1903252 h 1903251"/>
                <a:gd name="connsiteX18" fmla="*/ 1108695 w 2193331"/>
                <a:gd name="connsiteY18" fmla="*/ 1895314 h 1903251"/>
                <a:gd name="connsiteX19" fmla="*/ 1700833 w 2193331"/>
                <a:gd name="connsiteY19" fmla="*/ 1703227 h 1903251"/>
                <a:gd name="connsiteX20" fmla="*/ 1748458 w 2193331"/>
                <a:gd name="connsiteY20" fmla="*/ 1669889 h 1903251"/>
                <a:gd name="connsiteX21" fmla="*/ 1951658 w 2193331"/>
                <a:gd name="connsiteY21" fmla="*/ 1520664 h 1903251"/>
                <a:gd name="connsiteX22" fmla="*/ 1973883 w 2193331"/>
                <a:gd name="connsiteY22" fmla="*/ 1490502 h 1903251"/>
                <a:gd name="connsiteX23" fmla="*/ 2031033 w 2193331"/>
                <a:gd name="connsiteY23" fmla="*/ 1444464 h 1903251"/>
                <a:gd name="connsiteX24" fmla="*/ 2038970 w 2193331"/>
                <a:gd name="connsiteY24" fmla="*/ 1428589 h 1903251"/>
                <a:gd name="connsiteX25" fmla="*/ 2046908 w 2193331"/>
                <a:gd name="connsiteY25" fmla="*/ 1420652 h 1903251"/>
                <a:gd name="connsiteX26" fmla="*/ 2051670 w 2193331"/>
                <a:gd name="connsiteY26" fmla="*/ 1414302 h 1903251"/>
                <a:gd name="connsiteX27" fmla="*/ 2051670 w 2193331"/>
                <a:gd name="connsiteY27" fmla="*/ 1412714 h 1903251"/>
                <a:gd name="connsiteX28" fmla="*/ 2054845 w 2193331"/>
                <a:gd name="connsiteY28" fmla="*/ 1407952 h 1903251"/>
                <a:gd name="connsiteX29" fmla="*/ 2059608 w 2193331"/>
                <a:gd name="connsiteY29" fmla="*/ 1400014 h 1903251"/>
                <a:gd name="connsiteX30" fmla="*/ 2081833 w 2193331"/>
                <a:gd name="connsiteY30" fmla="*/ 1365089 h 1903251"/>
                <a:gd name="connsiteX31" fmla="*/ 2111996 w 2193331"/>
                <a:gd name="connsiteY31" fmla="*/ 1317464 h 1903251"/>
                <a:gd name="connsiteX32" fmla="*/ 2126283 w 2193331"/>
                <a:gd name="connsiteY32" fmla="*/ 1241264 h 1903251"/>
                <a:gd name="connsiteX33" fmla="*/ 2186608 w 2193331"/>
                <a:gd name="connsiteY33" fmla="*/ 934877 h 1903251"/>
                <a:gd name="connsiteX34" fmla="*/ 2191371 w 2193331"/>
                <a:gd name="connsiteY34" fmla="*/ 898364 h 1903251"/>
                <a:gd name="connsiteX35" fmla="*/ 2091358 w 2193331"/>
                <a:gd name="connsiteY35" fmla="*/ 514189 h 1903251"/>
                <a:gd name="connsiteX36" fmla="*/ 870570 w 2193331"/>
                <a:gd name="connsiteY36" fmla="*/ 1511139 h 1903251"/>
                <a:gd name="connsiteX37" fmla="*/ 480045 w 2193331"/>
                <a:gd name="connsiteY37" fmla="*/ 1298414 h 1903251"/>
                <a:gd name="connsiteX38" fmla="*/ 408608 w 2193331"/>
                <a:gd name="connsiteY38" fmla="*/ 1174589 h 1903251"/>
                <a:gd name="connsiteX39" fmla="*/ 472108 w 2193331"/>
                <a:gd name="connsiteY39" fmla="*/ 1136489 h 1903251"/>
                <a:gd name="connsiteX40" fmla="*/ 510208 w 2193331"/>
                <a:gd name="connsiteY40" fmla="*/ 1203164 h 1903251"/>
                <a:gd name="connsiteX41" fmla="*/ 792783 w 2193331"/>
                <a:gd name="connsiteY41" fmla="*/ 1438114 h 1903251"/>
                <a:gd name="connsiteX42" fmla="*/ 873746 w 2193331"/>
                <a:gd name="connsiteY42" fmla="*/ 1509552 h 1903251"/>
                <a:gd name="connsiteX43" fmla="*/ 870570 w 2193331"/>
                <a:gd name="connsiteY43" fmla="*/ 1511139 h 1903251"/>
                <a:gd name="connsiteX44" fmla="*/ 1726233 w 2193331"/>
                <a:gd name="connsiteY44" fmla="*/ 1101564 h 1903251"/>
                <a:gd name="connsiteX45" fmla="*/ 1723058 w 2193331"/>
                <a:gd name="connsiteY45" fmla="*/ 1106327 h 1903251"/>
                <a:gd name="connsiteX46" fmla="*/ 1697658 w 2193331"/>
                <a:gd name="connsiteY46" fmla="*/ 1130139 h 1903251"/>
                <a:gd name="connsiteX47" fmla="*/ 1434133 w 2193331"/>
                <a:gd name="connsiteY47" fmla="*/ 1365089 h 1903251"/>
                <a:gd name="connsiteX48" fmla="*/ 1378570 w 2193331"/>
                <a:gd name="connsiteY48" fmla="*/ 1366677 h 1903251"/>
                <a:gd name="connsiteX49" fmla="*/ 1376983 w 2193331"/>
                <a:gd name="connsiteY49" fmla="*/ 1366677 h 1903251"/>
                <a:gd name="connsiteX50" fmla="*/ 1370633 w 2193331"/>
                <a:gd name="connsiteY50" fmla="*/ 1185702 h 1903251"/>
                <a:gd name="connsiteX51" fmla="*/ 1354758 w 2193331"/>
                <a:gd name="connsiteY51" fmla="*/ 1155539 h 1903251"/>
                <a:gd name="connsiteX52" fmla="*/ 1427783 w 2193331"/>
                <a:gd name="connsiteY52" fmla="*/ 1111089 h 1903251"/>
                <a:gd name="connsiteX53" fmla="*/ 1457945 w 2193331"/>
                <a:gd name="connsiteY53" fmla="*/ 1076164 h 1903251"/>
                <a:gd name="connsiteX54" fmla="*/ 1740520 w 2193331"/>
                <a:gd name="connsiteY54" fmla="*/ 1017427 h 1903251"/>
                <a:gd name="connsiteX55" fmla="*/ 1772270 w 2193331"/>
                <a:gd name="connsiteY55" fmla="*/ 950752 h 1903251"/>
                <a:gd name="connsiteX56" fmla="*/ 1792908 w 2193331"/>
                <a:gd name="connsiteY56" fmla="*/ 961864 h 1903251"/>
                <a:gd name="connsiteX57" fmla="*/ 1726233 w 2193331"/>
                <a:gd name="connsiteY57" fmla="*/ 1101564 h 190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193331" h="1903251">
                  <a:moveTo>
                    <a:pt x="2091358" y="514189"/>
                  </a:moveTo>
                  <a:cubicBezTo>
                    <a:pt x="2072308" y="476089"/>
                    <a:pt x="2038970" y="450689"/>
                    <a:pt x="2000871" y="434814"/>
                  </a:cubicBezTo>
                  <a:cubicBezTo>
                    <a:pt x="1937371" y="357027"/>
                    <a:pt x="1861170" y="288764"/>
                    <a:pt x="1777033" y="228439"/>
                  </a:cubicBezTo>
                  <a:cubicBezTo>
                    <a:pt x="1732583" y="198277"/>
                    <a:pt x="1684958" y="168114"/>
                    <a:pt x="1632570" y="144302"/>
                  </a:cubicBezTo>
                  <a:cubicBezTo>
                    <a:pt x="1605583" y="123664"/>
                    <a:pt x="1577008" y="106202"/>
                    <a:pt x="1548433" y="90327"/>
                  </a:cubicBezTo>
                  <a:cubicBezTo>
                    <a:pt x="1411908" y="17302"/>
                    <a:pt x="1254746" y="-4923"/>
                    <a:pt x="1102345" y="1427"/>
                  </a:cubicBezTo>
                  <a:cubicBezTo>
                    <a:pt x="1062658" y="3014"/>
                    <a:pt x="1022970" y="6189"/>
                    <a:pt x="983283" y="9364"/>
                  </a:cubicBezTo>
                  <a:cubicBezTo>
                    <a:pt x="846758" y="-11273"/>
                    <a:pt x="683246" y="-161"/>
                    <a:pt x="578470" y="66514"/>
                  </a:cubicBezTo>
                  <a:cubicBezTo>
                    <a:pt x="538783" y="91914"/>
                    <a:pt x="507033" y="123664"/>
                    <a:pt x="484808" y="163352"/>
                  </a:cubicBezTo>
                  <a:cubicBezTo>
                    <a:pt x="297483" y="279239"/>
                    <a:pt x="124445" y="466564"/>
                    <a:pt x="103808" y="679289"/>
                  </a:cubicBezTo>
                  <a:cubicBezTo>
                    <a:pt x="67295" y="703102"/>
                    <a:pt x="38720" y="739614"/>
                    <a:pt x="27608" y="784064"/>
                  </a:cubicBezTo>
                  <a:cubicBezTo>
                    <a:pt x="-31129" y="1020602"/>
                    <a:pt x="2208" y="1279364"/>
                    <a:pt x="143496" y="1480977"/>
                  </a:cubicBezTo>
                  <a:cubicBezTo>
                    <a:pt x="283195" y="1681002"/>
                    <a:pt x="486395" y="1793714"/>
                    <a:pt x="716583" y="1863564"/>
                  </a:cubicBezTo>
                  <a:cubicBezTo>
                    <a:pt x="773733" y="1881027"/>
                    <a:pt x="832470" y="1893727"/>
                    <a:pt x="892795" y="1903252"/>
                  </a:cubicBezTo>
                  <a:cubicBezTo>
                    <a:pt x="892795" y="1903252"/>
                    <a:pt x="892795" y="1903252"/>
                    <a:pt x="892795" y="1903252"/>
                  </a:cubicBezTo>
                  <a:cubicBezTo>
                    <a:pt x="897558" y="1898489"/>
                    <a:pt x="903908" y="1896902"/>
                    <a:pt x="910258" y="1898489"/>
                  </a:cubicBezTo>
                  <a:cubicBezTo>
                    <a:pt x="922958" y="1900077"/>
                    <a:pt x="935658" y="1900077"/>
                    <a:pt x="948358" y="1901664"/>
                  </a:cubicBezTo>
                  <a:cubicBezTo>
                    <a:pt x="968996" y="1900077"/>
                    <a:pt x="991220" y="1901664"/>
                    <a:pt x="1011858" y="1903252"/>
                  </a:cubicBezTo>
                  <a:cubicBezTo>
                    <a:pt x="1043608" y="1903252"/>
                    <a:pt x="1076945" y="1900077"/>
                    <a:pt x="1108695" y="1895314"/>
                  </a:cubicBezTo>
                  <a:cubicBezTo>
                    <a:pt x="1315070" y="1865152"/>
                    <a:pt x="1507158" y="1781014"/>
                    <a:pt x="1700833" y="1703227"/>
                  </a:cubicBezTo>
                  <a:cubicBezTo>
                    <a:pt x="1716708" y="1692114"/>
                    <a:pt x="1732583" y="1681002"/>
                    <a:pt x="1748458" y="1669889"/>
                  </a:cubicBezTo>
                  <a:cubicBezTo>
                    <a:pt x="1826246" y="1631789"/>
                    <a:pt x="1896095" y="1582577"/>
                    <a:pt x="1951658" y="1520664"/>
                  </a:cubicBezTo>
                  <a:cubicBezTo>
                    <a:pt x="1959595" y="1511139"/>
                    <a:pt x="1967533" y="1501614"/>
                    <a:pt x="1973883" y="1490502"/>
                  </a:cubicBezTo>
                  <a:cubicBezTo>
                    <a:pt x="1992933" y="1474627"/>
                    <a:pt x="2011983" y="1458752"/>
                    <a:pt x="2031033" y="1444464"/>
                  </a:cubicBezTo>
                  <a:cubicBezTo>
                    <a:pt x="2032621" y="1438114"/>
                    <a:pt x="2035795" y="1433352"/>
                    <a:pt x="2038970" y="1428589"/>
                  </a:cubicBezTo>
                  <a:cubicBezTo>
                    <a:pt x="2042145" y="1425414"/>
                    <a:pt x="2043733" y="1423827"/>
                    <a:pt x="2046908" y="1420652"/>
                  </a:cubicBezTo>
                  <a:cubicBezTo>
                    <a:pt x="2048496" y="1419064"/>
                    <a:pt x="2050083" y="1415889"/>
                    <a:pt x="2051670" y="1414302"/>
                  </a:cubicBezTo>
                  <a:cubicBezTo>
                    <a:pt x="2051670" y="1414302"/>
                    <a:pt x="2051670" y="1414302"/>
                    <a:pt x="2051670" y="1412714"/>
                  </a:cubicBezTo>
                  <a:cubicBezTo>
                    <a:pt x="2053258" y="1411127"/>
                    <a:pt x="2053258" y="1409539"/>
                    <a:pt x="2054845" y="1407952"/>
                  </a:cubicBezTo>
                  <a:cubicBezTo>
                    <a:pt x="2056433" y="1404777"/>
                    <a:pt x="2058020" y="1403189"/>
                    <a:pt x="2059608" y="1400014"/>
                  </a:cubicBezTo>
                  <a:cubicBezTo>
                    <a:pt x="2067545" y="1388902"/>
                    <a:pt x="2075483" y="1377789"/>
                    <a:pt x="2081833" y="1365089"/>
                  </a:cubicBezTo>
                  <a:cubicBezTo>
                    <a:pt x="2091358" y="1349214"/>
                    <a:pt x="2102471" y="1333339"/>
                    <a:pt x="2111996" y="1317464"/>
                  </a:cubicBezTo>
                  <a:cubicBezTo>
                    <a:pt x="2123108" y="1293652"/>
                    <a:pt x="2127871" y="1266664"/>
                    <a:pt x="2126283" y="1241264"/>
                  </a:cubicBezTo>
                  <a:cubicBezTo>
                    <a:pt x="2175496" y="1153952"/>
                    <a:pt x="2192958" y="1041239"/>
                    <a:pt x="2186608" y="934877"/>
                  </a:cubicBezTo>
                  <a:cubicBezTo>
                    <a:pt x="2188195" y="923764"/>
                    <a:pt x="2189783" y="911064"/>
                    <a:pt x="2191371" y="898364"/>
                  </a:cubicBezTo>
                  <a:cubicBezTo>
                    <a:pt x="2204070" y="761839"/>
                    <a:pt x="2153270" y="636427"/>
                    <a:pt x="2091358" y="514189"/>
                  </a:cubicBezTo>
                  <a:close/>
                  <a:moveTo>
                    <a:pt x="870570" y="1511139"/>
                  </a:moveTo>
                  <a:cubicBezTo>
                    <a:pt x="726108" y="1474627"/>
                    <a:pt x="576883" y="1417477"/>
                    <a:pt x="480045" y="1298414"/>
                  </a:cubicBezTo>
                  <a:cubicBezTo>
                    <a:pt x="449883" y="1260314"/>
                    <a:pt x="426070" y="1219039"/>
                    <a:pt x="408608" y="1174589"/>
                  </a:cubicBezTo>
                  <a:cubicBezTo>
                    <a:pt x="432420" y="1166652"/>
                    <a:pt x="453058" y="1153952"/>
                    <a:pt x="472108" y="1136489"/>
                  </a:cubicBezTo>
                  <a:cubicBezTo>
                    <a:pt x="483220" y="1160302"/>
                    <a:pt x="495920" y="1182527"/>
                    <a:pt x="510208" y="1203164"/>
                  </a:cubicBezTo>
                  <a:cubicBezTo>
                    <a:pt x="578470" y="1303177"/>
                    <a:pt x="680070" y="1385727"/>
                    <a:pt x="792783" y="1438114"/>
                  </a:cubicBezTo>
                  <a:cubicBezTo>
                    <a:pt x="818183" y="1463514"/>
                    <a:pt x="845170" y="1487327"/>
                    <a:pt x="873746" y="1509552"/>
                  </a:cubicBezTo>
                  <a:cubicBezTo>
                    <a:pt x="873746" y="1512727"/>
                    <a:pt x="872158" y="1511139"/>
                    <a:pt x="870570" y="1511139"/>
                  </a:cubicBezTo>
                  <a:close/>
                  <a:moveTo>
                    <a:pt x="1726233" y="1101564"/>
                  </a:moveTo>
                  <a:cubicBezTo>
                    <a:pt x="1724645" y="1103152"/>
                    <a:pt x="1724645" y="1104739"/>
                    <a:pt x="1723058" y="1106327"/>
                  </a:cubicBezTo>
                  <a:cubicBezTo>
                    <a:pt x="1713533" y="1112677"/>
                    <a:pt x="1705595" y="1120614"/>
                    <a:pt x="1697658" y="1130139"/>
                  </a:cubicBezTo>
                  <a:cubicBezTo>
                    <a:pt x="1624633" y="1219039"/>
                    <a:pt x="1529383" y="1295239"/>
                    <a:pt x="1434133" y="1365089"/>
                  </a:cubicBezTo>
                  <a:cubicBezTo>
                    <a:pt x="1415083" y="1366677"/>
                    <a:pt x="1397621" y="1368264"/>
                    <a:pt x="1378570" y="1366677"/>
                  </a:cubicBezTo>
                  <a:cubicBezTo>
                    <a:pt x="1378570" y="1366677"/>
                    <a:pt x="1376983" y="1366677"/>
                    <a:pt x="1376983" y="1366677"/>
                  </a:cubicBezTo>
                  <a:cubicBezTo>
                    <a:pt x="1400795" y="1311114"/>
                    <a:pt x="1397621" y="1242852"/>
                    <a:pt x="1370633" y="1185702"/>
                  </a:cubicBezTo>
                  <a:cubicBezTo>
                    <a:pt x="1365871" y="1176177"/>
                    <a:pt x="1361108" y="1165064"/>
                    <a:pt x="1354758" y="1155539"/>
                  </a:cubicBezTo>
                  <a:cubicBezTo>
                    <a:pt x="1381746" y="1146014"/>
                    <a:pt x="1407145" y="1131727"/>
                    <a:pt x="1427783" y="1111089"/>
                  </a:cubicBezTo>
                  <a:cubicBezTo>
                    <a:pt x="1438895" y="1099977"/>
                    <a:pt x="1448420" y="1088864"/>
                    <a:pt x="1457945" y="1076164"/>
                  </a:cubicBezTo>
                  <a:cubicBezTo>
                    <a:pt x="1542083" y="1139664"/>
                    <a:pt x="1691308" y="1114264"/>
                    <a:pt x="1740520" y="1017427"/>
                  </a:cubicBezTo>
                  <a:cubicBezTo>
                    <a:pt x="1751633" y="996789"/>
                    <a:pt x="1761158" y="974564"/>
                    <a:pt x="1772270" y="950752"/>
                  </a:cubicBezTo>
                  <a:cubicBezTo>
                    <a:pt x="1778621" y="955514"/>
                    <a:pt x="1784970" y="958689"/>
                    <a:pt x="1792908" y="961864"/>
                  </a:cubicBezTo>
                  <a:cubicBezTo>
                    <a:pt x="1773858" y="1011077"/>
                    <a:pt x="1748458" y="1057114"/>
                    <a:pt x="1726233" y="1101564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รูปแบบอิสระ: รูปร่าง 29">
              <a:extLst>
                <a:ext uri="{FF2B5EF4-FFF2-40B4-BE49-F238E27FC236}">
                  <a16:creationId xmlns:a16="http://schemas.microsoft.com/office/drawing/2014/main" id="{B0CDC8D6-B4DE-4553-98B9-0528AE43D420}"/>
                </a:ext>
              </a:extLst>
            </p:cNvPr>
            <p:cNvSpPr/>
            <p:nvPr/>
          </p:nvSpPr>
          <p:spPr>
            <a:xfrm>
              <a:off x="5830887" y="1725163"/>
              <a:ext cx="2171700" cy="956520"/>
            </a:xfrm>
            <a:custGeom>
              <a:avLst/>
              <a:gdLst>
                <a:gd name="connsiteX0" fmla="*/ 2155825 w 2171700"/>
                <a:gd name="connsiteY0" fmla="*/ 710061 h 956520"/>
                <a:gd name="connsiteX1" fmla="*/ 2119313 w 2171700"/>
                <a:gd name="connsiteY1" fmla="*/ 641799 h 956520"/>
                <a:gd name="connsiteX2" fmla="*/ 2027238 w 2171700"/>
                <a:gd name="connsiteY2" fmla="*/ 454474 h 956520"/>
                <a:gd name="connsiteX3" fmla="*/ 1614488 w 2171700"/>
                <a:gd name="connsiteY3" fmla="*/ 122686 h 956520"/>
                <a:gd name="connsiteX4" fmla="*/ 1511300 w 2171700"/>
                <a:gd name="connsiteY4" fmla="*/ 119511 h 956520"/>
                <a:gd name="connsiteX5" fmla="*/ 1428750 w 2171700"/>
                <a:gd name="connsiteY5" fmla="*/ 89349 h 956520"/>
                <a:gd name="connsiteX6" fmla="*/ 1327150 w 2171700"/>
                <a:gd name="connsiteY6" fmla="*/ 24261 h 956520"/>
                <a:gd name="connsiteX7" fmla="*/ 814388 w 2171700"/>
                <a:gd name="connsiteY7" fmla="*/ 30611 h 956520"/>
                <a:gd name="connsiteX8" fmla="*/ 646113 w 2171700"/>
                <a:gd name="connsiteY8" fmla="*/ 106811 h 956520"/>
                <a:gd name="connsiteX9" fmla="*/ 598488 w 2171700"/>
                <a:gd name="connsiteY9" fmla="*/ 103636 h 956520"/>
                <a:gd name="connsiteX10" fmla="*/ 595313 w 2171700"/>
                <a:gd name="connsiteY10" fmla="*/ 105224 h 956520"/>
                <a:gd name="connsiteX11" fmla="*/ 596900 w 2171700"/>
                <a:gd name="connsiteY11" fmla="*/ 129036 h 956520"/>
                <a:gd name="connsiteX12" fmla="*/ 569913 w 2171700"/>
                <a:gd name="connsiteY12" fmla="*/ 121099 h 956520"/>
                <a:gd name="connsiteX13" fmla="*/ 207963 w 2171700"/>
                <a:gd name="connsiteY13" fmla="*/ 419549 h 956520"/>
                <a:gd name="connsiteX14" fmla="*/ 204788 w 2171700"/>
                <a:gd name="connsiteY14" fmla="*/ 424311 h 956520"/>
                <a:gd name="connsiteX15" fmla="*/ 187325 w 2171700"/>
                <a:gd name="connsiteY15" fmla="*/ 449711 h 956520"/>
                <a:gd name="connsiteX16" fmla="*/ 180975 w 2171700"/>
                <a:gd name="connsiteY16" fmla="*/ 457649 h 956520"/>
                <a:gd name="connsiteX17" fmla="*/ 179388 w 2171700"/>
                <a:gd name="connsiteY17" fmla="*/ 459236 h 956520"/>
                <a:gd name="connsiteX18" fmla="*/ 163513 w 2171700"/>
                <a:gd name="connsiteY18" fmla="*/ 471936 h 956520"/>
                <a:gd name="connsiteX19" fmla="*/ 163513 w 2171700"/>
                <a:gd name="connsiteY19" fmla="*/ 471936 h 956520"/>
                <a:gd name="connsiteX20" fmla="*/ 158750 w 2171700"/>
                <a:gd name="connsiteY20" fmla="*/ 475111 h 956520"/>
                <a:gd name="connsiteX21" fmla="*/ 114300 w 2171700"/>
                <a:gd name="connsiteY21" fmla="*/ 565599 h 956520"/>
                <a:gd name="connsiteX22" fmla="*/ 1588 w 2171700"/>
                <a:gd name="connsiteY22" fmla="*/ 875161 h 956520"/>
                <a:gd name="connsiteX23" fmla="*/ 0 w 2171700"/>
                <a:gd name="connsiteY23" fmla="*/ 943424 h 956520"/>
                <a:gd name="connsiteX24" fmla="*/ 34925 w 2171700"/>
                <a:gd name="connsiteY24" fmla="*/ 946599 h 956520"/>
                <a:gd name="connsiteX25" fmla="*/ 77788 w 2171700"/>
                <a:gd name="connsiteY25" fmla="*/ 956124 h 956520"/>
                <a:gd name="connsiteX26" fmla="*/ 396875 w 2171700"/>
                <a:gd name="connsiteY26" fmla="*/ 660849 h 956520"/>
                <a:gd name="connsiteX27" fmla="*/ 422275 w 2171700"/>
                <a:gd name="connsiteY27" fmla="*/ 644974 h 956520"/>
                <a:gd name="connsiteX28" fmla="*/ 430213 w 2171700"/>
                <a:gd name="connsiteY28" fmla="*/ 635449 h 956520"/>
                <a:gd name="connsiteX29" fmla="*/ 630238 w 2171700"/>
                <a:gd name="connsiteY29" fmla="*/ 259211 h 956520"/>
                <a:gd name="connsiteX30" fmla="*/ 630238 w 2171700"/>
                <a:gd name="connsiteY30" fmla="*/ 259211 h 956520"/>
                <a:gd name="connsiteX31" fmla="*/ 652463 w 2171700"/>
                <a:gd name="connsiteY31" fmla="*/ 221111 h 956520"/>
                <a:gd name="connsiteX32" fmla="*/ 690563 w 2171700"/>
                <a:gd name="connsiteY32" fmla="*/ 243336 h 956520"/>
                <a:gd name="connsiteX33" fmla="*/ 822325 w 2171700"/>
                <a:gd name="connsiteY33" fmla="*/ 438599 h 956520"/>
                <a:gd name="connsiteX34" fmla="*/ 1003300 w 2171700"/>
                <a:gd name="connsiteY34" fmla="*/ 600524 h 956520"/>
                <a:gd name="connsiteX35" fmla="*/ 1247775 w 2171700"/>
                <a:gd name="connsiteY35" fmla="*/ 711649 h 956520"/>
                <a:gd name="connsiteX36" fmla="*/ 1514475 w 2171700"/>
                <a:gd name="connsiteY36" fmla="*/ 784674 h 956520"/>
                <a:gd name="connsiteX37" fmla="*/ 1577975 w 2171700"/>
                <a:gd name="connsiteY37" fmla="*/ 802136 h 956520"/>
                <a:gd name="connsiteX38" fmla="*/ 1822450 w 2171700"/>
                <a:gd name="connsiteY38" fmla="*/ 800549 h 956520"/>
                <a:gd name="connsiteX39" fmla="*/ 1865313 w 2171700"/>
                <a:gd name="connsiteY39" fmla="*/ 818011 h 956520"/>
                <a:gd name="connsiteX40" fmla="*/ 2095500 w 2171700"/>
                <a:gd name="connsiteY40" fmla="*/ 821186 h 956520"/>
                <a:gd name="connsiteX41" fmla="*/ 2171700 w 2171700"/>
                <a:gd name="connsiteY41" fmla="*/ 775149 h 956520"/>
                <a:gd name="connsiteX42" fmla="*/ 2155825 w 2171700"/>
                <a:gd name="connsiteY42" fmla="*/ 710061 h 95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71700" h="956520">
                  <a:moveTo>
                    <a:pt x="2155825" y="710061"/>
                  </a:moveTo>
                  <a:cubicBezTo>
                    <a:pt x="2143125" y="687836"/>
                    <a:pt x="2130425" y="665611"/>
                    <a:pt x="2119313" y="641799"/>
                  </a:cubicBezTo>
                  <a:cubicBezTo>
                    <a:pt x="2087563" y="579886"/>
                    <a:pt x="2060575" y="514799"/>
                    <a:pt x="2027238" y="454474"/>
                  </a:cubicBezTo>
                  <a:cubicBezTo>
                    <a:pt x="1916113" y="311599"/>
                    <a:pt x="1773238" y="198886"/>
                    <a:pt x="1614488" y="122686"/>
                  </a:cubicBezTo>
                  <a:cubicBezTo>
                    <a:pt x="1579563" y="121099"/>
                    <a:pt x="1546225" y="124274"/>
                    <a:pt x="1511300" y="119511"/>
                  </a:cubicBezTo>
                  <a:cubicBezTo>
                    <a:pt x="1481138" y="114749"/>
                    <a:pt x="1455738" y="103636"/>
                    <a:pt x="1428750" y="89349"/>
                  </a:cubicBezTo>
                  <a:cubicBezTo>
                    <a:pt x="1392238" y="71886"/>
                    <a:pt x="1357313" y="52836"/>
                    <a:pt x="1327150" y="24261"/>
                  </a:cubicBezTo>
                  <a:cubicBezTo>
                    <a:pt x="1160463" y="-9076"/>
                    <a:pt x="985838" y="-9076"/>
                    <a:pt x="814388" y="30611"/>
                  </a:cubicBezTo>
                  <a:cubicBezTo>
                    <a:pt x="760413" y="62361"/>
                    <a:pt x="708025" y="97286"/>
                    <a:pt x="646113" y="106811"/>
                  </a:cubicBezTo>
                  <a:cubicBezTo>
                    <a:pt x="630238" y="108399"/>
                    <a:pt x="612775" y="108399"/>
                    <a:pt x="598488" y="103636"/>
                  </a:cubicBezTo>
                  <a:cubicBezTo>
                    <a:pt x="596900" y="103636"/>
                    <a:pt x="596900" y="105224"/>
                    <a:pt x="595313" y="105224"/>
                  </a:cubicBezTo>
                  <a:cubicBezTo>
                    <a:pt x="595313" y="113161"/>
                    <a:pt x="595313" y="121099"/>
                    <a:pt x="596900" y="129036"/>
                  </a:cubicBezTo>
                  <a:cubicBezTo>
                    <a:pt x="588963" y="125861"/>
                    <a:pt x="579438" y="122686"/>
                    <a:pt x="569913" y="121099"/>
                  </a:cubicBezTo>
                  <a:cubicBezTo>
                    <a:pt x="438150" y="206824"/>
                    <a:pt x="306388" y="297311"/>
                    <a:pt x="207963" y="419549"/>
                  </a:cubicBezTo>
                  <a:cubicBezTo>
                    <a:pt x="207963" y="421136"/>
                    <a:pt x="206375" y="422724"/>
                    <a:pt x="204788" y="424311"/>
                  </a:cubicBezTo>
                  <a:cubicBezTo>
                    <a:pt x="201613" y="433836"/>
                    <a:pt x="195263" y="443361"/>
                    <a:pt x="187325" y="449711"/>
                  </a:cubicBezTo>
                  <a:cubicBezTo>
                    <a:pt x="184150" y="452886"/>
                    <a:pt x="182563" y="454474"/>
                    <a:pt x="180975" y="457649"/>
                  </a:cubicBezTo>
                  <a:cubicBezTo>
                    <a:pt x="180975" y="457649"/>
                    <a:pt x="180975" y="457649"/>
                    <a:pt x="179388" y="459236"/>
                  </a:cubicBezTo>
                  <a:cubicBezTo>
                    <a:pt x="179388" y="459236"/>
                    <a:pt x="163513" y="471936"/>
                    <a:pt x="163513" y="471936"/>
                  </a:cubicBezTo>
                  <a:cubicBezTo>
                    <a:pt x="163513" y="471936"/>
                    <a:pt x="163513" y="471936"/>
                    <a:pt x="163513" y="471936"/>
                  </a:cubicBezTo>
                  <a:cubicBezTo>
                    <a:pt x="161925" y="473524"/>
                    <a:pt x="160338" y="473524"/>
                    <a:pt x="158750" y="475111"/>
                  </a:cubicBezTo>
                  <a:cubicBezTo>
                    <a:pt x="142875" y="505274"/>
                    <a:pt x="128588" y="535436"/>
                    <a:pt x="114300" y="565599"/>
                  </a:cubicBezTo>
                  <a:cubicBezTo>
                    <a:pt x="68263" y="665611"/>
                    <a:pt x="44450" y="773561"/>
                    <a:pt x="1588" y="875161"/>
                  </a:cubicBezTo>
                  <a:cubicBezTo>
                    <a:pt x="0" y="897386"/>
                    <a:pt x="0" y="919611"/>
                    <a:pt x="0" y="943424"/>
                  </a:cubicBezTo>
                  <a:cubicBezTo>
                    <a:pt x="11113" y="946599"/>
                    <a:pt x="22225" y="948186"/>
                    <a:pt x="34925" y="946599"/>
                  </a:cubicBezTo>
                  <a:cubicBezTo>
                    <a:pt x="47625" y="954536"/>
                    <a:pt x="61913" y="957711"/>
                    <a:pt x="77788" y="956124"/>
                  </a:cubicBezTo>
                  <a:cubicBezTo>
                    <a:pt x="192088" y="865636"/>
                    <a:pt x="290513" y="762449"/>
                    <a:pt x="396875" y="660849"/>
                  </a:cubicBezTo>
                  <a:cubicBezTo>
                    <a:pt x="404813" y="652911"/>
                    <a:pt x="412750" y="648149"/>
                    <a:pt x="422275" y="644974"/>
                  </a:cubicBezTo>
                  <a:cubicBezTo>
                    <a:pt x="425450" y="641799"/>
                    <a:pt x="427038" y="638624"/>
                    <a:pt x="430213" y="635449"/>
                  </a:cubicBezTo>
                  <a:cubicBezTo>
                    <a:pt x="519113" y="522736"/>
                    <a:pt x="576263" y="390974"/>
                    <a:pt x="630238" y="259211"/>
                  </a:cubicBezTo>
                  <a:cubicBezTo>
                    <a:pt x="630238" y="259211"/>
                    <a:pt x="630238" y="259211"/>
                    <a:pt x="630238" y="259211"/>
                  </a:cubicBezTo>
                  <a:cubicBezTo>
                    <a:pt x="627063" y="241749"/>
                    <a:pt x="635000" y="225874"/>
                    <a:pt x="652463" y="221111"/>
                  </a:cubicBezTo>
                  <a:cubicBezTo>
                    <a:pt x="666750" y="216349"/>
                    <a:pt x="688975" y="225874"/>
                    <a:pt x="690563" y="243336"/>
                  </a:cubicBezTo>
                  <a:cubicBezTo>
                    <a:pt x="701675" y="321124"/>
                    <a:pt x="769938" y="384624"/>
                    <a:pt x="822325" y="438599"/>
                  </a:cubicBezTo>
                  <a:cubicBezTo>
                    <a:pt x="879475" y="495749"/>
                    <a:pt x="936625" y="554486"/>
                    <a:pt x="1003300" y="600524"/>
                  </a:cubicBezTo>
                  <a:cubicBezTo>
                    <a:pt x="1077913" y="651324"/>
                    <a:pt x="1160463" y="686249"/>
                    <a:pt x="1247775" y="711649"/>
                  </a:cubicBezTo>
                  <a:cubicBezTo>
                    <a:pt x="1336675" y="737049"/>
                    <a:pt x="1425575" y="759274"/>
                    <a:pt x="1514475" y="784674"/>
                  </a:cubicBezTo>
                  <a:cubicBezTo>
                    <a:pt x="1535113" y="791024"/>
                    <a:pt x="1555750" y="795786"/>
                    <a:pt x="1577975" y="802136"/>
                  </a:cubicBezTo>
                  <a:cubicBezTo>
                    <a:pt x="1660525" y="808486"/>
                    <a:pt x="1743075" y="806899"/>
                    <a:pt x="1822450" y="800549"/>
                  </a:cubicBezTo>
                  <a:cubicBezTo>
                    <a:pt x="1838325" y="798961"/>
                    <a:pt x="1914525" y="846586"/>
                    <a:pt x="1865313" y="818011"/>
                  </a:cubicBezTo>
                  <a:cubicBezTo>
                    <a:pt x="1941513" y="830711"/>
                    <a:pt x="2019300" y="810074"/>
                    <a:pt x="2095500" y="821186"/>
                  </a:cubicBezTo>
                  <a:cubicBezTo>
                    <a:pt x="2133601" y="825949"/>
                    <a:pt x="2159000" y="803724"/>
                    <a:pt x="2171700" y="775149"/>
                  </a:cubicBezTo>
                  <a:cubicBezTo>
                    <a:pt x="2163763" y="752924"/>
                    <a:pt x="2159000" y="732286"/>
                    <a:pt x="2155825" y="710061"/>
                  </a:cubicBezTo>
                  <a:close/>
                </a:path>
              </a:pathLst>
            </a:custGeom>
            <a:solidFill>
              <a:srgbClr val="F8D507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รูปแบบอิสระ: รูปร่าง 30">
              <a:extLst>
                <a:ext uri="{FF2B5EF4-FFF2-40B4-BE49-F238E27FC236}">
                  <a16:creationId xmlns:a16="http://schemas.microsoft.com/office/drawing/2014/main" id="{90BEDDD0-7413-4A36-857E-1FE97B4FF19C}"/>
                </a:ext>
              </a:extLst>
            </p:cNvPr>
            <p:cNvSpPr/>
            <p:nvPr/>
          </p:nvSpPr>
          <p:spPr>
            <a:xfrm>
              <a:off x="5973698" y="3319257"/>
              <a:ext cx="128708" cy="458595"/>
            </a:xfrm>
            <a:custGeom>
              <a:avLst/>
              <a:gdLst>
                <a:gd name="connsiteX0" fmla="*/ 52451 w 128708"/>
                <a:gd name="connsiteY0" fmla="*/ 22430 h 458595"/>
                <a:gd name="connsiteX1" fmla="*/ 31814 w 128708"/>
                <a:gd name="connsiteY1" fmla="*/ 12905 h 458595"/>
                <a:gd name="connsiteX2" fmla="*/ 64 w 128708"/>
                <a:gd name="connsiteY2" fmla="*/ 14492 h 458595"/>
                <a:gd name="connsiteX3" fmla="*/ 41339 w 128708"/>
                <a:gd name="connsiteY3" fmla="*/ 374855 h 458595"/>
                <a:gd name="connsiteX4" fmla="*/ 73089 w 128708"/>
                <a:gd name="connsiteY4" fmla="*/ 374855 h 458595"/>
                <a:gd name="connsiteX5" fmla="*/ 44514 w 128708"/>
                <a:gd name="connsiteY5" fmla="*/ 133555 h 458595"/>
                <a:gd name="connsiteX6" fmla="*/ 96901 w 128708"/>
                <a:gd name="connsiteY6" fmla="*/ 443117 h 458595"/>
                <a:gd name="connsiteX7" fmla="*/ 128651 w 128708"/>
                <a:gd name="connsiteY7" fmla="*/ 443117 h 458595"/>
                <a:gd name="connsiteX8" fmla="*/ 52451 w 128708"/>
                <a:gd name="connsiteY8" fmla="*/ 22430 h 45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708" h="458595">
                  <a:moveTo>
                    <a:pt x="52451" y="22430"/>
                  </a:moveTo>
                  <a:cubicBezTo>
                    <a:pt x="49276" y="12905"/>
                    <a:pt x="39751" y="9730"/>
                    <a:pt x="31814" y="12905"/>
                  </a:cubicBezTo>
                  <a:cubicBezTo>
                    <a:pt x="27051" y="-4558"/>
                    <a:pt x="-1523" y="-4558"/>
                    <a:pt x="64" y="14492"/>
                  </a:cubicBezTo>
                  <a:cubicBezTo>
                    <a:pt x="14352" y="135142"/>
                    <a:pt x="28639" y="254205"/>
                    <a:pt x="41339" y="374855"/>
                  </a:cubicBezTo>
                  <a:cubicBezTo>
                    <a:pt x="42926" y="395492"/>
                    <a:pt x="74676" y="395492"/>
                    <a:pt x="73089" y="374855"/>
                  </a:cubicBezTo>
                  <a:cubicBezTo>
                    <a:pt x="63564" y="293892"/>
                    <a:pt x="54039" y="214517"/>
                    <a:pt x="44514" y="133555"/>
                  </a:cubicBezTo>
                  <a:cubicBezTo>
                    <a:pt x="68326" y="235155"/>
                    <a:pt x="85789" y="338342"/>
                    <a:pt x="96901" y="443117"/>
                  </a:cubicBezTo>
                  <a:cubicBezTo>
                    <a:pt x="98489" y="463755"/>
                    <a:pt x="130239" y="463755"/>
                    <a:pt x="128651" y="443117"/>
                  </a:cubicBezTo>
                  <a:cubicBezTo>
                    <a:pt x="114364" y="300242"/>
                    <a:pt x="88964" y="160542"/>
                    <a:pt x="52451" y="22430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176891F-4F8D-4866-9627-C18E12F9EFD0}"/>
                </a:ext>
              </a:extLst>
            </p:cNvPr>
            <p:cNvSpPr/>
            <p:nvPr/>
          </p:nvSpPr>
          <p:spPr>
            <a:xfrm>
              <a:off x="6119304" y="3480890"/>
              <a:ext cx="79940" cy="339824"/>
            </a:xfrm>
            <a:custGeom>
              <a:avLst/>
              <a:gdLst>
                <a:gd name="connsiteX0" fmla="*/ 30670 w 79940"/>
                <a:gd name="connsiteY0" fmla="*/ 11609 h 339824"/>
                <a:gd name="connsiteX1" fmla="*/ 508 w 79940"/>
                <a:gd name="connsiteY1" fmla="*/ 19547 h 339824"/>
                <a:gd name="connsiteX2" fmla="*/ 48133 w 79940"/>
                <a:gd name="connsiteY2" fmla="*/ 324347 h 339824"/>
                <a:gd name="connsiteX3" fmla="*/ 79883 w 79940"/>
                <a:gd name="connsiteY3" fmla="*/ 324347 h 339824"/>
                <a:gd name="connsiteX4" fmla="*/ 30670 w 79940"/>
                <a:gd name="connsiteY4" fmla="*/ 11609 h 33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40" h="339824">
                  <a:moveTo>
                    <a:pt x="30670" y="11609"/>
                  </a:moveTo>
                  <a:cubicBezTo>
                    <a:pt x="25908" y="-9029"/>
                    <a:pt x="-4254" y="497"/>
                    <a:pt x="508" y="19547"/>
                  </a:cubicBezTo>
                  <a:cubicBezTo>
                    <a:pt x="24321" y="119559"/>
                    <a:pt x="40196" y="221159"/>
                    <a:pt x="48133" y="324347"/>
                  </a:cubicBezTo>
                  <a:cubicBezTo>
                    <a:pt x="49721" y="344984"/>
                    <a:pt x="81471" y="344984"/>
                    <a:pt x="79883" y="324347"/>
                  </a:cubicBezTo>
                  <a:cubicBezTo>
                    <a:pt x="70358" y="219572"/>
                    <a:pt x="54483" y="114797"/>
                    <a:pt x="30670" y="11609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รูปแบบอิสระ: รูปร่าง 32">
              <a:extLst>
                <a:ext uri="{FF2B5EF4-FFF2-40B4-BE49-F238E27FC236}">
                  <a16:creationId xmlns:a16="http://schemas.microsoft.com/office/drawing/2014/main" id="{3B796DC9-95B9-4C3E-8ADA-E0CC66F15BD1}"/>
                </a:ext>
              </a:extLst>
            </p:cNvPr>
            <p:cNvSpPr/>
            <p:nvPr/>
          </p:nvSpPr>
          <p:spPr>
            <a:xfrm>
              <a:off x="6233937" y="3592512"/>
              <a:ext cx="55912" cy="233362"/>
            </a:xfrm>
            <a:custGeom>
              <a:avLst/>
              <a:gdLst>
                <a:gd name="connsiteX0" fmla="*/ 31925 w 55912"/>
                <a:gd name="connsiteY0" fmla="*/ 15875 h 233362"/>
                <a:gd name="connsiteX1" fmla="*/ 16050 w 55912"/>
                <a:gd name="connsiteY1" fmla="*/ 0 h 233362"/>
                <a:gd name="connsiteX2" fmla="*/ 175 w 55912"/>
                <a:gd name="connsiteY2" fmla="*/ 15875 h 233362"/>
                <a:gd name="connsiteX3" fmla="*/ 23988 w 55912"/>
                <a:gd name="connsiteY3" fmla="*/ 217487 h 233362"/>
                <a:gd name="connsiteX4" fmla="*/ 39863 w 55912"/>
                <a:gd name="connsiteY4" fmla="*/ 233362 h 233362"/>
                <a:gd name="connsiteX5" fmla="*/ 55738 w 55912"/>
                <a:gd name="connsiteY5" fmla="*/ 217487 h 233362"/>
                <a:gd name="connsiteX6" fmla="*/ 31925 w 55912"/>
                <a:gd name="connsiteY6" fmla="*/ 15875 h 2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12" h="233362">
                  <a:moveTo>
                    <a:pt x="31925" y="15875"/>
                  </a:moveTo>
                  <a:cubicBezTo>
                    <a:pt x="30337" y="7938"/>
                    <a:pt x="25575" y="0"/>
                    <a:pt x="16050" y="0"/>
                  </a:cubicBezTo>
                  <a:cubicBezTo>
                    <a:pt x="8113" y="0"/>
                    <a:pt x="-1413" y="7938"/>
                    <a:pt x="175" y="15875"/>
                  </a:cubicBezTo>
                  <a:cubicBezTo>
                    <a:pt x="8113" y="82550"/>
                    <a:pt x="16050" y="150813"/>
                    <a:pt x="23988" y="217487"/>
                  </a:cubicBezTo>
                  <a:cubicBezTo>
                    <a:pt x="25575" y="225425"/>
                    <a:pt x="30337" y="233362"/>
                    <a:pt x="39863" y="233362"/>
                  </a:cubicBezTo>
                  <a:cubicBezTo>
                    <a:pt x="47800" y="233362"/>
                    <a:pt x="57325" y="225425"/>
                    <a:pt x="55738" y="217487"/>
                  </a:cubicBezTo>
                  <a:cubicBezTo>
                    <a:pt x="47800" y="149225"/>
                    <a:pt x="39863" y="82550"/>
                    <a:pt x="31925" y="15875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D854C798-0DC5-457B-BBC5-A0E7957AFC5F}"/>
                </a:ext>
              </a:extLst>
            </p:cNvPr>
            <p:cNvSpPr/>
            <p:nvPr/>
          </p:nvSpPr>
          <p:spPr>
            <a:xfrm>
              <a:off x="6289167" y="3604716"/>
              <a:ext cx="70591" cy="206239"/>
            </a:xfrm>
            <a:custGeom>
              <a:avLst/>
              <a:gdLst>
                <a:gd name="connsiteX0" fmla="*/ 70358 w 70591"/>
                <a:gd name="connsiteY0" fmla="*/ 186234 h 206239"/>
                <a:gd name="connsiteX1" fmla="*/ 30671 w 70591"/>
                <a:gd name="connsiteY1" fmla="*/ 11609 h 206239"/>
                <a:gd name="connsiteX2" fmla="*/ 508 w 70591"/>
                <a:gd name="connsiteY2" fmla="*/ 19547 h 206239"/>
                <a:gd name="connsiteX3" fmla="*/ 40196 w 70591"/>
                <a:gd name="connsiteY3" fmla="*/ 194172 h 206239"/>
                <a:gd name="connsiteX4" fmla="*/ 70358 w 70591"/>
                <a:gd name="connsiteY4" fmla="*/ 186234 h 20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91" h="206239">
                  <a:moveTo>
                    <a:pt x="70358" y="186234"/>
                  </a:moveTo>
                  <a:cubicBezTo>
                    <a:pt x="57658" y="127497"/>
                    <a:pt x="43370" y="70347"/>
                    <a:pt x="30671" y="11609"/>
                  </a:cubicBezTo>
                  <a:cubicBezTo>
                    <a:pt x="25908" y="-9029"/>
                    <a:pt x="-4255" y="497"/>
                    <a:pt x="508" y="19547"/>
                  </a:cubicBezTo>
                  <a:cubicBezTo>
                    <a:pt x="13208" y="78284"/>
                    <a:pt x="27495" y="135434"/>
                    <a:pt x="40196" y="194172"/>
                  </a:cubicBezTo>
                  <a:cubicBezTo>
                    <a:pt x="43370" y="214809"/>
                    <a:pt x="73533" y="206872"/>
                    <a:pt x="70358" y="186234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รูปแบบอิสระ: รูปร่าง 45">
              <a:extLst>
                <a:ext uri="{FF2B5EF4-FFF2-40B4-BE49-F238E27FC236}">
                  <a16:creationId xmlns:a16="http://schemas.microsoft.com/office/drawing/2014/main" id="{35FD673E-B689-40D4-BB0C-262D50E4F7A5}"/>
                </a:ext>
              </a:extLst>
            </p:cNvPr>
            <p:cNvSpPr/>
            <p:nvPr/>
          </p:nvSpPr>
          <p:spPr>
            <a:xfrm>
              <a:off x="5823173" y="1731628"/>
              <a:ext cx="2197729" cy="1986578"/>
            </a:xfrm>
            <a:custGeom>
              <a:avLst/>
              <a:gdLst>
                <a:gd name="connsiteX0" fmla="*/ 2187352 w 2197729"/>
                <a:gd name="connsiteY0" fmla="*/ 840121 h 1986578"/>
                <a:gd name="connsiteX1" fmla="*/ 2031777 w 2197729"/>
                <a:gd name="connsiteY1" fmla="*/ 479759 h 1986578"/>
                <a:gd name="connsiteX2" fmla="*/ 1784127 w 2197729"/>
                <a:gd name="connsiteY2" fmla="*/ 214646 h 1986578"/>
                <a:gd name="connsiteX3" fmla="*/ 1512664 w 2197729"/>
                <a:gd name="connsiteY3" fmla="*/ 103521 h 1986578"/>
                <a:gd name="connsiteX4" fmla="*/ 1511077 w 2197729"/>
                <a:gd name="connsiteY4" fmla="*/ 103521 h 1986578"/>
                <a:gd name="connsiteX5" fmla="*/ 1503139 w 2197729"/>
                <a:gd name="connsiteY5" fmla="*/ 100346 h 1986578"/>
                <a:gd name="connsiteX6" fmla="*/ 1384077 w 2197729"/>
                <a:gd name="connsiteY6" fmla="*/ 52721 h 1986578"/>
                <a:gd name="connsiteX7" fmla="*/ 871315 w 2197729"/>
                <a:gd name="connsiteY7" fmla="*/ 25734 h 1986578"/>
                <a:gd name="connsiteX8" fmla="*/ 699864 w 2197729"/>
                <a:gd name="connsiteY8" fmla="*/ 63834 h 1986578"/>
                <a:gd name="connsiteX9" fmla="*/ 444277 w 2197729"/>
                <a:gd name="connsiteY9" fmla="*/ 203534 h 1986578"/>
                <a:gd name="connsiteX10" fmla="*/ 129952 w 2197729"/>
                <a:gd name="connsiteY10" fmla="*/ 571834 h 1986578"/>
                <a:gd name="connsiteX11" fmla="*/ 20414 w 2197729"/>
                <a:gd name="connsiteY11" fmla="*/ 1210009 h 1986578"/>
                <a:gd name="connsiteX12" fmla="*/ 618902 w 2197729"/>
                <a:gd name="connsiteY12" fmla="*/ 1948196 h 1986578"/>
                <a:gd name="connsiteX13" fmla="*/ 1733327 w 2197729"/>
                <a:gd name="connsiteY13" fmla="*/ 1760871 h 1986578"/>
                <a:gd name="connsiteX14" fmla="*/ 2187352 w 2197729"/>
                <a:gd name="connsiteY14" fmla="*/ 840121 h 198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7729" h="1986578">
                  <a:moveTo>
                    <a:pt x="2187352" y="840121"/>
                  </a:moveTo>
                  <a:cubicBezTo>
                    <a:pt x="2166714" y="705184"/>
                    <a:pt x="2111152" y="582946"/>
                    <a:pt x="2031777" y="479759"/>
                  </a:cubicBezTo>
                  <a:cubicBezTo>
                    <a:pt x="1974627" y="373396"/>
                    <a:pt x="1887315" y="281321"/>
                    <a:pt x="1784127" y="214646"/>
                  </a:cubicBezTo>
                  <a:cubicBezTo>
                    <a:pt x="1703164" y="162259"/>
                    <a:pt x="1606327" y="125746"/>
                    <a:pt x="1512664" y="103521"/>
                  </a:cubicBezTo>
                  <a:cubicBezTo>
                    <a:pt x="1512664" y="103521"/>
                    <a:pt x="1512664" y="103521"/>
                    <a:pt x="1511077" y="103521"/>
                  </a:cubicBezTo>
                  <a:cubicBezTo>
                    <a:pt x="1507902" y="101934"/>
                    <a:pt x="1506315" y="101934"/>
                    <a:pt x="1503139" y="100346"/>
                  </a:cubicBezTo>
                  <a:cubicBezTo>
                    <a:pt x="1466627" y="79709"/>
                    <a:pt x="1426940" y="63834"/>
                    <a:pt x="1384077" y="52721"/>
                  </a:cubicBezTo>
                  <a:cubicBezTo>
                    <a:pt x="1214214" y="-7604"/>
                    <a:pt x="1038002" y="-15541"/>
                    <a:pt x="871315" y="25734"/>
                  </a:cubicBezTo>
                  <a:cubicBezTo>
                    <a:pt x="812577" y="33671"/>
                    <a:pt x="755427" y="44784"/>
                    <a:pt x="699864" y="63834"/>
                  </a:cubicBezTo>
                  <a:cubicBezTo>
                    <a:pt x="606202" y="95584"/>
                    <a:pt x="518889" y="143209"/>
                    <a:pt x="444277" y="203534"/>
                  </a:cubicBezTo>
                  <a:cubicBezTo>
                    <a:pt x="310927" y="289259"/>
                    <a:pt x="209327" y="422609"/>
                    <a:pt x="129952" y="571834"/>
                  </a:cubicBezTo>
                  <a:cubicBezTo>
                    <a:pt x="25177" y="767096"/>
                    <a:pt x="-33561" y="997284"/>
                    <a:pt x="20414" y="1210009"/>
                  </a:cubicBezTo>
                  <a:cubicBezTo>
                    <a:pt x="72802" y="1533859"/>
                    <a:pt x="304577" y="1851359"/>
                    <a:pt x="618902" y="1948196"/>
                  </a:cubicBezTo>
                  <a:cubicBezTo>
                    <a:pt x="961802" y="2052971"/>
                    <a:pt x="1419002" y="1927559"/>
                    <a:pt x="1733327" y="1760871"/>
                  </a:cubicBezTo>
                  <a:cubicBezTo>
                    <a:pt x="2073052" y="1579896"/>
                    <a:pt x="2242915" y="1213184"/>
                    <a:pt x="2187352" y="840121"/>
                  </a:cubicBezTo>
                  <a:close/>
                </a:path>
              </a:pathLst>
            </a:custGeom>
            <a:noFill/>
            <a:ln w="317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รูปแบบอิสระ: รูปร่าง 46">
              <a:extLst>
                <a:ext uri="{FF2B5EF4-FFF2-40B4-BE49-F238E27FC236}">
                  <a16:creationId xmlns:a16="http://schemas.microsoft.com/office/drawing/2014/main" id="{75FC161A-D0D9-4566-B0DC-D8F060F94251}"/>
                </a:ext>
              </a:extLst>
            </p:cNvPr>
            <p:cNvSpPr/>
            <p:nvPr/>
          </p:nvSpPr>
          <p:spPr>
            <a:xfrm>
              <a:off x="6116805" y="2696288"/>
              <a:ext cx="143073" cy="198120"/>
            </a:xfrm>
            <a:custGeom>
              <a:avLst/>
              <a:gdLst>
                <a:gd name="connsiteX0" fmla="*/ 110957 w 143073"/>
                <a:gd name="connsiteY0" fmla="*/ 16749 h 198120"/>
                <a:gd name="connsiteX1" fmla="*/ 53808 w 143073"/>
                <a:gd name="connsiteY1" fmla="*/ 2461 h 198120"/>
                <a:gd name="connsiteX2" fmla="*/ 9357 w 143073"/>
                <a:gd name="connsiteY2" fmla="*/ 40561 h 198120"/>
                <a:gd name="connsiteX3" fmla="*/ 23645 w 143073"/>
                <a:gd name="connsiteY3" fmla="*/ 150099 h 198120"/>
                <a:gd name="connsiteX4" fmla="*/ 25232 w 143073"/>
                <a:gd name="connsiteY4" fmla="*/ 153274 h 198120"/>
                <a:gd name="connsiteX5" fmla="*/ 41107 w 143073"/>
                <a:gd name="connsiteY5" fmla="*/ 177086 h 198120"/>
                <a:gd name="connsiteX6" fmla="*/ 53808 w 143073"/>
                <a:gd name="connsiteY6" fmla="*/ 183436 h 198120"/>
                <a:gd name="connsiteX7" fmla="*/ 60158 w 143073"/>
                <a:gd name="connsiteY7" fmla="*/ 186612 h 198120"/>
                <a:gd name="connsiteX8" fmla="*/ 69683 w 143073"/>
                <a:gd name="connsiteY8" fmla="*/ 194549 h 198120"/>
                <a:gd name="connsiteX9" fmla="*/ 91908 w 143073"/>
                <a:gd name="connsiteY9" fmla="*/ 194549 h 198120"/>
                <a:gd name="connsiteX10" fmla="*/ 99845 w 143073"/>
                <a:gd name="connsiteY10" fmla="*/ 194549 h 198120"/>
                <a:gd name="connsiteX11" fmla="*/ 139533 w 143073"/>
                <a:gd name="connsiteY11" fmla="*/ 148511 h 198120"/>
                <a:gd name="connsiteX12" fmla="*/ 110957 w 143073"/>
                <a:gd name="connsiteY12" fmla="*/ 16749 h 198120"/>
                <a:gd name="connsiteX13" fmla="*/ 80795 w 143073"/>
                <a:gd name="connsiteY13" fmla="*/ 38974 h 198120"/>
                <a:gd name="connsiteX14" fmla="*/ 101433 w 143073"/>
                <a:gd name="connsiteY14" fmla="*/ 62786 h 198120"/>
                <a:gd name="connsiteX15" fmla="*/ 80795 w 143073"/>
                <a:gd name="connsiteY15" fmla="*/ 46911 h 198120"/>
                <a:gd name="connsiteX16" fmla="*/ 74445 w 143073"/>
                <a:gd name="connsiteY16" fmla="*/ 38974 h 198120"/>
                <a:gd name="connsiteX17" fmla="*/ 71270 w 143073"/>
                <a:gd name="connsiteY17" fmla="*/ 35799 h 198120"/>
                <a:gd name="connsiteX18" fmla="*/ 80795 w 143073"/>
                <a:gd name="connsiteY18" fmla="*/ 38974 h 19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3073" h="198120">
                  <a:moveTo>
                    <a:pt x="110957" y="16749"/>
                  </a:moveTo>
                  <a:cubicBezTo>
                    <a:pt x="95082" y="2461"/>
                    <a:pt x="74445" y="-3888"/>
                    <a:pt x="53808" y="2461"/>
                  </a:cubicBezTo>
                  <a:cubicBezTo>
                    <a:pt x="33170" y="7224"/>
                    <a:pt x="18882" y="23099"/>
                    <a:pt x="9357" y="40561"/>
                  </a:cubicBezTo>
                  <a:cubicBezTo>
                    <a:pt x="-9692" y="77074"/>
                    <a:pt x="3007" y="115174"/>
                    <a:pt x="23645" y="150099"/>
                  </a:cubicBezTo>
                  <a:cubicBezTo>
                    <a:pt x="23645" y="151686"/>
                    <a:pt x="25232" y="151686"/>
                    <a:pt x="25232" y="153274"/>
                  </a:cubicBezTo>
                  <a:cubicBezTo>
                    <a:pt x="29995" y="161211"/>
                    <a:pt x="34757" y="169149"/>
                    <a:pt x="41107" y="177086"/>
                  </a:cubicBezTo>
                  <a:cubicBezTo>
                    <a:pt x="44283" y="181849"/>
                    <a:pt x="49045" y="183436"/>
                    <a:pt x="53808" y="183436"/>
                  </a:cubicBezTo>
                  <a:cubicBezTo>
                    <a:pt x="55395" y="185024"/>
                    <a:pt x="56982" y="186612"/>
                    <a:pt x="60158" y="186612"/>
                  </a:cubicBezTo>
                  <a:cubicBezTo>
                    <a:pt x="63332" y="189786"/>
                    <a:pt x="66507" y="192961"/>
                    <a:pt x="69683" y="194549"/>
                  </a:cubicBezTo>
                  <a:cubicBezTo>
                    <a:pt x="76033" y="199311"/>
                    <a:pt x="85558" y="199311"/>
                    <a:pt x="91908" y="194549"/>
                  </a:cubicBezTo>
                  <a:cubicBezTo>
                    <a:pt x="95082" y="194549"/>
                    <a:pt x="96670" y="194549"/>
                    <a:pt x="99845" y="194549"/>
                  </a:cubicBezTo>
                  <a:cubicBezTo>
                    <a:pt x="122070" y="189786"/>
                    <a:pt x="134770" y="170737"/>
                    <a:pt x="139533" y="148511"/>
                  </a:cubicBezTo>
                  <a:cubicBezTo>
                    <a:pt x="145882" y="104061"/>
                    <a:pt x="147470" y="50086"/>
                    <a:pt x="110957" y="16749"/>
                  </a:cubicBezTo>
                  <a:close/>
                  <a:moveTo>
                    <a:pt x="80795" y="38974"/>
                  </a:moveTo>
                  <a:cubicBezTo>
                    <a:pt x="90320" y="43737"/>
                    <a:pt x="96670" y="53261"/>
                    <a:pt x="101433" y="62786"/>
                  </a:cubicBezTo>
                  <a:cubicBezTo>
                    <a:pt x="96670" y="56436"/>
                    <a:pt x="88732" y="50086"/>
                    <a:pt x="80795" y="46911"/>
                  </a:cubicBezTo>
                  <a:cubicBezTo>
                    <a:pt x="79207" y="43737"/>
                    <a:pt x="77620" y="40561"/>
                    <a:pt x="74445" y="38974"/>
                  </a:cubicBezTo>
                  <a:cubicBezTo>
                    <a:pt x="74445" y="37386"/>
                    <a:pt x="72857" y="37386"/>
                    <a:pt x="71270" y="35799"/>
                  </a:cubicBezTo>
                  <a:cubicBezTo>
                    <a:pt x="76033" y="35799"/>
                    <a:pt x="79207" y="37386"/>
                    <a:pt x="80795" y="38974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รูปแบบอิสระ: รูปร่าง 47">
              <a:extLst>
                <a:ext uri="{FF2B5EF4-FFF2-40B4-BE49-F238E27FC236}">
                  <a16:creationId xmlns:a16="http://schemas.microsoft.com/office/drawing/2014/main" id="{1247E51B-60CC-4946-A616-3B6D20926407}"/>
                </a:ext>
              </a:extLst>
            </p:cNvPr>
            <p:cNvSpPr/>
            <p:nvPr/>
          </p:nvSpPr>
          <p:spPr>
            <a:xfrm>
              <a:off x="6847055" y="2521663"/>
              <a:ext cx="143073" cy="198120"/>
            </a:xfrm>
            <a:custGeom>
              <a:avLst/>
              <a:gdLst>
                <a:gd name="connsiteX0" fmla="*/ 110957 w 143073"/>
                <a:gd name="connsiteY0" fmla="*/ 16749 h 198120"/>
                <a:gd name="connsiteX1" fmla="*/ 53808 w 143073"/>
                <a:gd name="connsiteY1" fmla="*/ 2461 h 198120"/>
                <a:gd name="connsiteX2" fmla="*/ 9357 w 143073"/>
                <a:gd name="connsiteY2" fmla="*/ 40561 h 198120"/>
                <a:gd name="connsiteX3" fmla="*/ 23645 w 143073"/>
                <a:gd name="connsiteY3" fmla="*/ 150099 h 198120"/>
                <a:gd name="connsiteX4" fmla="*/ 25232 w 143073"/>
                <a:gd name="connsiteY4" fmla="*/ 153274 h 198120"/>
                <a:gd name="connsiteX5" fmla="*/ 41107 w 143073"/>
                <a:gd name="connsiteY5" fmla="*/ 177086 h 198120"/>
                <a:gd name="connsiteX6" fmla="*/ 53808 w 143073"/>
                <a:gd name="connsiteY6" fmla="*/ 183436 h 198120"/>
                <a:gd name="connsiteX7" fmla="*/ 60158 w 143073"/>
                <a:gd name="connsiteY7" fmla="*/ 186612 h 198120"/>
                <a:gd name="connsiteX8" fmla="*/ 69683 w 143073"/>
                <a:gd name="connsiteY8" fmla="*/ 194549 h 198120"/>
                <a:gd name="connsiteX9" fmla="*/ 91908 w 143073"/>
                <a:gd name="connsiteY9" fmla="*/ 194549 h 198120"/>
                <a:gd name="connsiteX10" fmla="*/ 99845 w 143073"/>
                <a:gd name="connsiteY10" fmla="*/ 194549 h 198120"/>
                <a:gd name="connsiteX11" fmla="*/ 139533 w 143073"/>
                <a:gd name="connsiteY11" fmla="*/ 148511 h 198120"/>
                <a:gd name="connsiteX12" fmla="*/ 110957 w 143073"/>
                <a:gd name="connsiteY12" fmla="*/ 16749 h 198120"/>
                <a:gd name="connsiteX13" fmla="*/ 80795 w 143073"/>
                <a:gd name="connsiteY13" fmla="*/ 38974 h 198120"/>
                <a:gd name="connsiteX14" fmla="*/ 101433 w 143073"/>
                <a:gd name="connsiteY14" fmla="*/ 62786 h 198120"/>
                <a:gd name="connsiteX15" fmla="*/ 80795 w 143073"/>
                <a:gd name="connsiteY15" fmla="*/ 46911 h 198120"/>
                <a:gd name="connsiteX16" fmla="*/ 74445 w 143073"/>
                <a:gd name="connsiteY16" fmla="*/ 38974 h 198120"/>
                <a:gd name="connsiteX17" fmla="*/ 71270 w 143073"/>
                <a:gd name="connsiteY17" fmla="*/ 35799 h 198120"/>
                <a:gd name="connsiteX18" fmla="*/ 80795 w 143073"/>
                <a:gd name="connsiteY18" fmla="*/ 38974 h 19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3073" h="198120">
                  <a:moveTo>
                    <a:pt x="110957" y="16749"/>
                  </a:moveTo>
                  <a:cubicBezTo>
                    <a:pt x="95082" y="2461"/>
                    <a:pt x="74445" y="-3888"/>
                    <a:pt x="53808" y="2461"/>
                  </a:cubicBezTo>
                  <a:cubicBezTo>
                    <a:pt x="33170" y="7224"/>
                    <a:pt x="18882" y="23099"/>
                    <a:pt x="9357" y="40561"/>
                  </a:cubicBezTo>
                  <a:cubicBezTo>
                    <a:pt x="-9692" y="77074"/>
                    <a:pt x="3007" y="115174"/>
                    <a:pt x="23645" y="150099"/>
                  </a:cubicBezTo>
                  <a:cubicBezTo>
                    <a:pt x="23645" y="151686"/>
                    <a:pt x="25232" y="151686"/>
                    <a:pt x="25232" y="153274"/>
                  </a:cubicBezTo>
                  <a:cubicBezTo>
                    <a:pt x="29995" y="161211"/>
                    <a:pt x="34757" y="169149"/>
                    <a:pt x="41107" y="177086"/>
                  </a:cubicBezTo>
                  <a:cubicBezTo>
                    <a:pt x="44283" y="181849"/>
                    <a:pt x="49045" y="183436"/>
                    <a:pt x="53808" y="183436"/>
                  </a:cubicBezTo>
                  <a:cubicBezTo>
                    <a:pt x="55395" y="185024"/>
                    <a:pt x="56982" y="186612"/>
                    <a:pt x="60158" y="186612"/>
                  </a:cubicBezTo>
                  <a:cubicBezTo>
                    <a:pt x="63332" y="189786"/>
                    <a:pt x="66507" y="192961"/>
                    <a:pt x="69683" y="194549"/>
                  </a:cubicBezTo>
                  <a:cubicBezTo>
                    <a:pt x="76033" y="199311"/>
                    <a:pt x="85558" y="199311"/>
                    <a:pt x="91908" y="194549"/>
                  </a:cubicBezTo>
                  <a:cubicBezTo>
                    <a:pt x="95082" y="194549"/>
                    <a:pt x="96670" y="194549"/>
                    <a:pt x="99845" y="194549"/>
                  </a:cubicBezTo>
                  <a:cubicBezTo>
                    <a:pt x="122070" y="189786"/>
                    <a:pt x="134770" y="170737"/>
                    <a:pt x="139533" y="148511"/>
                  </a:cubicBezTo>
                  <a:cubicBezTo>
                    <a:pt x="145882" y="104061"/>
                    <a:pt x="147470" y="50086"/>
                    <a:pt x="110957" y="16749"/>
                  </a:cubicBezTo>
                  <a:close/>
                  <a:moveTo>
                    <a:pt x="80795" y="38974"/>
                  </a:moveTo>
                  <a:cubicBezTo>
                    <a:pt x="90320" y="43737"/>
                    <a:pt x="96670" y="53261"/>
                    <a:pt x="101433" y="62786"/>
                  </a:cubicBezTo>
                  <a:cubicBezTo>
                    <a:pt x="96670" y="56436"/>
                    <a:pt x="88732" y="50086"/>
                    <a:pt x="80795" y="46911"/>
                  </a:cubicBezTo>
                  <a:cubicBezTo>
                    <a:pt x="79207" y="43737"/>
                    <a:pt x="77620" y="40561"/>
                    <a:pt x="74445" y="38974"/>
                  </a:cubicBezTo>
                  <a:cubicBezTo>
                    <a:pt x="74445" y="37386"/>
                    <a:pt x="72857" y="37386"/>
                    <a:pt x="71270" y="35799"/>
                  </a:cubicBezTo>
                  <a:cubicBezTo>
                    <a:pt x="76033" y="35799"/>
                    <a:pt x="79207" y="37386"/>
                    <a:pt x="80795" y="38974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รูปแบบอิสระ: รูปร่าง 48">
              <a:extLst>
                <a:ext uri="{FF2B5EF4-FFF2-40B4-BE49-F238E27FC236}">
                  <a16:creationId xmlns:a16="http://schemas.microsoft.com/office/drawing/2014/main" id="{4B3DBC8E-998A-46F1-831D-EEB4AD72243D}"/>
                </a:ext>
              </a:extLst>
            </p:cNvPr>
            <p:cNvSpPr/>
            <p:nvPr/>
          </p:nvSpPr>
          <p:spPr>
            <a:xfrm>
              <a:off x="6493317" y="2800711"/>
              <a:ext cx="138168" cy="209343"/>
            </a:xfrm>
            <a:custGeom>
              <a:avLst/>
              <a:gdLst>
                <a:gd name="connsiteX0" fmla="*/ 132908 w 138168"/>
                <a:gd name="connsiteY0" fmla="*/ 172676 h 209343"/>
                <a:gd name="connsiteX1" fmla="*/ 110683 w 138168"/>
                <a:gd name="connsiteY1" fmla="*/ 172676 h 209343"/>
                <a:gd name="connsiteX2" fmla="*/ 39245 w 138168"/>
                <a:gd name="connsiteY2" fmla="*/ 147276 h 209343"/>
                <a:gd name="connsiteX3" fmla="*/ 61470 w 138168"/>
                <a:gd name="connsiteY3" fmla="*/ 23450 h 209343"/>
                <a:gd name="connsiteX4" fmla="*/ 34483 w 138168"/>
                <a:gd name="connsiteY4" fmla="*/ 7575 h 209343"/>
                <a:gd name="connsiteX5" fmla="*/ 17021 w 138168"/>
                <a:gd name="connsiteY5" fmla="*/ 167913 h 209343"/>
                <a:gd name="connsiteX6" fmla="*/ 136083 w 138168"/>
                <a:gd name="connsiteY6" fmla="*/ 193313 h 209343"/>
                <a:gd name="connsiteX7" fmla="*/ 132908 w 138168"/>
                <a:gd name="connsiteY7" fmla="*/ 172676 h 20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168" h="209343">
                  <a:moveTo>
                    <a:pt x="132908" y="172676"/>
                  </a:moveTo>
                  <a:cubicBezTo>
                    <a:pt x="126558" y="166325"/>
                    <a:pt x="117033" y="167913"/>
                    <a:pt x="110683" y="172676"/>
                  </a:cubicBezTo>
                  <a:cubicBezTo>
                    <a:pt x="88458" y="191726"/>
                    <a:pt x="51945" y="171088"/>
                    <a:pt x="39245" y="147276"/>
                  </a:cubicBezTo>
                  <a:cubicBezTo>
                    <a:pt x="17021" y="109176"/>
                    <a:pt x="40833" y="58376"/>
                    <a:pt x="61470" y="23450"/>
                  </a:cubicBezTo>
                  <a:cubicBezTo>
                    <a:pt x="72583" y="5988"/>
                    <a:pt x="44008" y="-9887"/>
                    <a:pt x="34483" y="7575"/>
                  </a:cubicBezTo>
                  <a:cubicBezTo>
                    <a:pt x="7495" y="53613"/>
                    <a:pt x="-17905" y="118700"/>
                    <a:pt x="17021" y="167913"/>
                  </a:cubicBezTo>
                  <a:cubicBezTo>
                    <a:pt x="42421" y="206013"/>
                    <a:pt x="96396" y="225063"/>
                    <a:pt x="136083" y="193313"/>
                  </a:cubicBezTo>
                  <a:cubicBezTo>
                    <a:pt x="139258" y="188551"/>
                    <a:pt x="139258" y="177438"/>
                    <a:pt x="132908" y="172676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รูปแบบอิสระ: รูปร่าง 49">
              <a:extLst>
                <a:ext uri="{FF2B5EF4-FFF2-40B4-BE49-F238E27FC236}">
                  <a16:creationId xmlns:a16="http://schemas.microsoft.com/office/drawing/2014/main" id="{4935BEBE-79B4-4EA4-9DF5-6A612F57E643}"/>
                </a:ext>
              </a:extLst>
            </p:cNvPr>
            <p:cNvSpPr/>
            <p:nvPr/>
          </p:nvSpPr>
          <p:spPr>
            <a:xfrm>
              <a:off x="6402709" y="3162696"/>
              <a:ext cx="622035" cy="324166"/>
            </a:xfrm>
            <a:custGeom>
              <a:avLst/>
              <a:gdLst>
                <a:gd name="connsiteX0" fmla="*/ 590228 w 622035"/>
                <a:gd name="connsiteY0" fmla="*/ 15478 h 324166"/>
                <a:gd name="connsiteX1" fmla="*/ 429890 w 622035"/>
                <a:gd name="connsiteY1" fmla="*/ 261541 h 324166"/>
                <a:gd name="connsiteX2" fmla="*/ 139378 w 622035"/>
                <a:gd name="connsiteY2" fmla="*/ 240903 h 324166"/>
                <a:gd name="connsiteX3" fmla="*/ 31428 w 622035"/>
                <a:gd name="connsiteY3" fmla="*/ 104378 h 324166"/>
                <a:gd name="connsiteX4" fmla="*/ 1265 w 622035"/>
                <a:gd name="connsiteY4" fmla="*/ 112316 h 324166"/>
                <a:gd name="connsiteX5" fmla="*/ 256853 w 622035"/>
                <a:gd name="connsiteY5" fmla="*/ 320278 h 324166"/>
                <a:gd name="connsiteX6" fmla="*/ 555303 w 622035"/>
                <a:gd name="connsiteY6" fmla="*/ 194866 h 324166"/>
                <a:gd name="connsiteX7" fmla="*/ 621978 w 622035"/>
                <a:gd name="connsiteY7" fmla="*/ 15478 h 324166"/>
                <a:gd name="connsiteX8" fmla="*/ 590228 w 622035"/>
                <a:gd name="connsiteY8" fmla="*/ 15478 h 32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035" h="324166">
                  <a:moveTo>
                    <a:pt x="590228" y="15478"/>
                  </a:moveTo>
                  <a:cubicBezTo>
                    <a:pt x="585466" y="118666"/>
                    <a:pt x="520378" y="213916"/>
                    <a:pt x="429890" y="261541"/>
                  </a:cubicBezTo>
                  <a:cubicBezTo>
                    <a:pt x="336228" y="310753"/>
                    <a:pt x="225103" y="298053"/>
                    <a:pt x="139378" y="240903"/>
                  </a:cubicBezTo>
                  <a:cubicBezTo>
                    <a:pt x="90165" y="207566"/>
                    <a:pt x="52066" y="159941"/>
                    <a:pt x="31428" y="104378"/>
                  </a:cubicBezTo>
                  <a:cubicBezTo>
                    <a:pt x="25078" y="85328"/>
                    <a:pt x="-6672" y="93266"/>
                    <a:pt x="1265" y="112316"/>
                  </a:cubicBezTo>
                  <a:cubicBezTo>
                    <a:pt x="42540" y="220266"/>
                    <a:pt x="142553" y="301228"/>
                    <a:pt x="256853" y="320278"/>
                  </a:cubicBezTo>
                  <a:cubicBezTo>
                    <a:pt x="372740" y="339328"/>
                    <a:pt x="485453" y="286941"/>
                    <a:pt x="555303" y="194866"/>
                  </a:cubicBezTo>
                  <a:cubicBezTo>
                    <a:pt x="594990" y="142478"/>
                    <a:pt x="618803" y="80566"/>
                    <a:pt x="621978" y="15478"/>
                  </a:cubicBezTo>
                  <a:cubicBezTo>
                    <a:pt x="623566" y="-5159"/>
                    <a:pt x="591816" y="-5159"/>
                    <a:pt x="590228" y="15478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รูปแบบอิสระ: รูปร่าง 50">
              <a:extLst>
                <a:ext uri="{FF2B5EF4-FFF2-40B4-BE49-F238E27FC236}">
                  <a16:creationId xmlns:a16="http://schemas.microsoft.com/office/drawing/2014/main" id="{1E6B7457-C7EE-49D9-ACB6-6E7BEBF4F2B0}"/>
                </a:ext>
              </a:extLst>
            </p:cNvPr>
            <p:cNvSpPr/>
            <p:nvPr/>
          </p:nvSpPr>
          <p:spPr>
            <a:xfrm>
              <a:off x="5542628" y="3408117"/>
              <a:ext cx="3287891" cy="1839232"/>
            </a:xfrm>
            <a:custGeom>
              <a:avLst/>
              <a:gdLst>
                <a:gd name="connsiteX0" fmla="*/ 3269583 w 3287891"/>
                <a:gd name="connsiteY0" fmla="*/ 466970 h 1839232"/>
                <a:gd name="connsiteX1" fmla="*/ 3226722 w 3287891"/>
                <a:gd name="connsiteY1" fmla="*/ 427283 h 1839232"/>
                <a:gd name="connsiteX2" fmla="*/ 3231484 w 3287891"/>
                <a:gd name="connsiteY2" fmla="*/ 306632 h 1839232"/>
                <a:gd name="connsiteX3" fmla="*/ 3001297 w 3287891"/>
                <a:gd name="connsiteY3" fmla="*/ 355845 h 1839232"/>
                <a:gd name="connsiteX4" fmla="*/ 2996534 w 3287891"/>
                <a:gd name="connsiteY4" fmla="*/ 357432 h 1839232"/>
                <a:gd name="connsiteX5" fmla="*/ 2915571 w 3287891"/>
                <a:gd name="connsiteY5" fmla="*/ 249482 h 1839232"/>
                <a:gd name="connsiteX6" fmla="*/ 2775871 w 3287891"/>
                <a:gd name="connsiteY6" fmla="*/ 173283 h 1839232"/>
                <a:gd name="connsiteX7" fmla="*/ 2599659 w 3287891"/>
                <a:gd name="connsiteY7" fmla="*/ 105020 h 1839232"/>
                <a:gd name="connsiteX8" fmla="*/ 2178971 w 3287891"/>
                <a:gd name="connsiteY8" fmla="*/ 245 h 1839232"/>
                <a:gd name="connsiteX9" fmla="*/ 2159922 w 3287891"/>
                <a:gd name="connsiteY9" fmla="*/ 12945 h 1839232"/>
                <a:gd name="connsiteX10" fmla="*/ 2151984 w 3287891"/>
                <a:gd name="connsiteY10" fmla="*/ 25645 h 1839232"/>
                <a:gd name="connsiteX11" fmla="*/ 1997996 w 3287891"/>
                <a:gd name="connsiteY11" fmla="*/ 368545 h 1839232"/>
                <a:gd name="connsiteX12" fmla="*/ 1658271 w 3287891"/>
                <a:gd name="connsiteY12" fmla="*/ 389182 h 1839232"/>
                <a:gd name="connsiteX13" fmla="*/ 1559846 w 3287891"/>
                <a:gd name="connsiteY13" fmla="*/ 232020 h 1839232"/>
                <a:gd name="connsiteX14" fmla="*/ 1529684 w 3287891"/>
                <a:gd name="connsiteY14" fmla="*/ 239957 h 1839232"/>
                <a:gd name="connsiteX15" fmla="*/ 1532859 w 3287891"/>
                <a:gd name="connsiteY15" fmla="*/ 257420 h 1839232"/>
                <a:gd name="connsiteX16" fmla="*/ 1526509 w 3287891"/>
                <a:gd name="connsiteY16" fmla="*/ 279645 h 1839232"/>
                <a:gd name="connsiteX17" fmla="*/ 1513809 w 3287891"/>
                <a:gd name="connsiteY17" fmla="*/ 430457 h 1839232"/>
                <a:gd name="connsiteX18" fmla="*/ 1378871 w 3287891"/>
                <a:gd name="connsiteY18" fmla="*/ 530470 h 1839232"/>
                <a:gd name="connsiteX19" fmla="*/ 1066134 w 3287891"/>
                <a:gd name="connsiteY19" fmla="*/ 424107 h 1839232"/>
                <a:gd name="connsiteX20" fmla="*/ 1015334 w 3287891"/>
                <a:gd name="connsiteY20" fmla="*/ 241545 h 1839232"/>
                <a:gd name="connsiteX21" fmla="*/ 983584 w 3287891"/>
                <a:gd name="connsiteY21" fmla="*/ 241545 h 1839232"/>
                <a:gd name="connsiteX22" fmla="*/ 983584 w 3287891"/>
                <a:gd name="connsiteY22" fmla="*/ 260595 h 1839232"/>
                <a:gd name="connsiteX23" fmla="*/ 975646 w 3287891"/>
                <a:gd name="connsiteY23" fmla="*/ 263770 h 1839232"/>
                <a:gd name="connsiteX24" fmla="*/ 400971 w 3287891"/>
                <a:gd name="connsiteY24" fmla="*/ 747957 h 1839232"/>
                <a:gd name="connsiteX25" fmla="*/ 331121 w 3287891"/>
                <a:gd name="connsiteY25" fmla="*/ 884482 h 1839232"/>
                <a:gd name="connsiteX26" fmla="*/ 343821 w 3287891"/>
                <a:gd name="connsiteY26" fmla="*/ 924170 h 1839232"/>
                <a:gd name="connsiteX27" fmla="*/ 337471 w 3287891"/>
                <a:gd name="connsiteY27" fmla="*/ 924170 h 1839232"/>
                <a:gd name="connsiteX28" fmla="*/ 66009 w 3287891"/>
                <a:gd name="connsiteY28" fmla="*/ 881308 h 1839232"/>
                <a:gd name="connsiteX29" fmla="*/ 921 w 3287891"/>
                <a:gd name="connsiteY29" fmla="*/ 994020 h 1839232"/>
                <a:gd name="connsiteX30" fmla="*/ 75534 w 3287891"/>
                <a:gd name="connsiteY30" fmla="*/ 1074982 h 1839232"/>
                <a:gd name="connsiteX31" fmla="*/ 8859 w 3287891"/>
                <a:gd name="connsiteY31" fmla="*/ 1200395 h 1839232"/>
                <a:gd name="connsiteX32" fmla="*/ 78709 w 3287891"/>
                <a:gd name="connsiteY32" fmla="*/ 1249607 h 1839232"/>
                <a:gd name="connsiteX33" fmla="*/ 107284 w 3287891"/>
                <a:gd name="connsiteY33" fmla="*/ 1332158 h 1839232"/>
                <a:gd name="connsiteX34" fmla="*/ 218409 w 3287891"/>
                <a:gd name="connsiteY34" fmla="*/ 1317870 h 1839232"/>
                <a:gd name="connsiteX35" fmla="*/ 239046 w 3287891"/>
                <a:gd name="connsiteY35" fmla="*/ 1371845 h 1839232"/>
                <a:gd name="connsiteX36" fmla="*/ 339059 w 3287891"/>
                <a:gd name="connsiteY36" fmla="*/ 1387720 h 1839232"/>
                <a:gd name="connsiteX37" fmla="*/ 429546 w 3287891"/>
                <a:gd name="connsiteY37" fmla="*/ 1289295 h 1839232"/>
                <a:gd name="connsiteX38" fmla="*/ 491459 w 3287891"/>
                <a:gd name="connsiteY38" fmla="*/ 1163882 h 1839232"/>
                <a:gd name="connsiteX39" fmla="*/ 512096 w 3287891"/>
                <a:gd name="connsiteY39" fmla="*/ 1178170 h 1839232"/>
                <a:gd name="connsiteX40" fmla="*/ 670846 w 3287891"/>
                <a:gd name="connsiteY40" fmla="*/ 1174995 h 1839232"/>
                <a:gd name="connsiteX41" fmla="*/ 1013746 w 3287891"/>
                <a:gd name="connsiteY41" fmla="*/ 1025770 h 1839232"/>
                <a:gd name="connsiteX42" fmla="*/ 1110584 w 3287891"/>
                <a:gd name="connsiteY42" fmla="*/ 1830632 h 1839232"/>
                <a:gd name="connsiteX43" fmla="*/ 1137571 w 3287891"/>
                <a:gd name="connsiteY43" fmla="*/ 1814757 h 1839232"/>
                <a:gd name="connsiteX44" fmla="*/ 1070896 w 3287891"/>
                <a:gd name="connsiteY44" fmla="*/ 1406770 h 1839232"/>
                <a:gd name="connsiteX45" fmla="*/ 1039146 w 3287891"/>
                <a:gd name="connsiteY45" fmla="*/ 994020 h 1839232"/>
                <a:gd name="connsiteX46" fmla="*/ 1015334 w 3287891"/>
                <a:gd name="connsiteY46" fmla="*/ 984495 h 1839232"/>
                <a:gd name="connsiteX47" fmla="*/ 721646 w 3287891"/>
                <a:gd name="connsiteY47" fmla="*/ 1127370 h 1839232"/>
                <a:gd name="connsiteX48" fmla="*/ 564484 w 3287891"/>
                <a:gd name="connsiteY48" fmla="*/ 1159120 h 1839232"/>
                <a:gd name="connsiteX49" fmla="*/ 453359 w 3287891"/>
                <a:gd name="connsiteY49" fmla="*/ 1059107 h 1839232"/>
                <a:gd name="connsiteX50" fmla="*/ 370809 w 3287891"/>
                <a:gd name="connsiteY50" fmla="*/ 901945 h 1839232"/>
                <a:gd name="connsiteX51" fmla="*/ 373984 w 3287891"/>
                <a:gd name="connsiteY51" fmla="*/ 822570 h 1839232"/>
                <a:gd name="connsiteX52" fmla="*/ 431134 w 3287891"/>
                <a:gd name="connsiteY52" fmla="*/ 762245 h 1839232"/>
                <a:gd name="connsiteX53" fmla="*/ 681959 w 3287891"/>
                <a:gd name="connsiteY53" fmla="*/ 535232 h 1839232"/>
                <a:gd name="connsiteX54" fmla="*/ 985171 w 3287891"/>
                <a:gd name="connsiteY54" fmla="*/ 297107 h 1839232"/>
                <a:gd name="connsiteX55" fmla="*/ 1177259 w 3287891"/>
                <a:gd name="connsiteY55" fmla="*/ 554283 h 1839232"/>
                <a:gd name="connsiteX56" fmla="*/ 1536034 w 3287891"/>
                <a:gd name="connsiteY56" fmla="*/ 457445 h 1839232"/>
                <a:gd name="connsiteX57" fmla="*/ 1574134 w 3287891"/>
                <a:gd name="connsiteY57" fmla="*/ 347908 h 1839232"/>
                <a:gd name="connsiteX58" fmla="*/ 1793209 w 3287891"/>
                <a:gd name="connsiteY58" fmla="*/ 468557 h 1839232"/>
                <a:gd name="connsiteX59" fmla="*/ 2128172 w 3287891"/>
                <a:gd name="connsiteY59" fmla="*/ 263770 h 1839232"/>
                <a:gd name="connsiteX60" fmla="*/ 2185321 w 3287891"/>
                <a:gd name="connsiteY60" fmla="*/ 33582 h 1839232"/>
                <a:gd name="connsiteX61" fmla="*/ 2518696 w 3287891"/>
                <a:gd name="connsiteY61" fmla="*/ 112957 h 1839232"/>
                <a:gd name="connsiteX62" fmla="*/ 2834609 w 3287891"/>
                <a:gd name="connsiteY62" fmla="*/ 235195 h 1839232"/>
                <a:gd name="connsiteX63" fmla="*/ 2975896 w 3287891"/>
                <a:gd name="connsiteY63" fmla="*/ 451095 h 1839232"/>
                <a:gd name="connsiteX64" fmla="*/ 2886996 w 3287891"/>
                <a:gd name="connsiteY64" fmla="*/ 590795 h 1839232"/>
                <a:gd name="connsiteX65" fmla="*/ 2867946 w 3287891"/>
                <a:gd name="connsiteY65" fmla="*/ 605082 h 1839232"/>
                <a:gd name="connsiteX66" fmla="*/ 2798097 w 3287891"/>
                <a:gd name="connsiteY66" fmla="*/ 643182 h 1839232"/>
                <a:gd name="connsiteX67" fmla="*/ 2412334 w 3287891"/>
                <a:gd name="connsiteY67" fmla="*/ 693982 h 1839232"/>
                <a:gd name="connsiteX68" fmla="*/ 2398047 w 3287891"/>
                <a:gd name="connsiteY68" fmla="*/ 717795 h 1839232"/>
                <a:gd name="connsiteX69" fmla="*/ 2774284 w 3287891"/>
                <a:gd name="connsiteY69" fmla="*/ 1532183 h 1839232"/>
                <a:gd name="connsiteX70" fmla="*/ 2842547 w 3287891"/>
                <a:gd name="connsiteY70" fmla="*/ 1776658 h 1839232"/>
                <a:gd name="connsiteX71" fmla="*/ 2872708 w 3287891"/>
                <a:gd name="connsiteY71" fmla="*/ 1768720 h 1839232"/>
                <a:gd name="connsiteX72" fmla="*/ 2552034 w 3287891"/>
                <a:gd name="connsiteY72" fmla="*/ 925757 h 1839232"/>
                <a:gd name="connsiteX73" fmla="*/ 2436146 w 3287891"/>
                <a:gd name="connsiteY73" fmla="*/ 724145 h 1839232"/>
                <a:gd name="connsiteX74" fmla="*/ 2777458 w 3287891"/>
                <a:gd name="connsiteY74" fmla="*/ 684457 h 1839232"/>
                <a:gd name="connsiteX75" fmla="*/ 2872708 w 3287891"/>
                <a:gd name="connsiteY75" fmla="*/ 640007 h 1839232"/>
                <a:gd name="connsiteX76" fmla="*/ 2904458 w 3287891"/>
                <a:gd name="connsiteY76" fmla="*/ 728908 h 1839232"/>
                <a:gd name="connsiteX77" fmla="*/ 2975896 w 3287891"/>
                <a:gd name="connsiteY77" fmla="*/ 820982 h 1839232"/>
                <a:gd name="connsiteX78" fmla="*/ 3063208 w 3287891"/>
                <a:gd name="connsiteY78" fmla="*/ 800345 h 1839232"/>
                <a:gd name="connsiteX79" fmla="*/ 3091784 w 3287891"/>
                <a:gd name="connsiteY79" fmla="*/ 716207 h 1839232"/>
                <a:gd name="connsiteX80" fmla="*/ 3166396 w 3287891"/>
                <a:gd name="connsiteY80" fmla="*/ 701920 h 1839232"/>
                <a:gd name="connsiteX81" fmla="*/ 3199734 w 3287891"/>
                <a:gd name="connsiteY81" fmla="*/ 586033 h 1839232"/>
                <a:gd name="connsiteX82" fmla="*/ 3285458 w 3287891"/>
                <a:gd name="connsiteY82" fmla="*/ 530470 h 1839232"/>
                <a:gd name="connsiteX83" fmla="*/ 3269583 w 3287891"/>
                <a:gd name="connsiteY83" fmla="*/ 466970 h 1839232"/>
                <a:gd name="connsiteX84" fmla="*/ 361284 w 3287891"/>
                <a:gd name="connsiteY84" fmla="*/ 968620 h 1839232"/>
                <a:gd name="connsiteX85" fmla="*/ 405734 w 3287891"/>
                <a:gd name="connsiteY85" fmla="*/ 1052757 h 1839232"/>
                <a:gd name="connsiteX86" fmla="*/ 462884 w 3287891"/>
                <a:gd name="connsiteY86" fmla="*/ 1143245 h 1839232"/>
                <a:gd name="connsiteX87" fmla="*/ 458121 w 3287891"/>
                <a:gd name="connsiteY87" fmla="*/ 1151183 h 1839232"/>
                <a:gd name="connsiteX88" fmla="*/ 346996 w 3287891"/>
                <a:gd name="connsiteY88" fmla="*/ 1343270 h 1839232"/>
                <a:gd name="connsiteX89" fmla="*/ 258096 w 3287891"/>
                <a:gd name="connsiteY89" fmla="*/ 1354382 h 1839232"/>
                <a:gd name="connsiteX90" fmla="*/ 243809 w 3287891"/>
                <a:gd name="connsiteY90" fmla="*/ 1273420 h 1839232"/>
                <a:gd name="connsiteX91" fmla="*/ 212059 w 3287891"/>
                <a:gd name="connsiteY91" fmla="*/ 1268658 h 1839232"/>
                <a:gd name="connsiteX92" fmla="*/ 121571 w 3287891"/>
                <a:gd name="connsiteY92" fmla="*/ 1311520 h 1839232"/>
                <a:gd name="connsiteX93" fmla="*/ 112046 w 3287891"/>
                <a:gd name="connsiteY93" fmla="*/ 1243257 h 1839232"/>
                <a:gd name="connsiteX94" fmla="*/ 124746 w 3287891"/>
                <a:gd name="connsiteY94" fmla="*/ 1232145 h 1839232"/>
                <a:gd name="connsiteX95" fmla="*/ 105696 w 3287891"/>
                <a:gd name="connsiteY95" fmla="*/ 1206745 h 1839232"/>
                <a:gd name="connsiteX96" fmla="*/ 91409 w 3287891"/>
                <a:gd name="connsiteY96" fmla="*/ 1217857 h 1839232"/>
                <a:gd name="connsiteX97" fmla="*/ 32671 w 3287891"/>
                <a:gd name="connsiteY97" fmla="*/ 1173408 h 1839232"/>
                <a:gd name="connsiteX98" fmla="*/ 69184 w 3287891"/>
                <a:gd name="connsiteY98" fmla="*/ 1124195 h 1839232"/>
                <a:gd name="connsiteX99" fmla="*/ 110459 w 3287891"/>
                <a:gd name="connsiteY99" fmla="*/ 1074982 h 1839232"/>
                <a:gd name="connsiteX100" fmla="*/ 96171 w 3287891"/>
                <a:gd name="connsiteY100" fmla="*/ 1051170 h 1839232"/>
                <a:gd name="connsiteX101" fmla="*/ 27909 w 3287891"/>
                <a:gd name="connsiteY101" fmla="*/ 959095 h 1839232"/>
                <a:gd name="connsiteX102" fmla="*/ 119984 w 3287891"/>
                <a:gd name="connsiteY102" fmla="*/ 908295 h 1839232"/>
                <a:gd name="connsiteX103" fmla="*/ 340646 w 3287891"/>
                <a:gd name="connsiteY103" fmla="*/ 955920 h 1839232"/>
                <a:gd name="connsiteX104" fmla="*/ 350171 w 3287891"/>
                <a:gd name="connsiteY104" fmla="*/ 949570 h 1839232"/>
                <a:gd name="connsiteX105" fmla="*/ 361284 w 3287891"/>
                <a:gd name="connsiteY105" fmla="*/ 968620 h 1839232"/>
                <a:gd name="connsiteX106" fmla="*/ 3191797 w 3287891"/>
                <a:gd name="connsiteY106" fmla="*/ 547932 h 1839232"/>
                <a:gd name="connsiteX107" fmla="*/ 3167984 w 3287891"/>
                <a:gd name="connsiteY107" fmla="*/ 562220 h 1839232"/>
                <a:gd name="connsiteX108" fmla="*/ 3160047 w 3287891"/>
                <a:gd name="connsiteY108" fmla="*/ 665408 h 1839232"/>
                <a:gd name="connsiteX109" fmla="*/ 3093371 w 3287891"/>
                <a:gd name="connsiteY109" fmla="*/ 679695 h 1839232"/>
                <a:gd name="connsiteX110" fmla="*/ 3063208 w 3287891"/>
                <a:gd name="connsiteY110" fmla="*/ 687632 h 1839232"/>
                <a:gd name="connsiteX111" fmla="*/ 3040984 w 3287891"/>
                <a:gd name="connsiteY111" fmla="*/ 781295 h 1839232"/>
                <a:gd name="connsiteX112" fmla="*/ 2971134 w 3287891"/>
                <a:gd name="connsiteY112" fmla="*/ 773357 h 1839232"/>
                <a:gd name="connsiteX113" fmla="*/ 2901284 w 3287891"/>
                <a:gd name="connsiteY113" fmla="*/ 619370 h 1839232"/>
                <a:gd name="connsiteX114" fmla="*/ 2993359 w 3287891"/>
                <a:gd name="connsiteY114" fmla="*/ 498720 h 1839232"/>
                <a:gd name="connsiteX115" fmla="*/ 3006059 w 3287891"/>
                <a:gd name="connsiteY115" fmla="*/ 387595 h 1839232"/>
                <a:gd name="connsiteX116" fmla="*/ 3010821 w 3287891"/>
                <a:gd name="connsiteY116" fmla="*/ 387595 h 1839232"/>
                <a:gd name="connsiteX117" fmla="*/ 3175922 w 3287891"/>
                <a:gd name="connsiteY117" fmla="*/ 324095 h 1839232"/>
                <a:gd name="connsiteX118" fmla="*/ 3231484 w 3287891"/>
                <a:gd name="connsiteY118" fmla="*/ 359020 h 1839232"/>
                <a:gd name="connsiteX119" fmla="*/ 3207672 w 3287891"/>
                <a:gd name="connsiteY119" fmla="*/ 400295 h 1839232"/>
                <a:gd name="connsiteX120" fmla="*/ 3191797 w 3287891"/>
                <a:gd name="connsiteY120" fmla="*/ 416170 h 1839232"/>
                <a:gd name="connsiteX121" fmla="*/ 3248946 w 3287891"/>
                <a:gd name="connsiteY121" fmla="*/ 490783 h 1839232"/>
                <a:gd name="connsiteX122" fmla="*/ 3191797 w 3287891"/>
                <a:gd name="connsiteY122" fmla="*/ 547932 h 183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87891" h="1839232">
                  <a:moveTo>
                    <a:pt x="3269583" y="466970"/>
                  </a:moveTo>
                  <a:cubicBezTo>
                    <a:pt x="3258472" y="454270"/>
                    <a:pt x="3236246" y="443158"/>
                    <a:pt x="3226722" y="427283"/>
                  </a:cubicBezTo>
                  <a:cubicBezTo>
                    <a:pt x="3272759" y="409820"/>
                    <a:pt x="3271172" y="333620"/>
                    <a:pt x="3231484" y="306632"/>
                  </a:cubicBezTo>
                  <a:cubicBezTo>
                    <a:pt x="3153696" y="255832"/>
                    <a:pt x="3074321" y="339970"/>
                    <a:pt x="3001297" y="355845"/>
                  </a:cubicBezTo>
                  <a:cubicBezTo>
                    <a:pt x="2999708" y="355845"/>
                    <a:pt x="2998121" y="357432"/>
                    <a:pt x="2996534" y="357432"/>
                  </a:cubicBezTo>
                  <a:cubicBezTo>
                    <a:pt x="2982246" y="316158"/>
                    <a:pt x="2953672" y="278057"/>
                    <a:pt x="2915571" y="249482"/>
                  </a:cubicBezTo>
                  <a:cubicBezTo>
                    <a:pt x="2872708" y="217732"/>
                    <a:pt x="2823496" y="195507"/>
                    <a:pt x="2775871" y="173283"/>
                  </a:cubicBezTo>
                  <a:cubicBezTo>
                    <a:pt x="2717134" y="147882"/>
                    <a:pt x="2658396" y="125658"/>
                    <a:pt x="2599659" y="105020"/>
                  </a:cubicBezTo>
                  <a:cubicBezTo>
                    <a:pt x="2463134" y="57395"/>
                    <a:pt x="2321846" y="22470"/>
                    <a:pt x="2178971" y="245"/>
                  </a:cubicBezTo>
                  <a:cubicBezTo>
                    <a:pt x="2169446" y="-1343"/>
                    <a:pt x="2161509" y="5007"/>
                    <a:pt x="2159922" y="12945"/>
                  </a:cubicBezTo>
                  <a:cubicBezTo>
                    <a:pt x="2155159" y="14532"/>
                    <a:pt x="2151984" y="19295"/>
                    <a:pt x="2151984" y="25645"/>
                  </a:cubicBezTo>
                  <a:cubicBezTo>
                    <a:pt x="2148809" y="154232"/>
                    <a:pt x="2102771" y="287582"/>
                    <a:pt x="1997996" y="368545"/>
                  </a:cubicBezTo>
                  <a:cubicBezTo>
                    <a:pt x="1899571" y="443158"/>
                    <a:pt x="1763047" y="462207"/>
                    <a:pt x="1658271" y="389182"/>
                  </a:cubicBezTo>
                  <a:cubicBezTo>
                    <a:pt x="1605884" y="352670"/>
                    <a:pt x="1569371" y="297107"/>
                    <a:pt x="1559846" y="232020"/>
                  </a:cubicBezTo>
                  <a:cubicBezTo>
                    <a:pt x="1556672" y="211382"/>
                    <a:pt x="1526509" y="220908"/>
                    <a:pt x="1529684" y="239957"/>
                  </a:cubicBezTo>
                  <a:cubicBezTo>
                    <a:pt x="1531271" y="246307"/>
                    <a:pt x="1531271" y="252658"/>
                    <a:pt x="1532859" y="257420"/>
                  </a:cubicBezTo>
                  <a:cubicBezTo>
                    <a:pt x="1524922" y="260595"/>
                    <a:pt x="1520159" y="270120"/>
                    <a:pt x="1526509" y="279645"/>
                  </a:cubicBezTo>
                  <a:cubicBezTo>
                    <a:pt x="1553496" y="328857"/>
                    <a:pt x="1542384" y="384420"/>
                    <a:pt x="1513809" y="430457"/>
                  </a:cubicBezTo>
                  <a:cubicBezTo>
                    <a:pt x="1483646" y="479670"/>
                    <a:pt x="1434434" y="513007"/>
                    <a:pt x="1378871" y="530470"/>
                  </a:cubicBezTo>
                  <a:cubicBezTo>
                    <a:pt x="1262984" y="565395"/>
                    <a:pt x="1134396" y="525707"/>
                    <a:pt x="1066134" y="424107"/>
                  </a:cubicBezTo>
                  <a:cubicBezTo>
                    <a:pt x="1029621" y="370132"/>
                    <a:pt x="1010571" y="306632"/>
                    <a:pt x="1015334" y="241545"/>
                  </a:cubicBezTo>
                  <a:cubicBezTo>
                    <a:pt x="1016921" y="220908"/>
                    <a:pt x="985171" y="220908"/>
                    <a:pt x="983584" y="241545"/>
                  </a:cubicBezTo>
                  <a:cubicBezTo>
                    <a:pt x="983584" y="247895"/>
                    <a:pt x="983584" y="254245"/>
                    <a:pt x="983584" y="260595"/>
                  </a:cubicBezTo>
                  <a:cubicBezTo>
                    <a:pt x="980409" y="260595"/>
                    <a:pt x="978821" y="262182"/>
                    <a:pt x="975646" y="263770"/>
                  </a:cubicBezTo>
                  <a:cubicBezTo>
                    <a:pt x="774034" y="411408"/>
                    <a:pt x="580359" y="573332"/>
                    <a:pt x="400971" y="747957"/>
                  </a:cubicBezTo>
                  <a:cubicBezTo>
                    <a:pt x="361284" y="786058"/>
                    <a:pt x="320009" y="824158"/>
                    <a:pt x="331121" y="884482"/>
                  </a:cubicBezTo>
                  <a:cubicBezTo>
                    <a:pt x="334296" y="898770"/>
                    <a:pt x="339059" y="911470"/>
                    <a:pt x="343821" y="924170"/>
                  </a:cubicBezTo>
                  <a:cubicBezTo>
                    <a:pt x="342234" y="924170"/>
                    <a:pt x="339059" y="924170"/>
                    <a:pt x="337471" y="924170"/>
                  </a:cubicBezTo>
                  <a:cubicBezTo>
                    <a:pt x="243809" y="941632"/>
                    <a:pt x="158084" y="844795"/>
                    <a:pt x="66009" y="881308"/>
                  </a:cubicBezTo>
                  <a:cubicBezTo>
                    <a:pt x="21559" y="898770"/>
                    <a:pt x="-5429" y="946395"/>
                    <a:pt x="921" y="994020"/>
                  </a:cubicBezTo>
                  <a:cubicBezTo>
                    <a:pt x="7271" y="1033707"/>
                    <a:pt x="37434" y="1063870"/>
                    <a:pt x="75534" y="1074982"/>
                  </a:cubicBezTo>
                  <a:cubicBezTo>
                    <a:pt x="43784" y="1113082"/>
                    <a:pt x="-10191" y="1146420"/>
                    <a:pt x="8859" y="1200395"/>
                  </a:cubicBezTo>
                  <a:cubicBezTo>
                    <a:pt x="18384" y="1230558"/>
                    <a:pt x="48546" y="1248020"/>
                    <a:pt x="78709" y="1249607"/>
                  </a:cubicBezTo>
                  <a:cubicBezTo>
                    <a:pt x="72359" y="1279770"/>
                    <a:pt x="83471" y="1314695"/>
                    <a:pt x="107284" y="1332158"/>
                  </a:cubicBezTo>
                  <a:cubicBezTo>
                    <a:pt x="143796" y="1359145"/>
                    <a:pt x="188246" y="1346445"/>
                    <a:pt x="218409" y="1317870"/>
                  </a:cubicBezTo>
                  <a:cubicBezTo>
                    <a:pt x="221584" y="1336920"/>
                    <a:pt x="226346" y="1355970"/>
                    <a:pt x="239046" y="1371845"/>
                  </a:cubicBezTo>
                  <a:cubicBezTo>
                    <a:pt x="264446" y="1403595"/>
                    <a:pt x="305721" y="1405183"/>
                    <a:pt x="339059" y="1387720"/>
                  </a:cubicBezTo>
                  <a:cubicBezTo>
                    <a:pt x="378746" y="1365495"/>
                    <a:pt x="405734" y="1325808"/>
                    <a:pt x="429546" y="1289295"/>
                  </a:cubicBezTo>
                  <a:cubicBezTo>
                    <a:pt x="454946" y="1249607"/>
                    <a:pt x="475584" y="1208332"/>
                    <a:pt x="491459" y="1163882"/>
                  </a:cubicBezTo>
                  <a:cubicBezTo>
                    <a:pt x="497809" y="1168645"/>
                    <a:pt x="504159" y="1174995"/>
                    <a:pt x="512096" y="1178170"/>
                  </a:cubicBezTo>
                  <a:cubicBezTo>
                    <a:pt x="559721" y="1205158"/>
                    <a:pt x="621634" y="1186107"/>
                    <a:pt x="670846" y="1174995"/>
                  </a:cubicBezTo>
                  <a:cubicBezTo>
                    <a:pt x="793084" y="1146420"/>
                    <a:pt x="908971" y="1095620"/>
                    <a:pt x="1013746" y="1025770"/>
                  </a:cubicBezTo>
                  <a:cubicBezTo>
                    <a:pt x="1069309" y="1292470"/>
                    <a:pt x="996284" y="1576632"/>
                    <a:pt x="1110584" y="1830632"/>
                  </a:cubicBezTo>
                  <a:cubicBezTo>
                    <a:pt x="1118521" y="1849683"/>
                    <a:pt x="1147096" y="1833808"/>
                    <a:pt x="1137571" y="1814757"/>
                  </a:cubicBezTo>
                  <a:cubicBezTo>
                    <a:pt x="1080422" y="1687757"/>
                    <a:pt x="1072484" y="1544882"/>
                    <a:pt x="1070896" y="1406770"/>
                  </a:cubicBezTo>
                  <a:cubicBezTo>
                    <a:pt x="1069309" y="1268658"/>
                    <a:pt x="1070896" y="1128957"/>
                    <a:pt x="1039146" y="994020"/>
                  </a:cubicBezTo>
                  <a:cubicBezTo>
                    <a:pt x="1037559" y="984495"/>
                    <a:pt x="1024859" y="978145"/>
                    <a:pt x="1015334" y="984495"/>
                  </a:cubicBezTo>
                  <a:cubicBezTo>
                    <a:pt x="924846" y="1047995"/>
                    <a:pt x="826421" y="1095620"/>
                    <a:pt x="721646" y="1127370"/>
                  </a:cubicBezTo>
                  <a:cubicBezTo>
                    <a:pt x="672434" y="1141658"/>
                    <a:pt x="616871" y="1159120"/>
                    <a:pt x="564484" y="1159120"/>
                  </a:cubicBezTo>
                  <a:cubicBezTo>
                    <a:pt x="507334" y="1159120"/>
                    <a:pt x="478759" y="1101970"/>
                    <a:pt x="453359" y="1059107"/>
                  </a:cubicBezTo>
                  <a:cubicBezTo>
                    <a:pt x="423196" y="1009895"/>
                    <a:pt x="391446" y="955920"/>
                    <a:pt x="370809" y="901945"/>
                  </a:cubicBezTo>
                  <a:cubicBezTo>
                    <a:pt x="361284" y="874957"/>
                    <a:pt x="358109" y="847970"/>
                    <a:pt x="373984" y="822570"/>
                  </a:cubicBezTo>
                  <a:cubicBezTo>
                    <a:pt x="388271" y="798757"/>
                    <a:pt x="412084" y="781295"/>
                    <a:pt x="431134" y="762245"/>
                  </a:cubicBezTo>
                  <a:cubicBezTo>
                    <a:pt x="512096" y="684457"/>
                    <a:pt x="596234" y="608257"/>
                    <a:pt x="681959" y="535232"/>
                  </a:cubicBezTo>
                  <a:cubicBezTo>
                    <a:pt x="780384" y="452682"/>
                    <a:pt x="880396" y="371720"/>
                    <a:pt x="985171" y="297107"/>
                  </a:cubicBezTo>
                  <a:cubicBezTo>
                    <a:pt x="997871" y="409820"/>
                    <a:pt x="1070896" y="511420"/>
                    <a:pt x="1177259" y="554283"/>
                  </a:cubicBezTo>
                  <a:cubicBezTo>
                    <a:pt x="1299496" y="603495"/>
                    <a:pt x="1458246" y="570158"/>
                    <a:pt x="1536034" y="457445"/>
                  </a:cubicBezTo>
                  <a:cubicBezTo>
                    <a:pt x="1558259" y="424107"/>
                    <a:pt x="1572547" y="386007"/>
                    <a:pt x="1574134" y="347908"/>
                  </a:cubicBezTo>
                  <a:cubicBezTo>
                    <a:pt x="1623346" y="417757"/>
                    <a:pt x="1707484" y="463795"/>
                    <a:pt x="1793209" y="468557"/>
                  </a:cubicBezTo>
                  <a:cubicBezTo>
                    <a:pt x="1934496" y="476495"/>
                    <a:pt x="2064672" y="384420"/>
                    <a:pt x="2128172" y="263770"/>
                  </a:cubicBezTo>
                  <a:cubicBezTo>
                    <a:pt x="2164684" y="192332"/>
                    <a:pt x="2183734" y="112957"/>
                    <a:pt x="2185321" y="33582"/>
                  </a:cubicBezTo>
                  <a:cubicBezTo>
                    <a:pt x="2298034" y="52632"/>
                    <a:pt x="2410746" y="78033"/>
                    <a:pt x="2518696" y="112957"/>
                  </a:cubicBezTo>
                  <a:cubicBezTo>
                    <a:pt x="2625059" y="146295"/>
                    <a:pt x="2734597" y="184395"/>
                    <a:pt x="2834609" y="235195"/>
                  </a:cubicBezTo>
                  <a:cubicBezTo>
                    <a:pt x="2917159" y="278057"/>
                    <a:pt x="2998121" y="349495"/>
                    <a:pt x="2975896" y="451095"/>
                  </a:cubicBezTo>
                  <a:cubicBezTo>
                    <a:pt x="2964784" y="505070"/>
                    <a:pt x="2931446" y="554283"/>
                    <a:pt x="2886996" y="590795"/>
                  </a:cubicBezTo>
                  <a:cubicBezTo>
                    <a:pt x="2879059" y="589207"/>
                    <a:pt x="2869534" y="595557"/>
                    <a:pt x="2867946" y="605082"/>
                  </a:cubicBezTo>
                  <a:cubicBezTo>
                    <a:pt x="2845722" y="620957"/>
                    <a:pt x="2821909" y="633658"/>
                    <a:pt x="2798097" y="643182"/>
                  </a:cubicBezTo>
                  <a:cubicBezTo>
                    <a:pt x="2675859" y="689220"/>
                    <a:pt x="2540922" y="678107"/>
                    <a:pt x="2412334" y="693982"/>
                  </a:cubicBezTo>
                  <a:cubicBezTo>
                    <a:pt x="2401221" y="695570"/>
                    <a:pt x="2391696" y="706683"/>
                    <a:pt x="2398047" y="717795"/>
                  </a:cubicBezTo>
                  <a:cubicBezTo>
                    <a:pt x="2556797" y="971795"/>
                    <a:pt x="2683797" y="1246433"/>
                    <a:pt x="2774284" y="1532183"/>
                  </a:cubicBezTo>
                  <a:cubicBezTo>
                    <a:pt x="2799684" y="1613145"/>
                    <a:pt x="2823496" y="1694107"/>
                    <a:pt x="2842547" y="1776658"/>
                  </a:cubicBezTo>
                  <a:cubicBezTo>
                    <a:pt x="2847309" y="1795707"/>
                    <a:pt x="2877472" y="1787770"/>
                    <a:pt x="2872708" y="1768720"/>
                  </a:cubicBezTo>
                  <a:cubicBezTo>
                    <a:pt x="2801271" y="1476620"/>
                    <a:pt x="2693321" y="1192457"/>
                    <a:pt x="2552034" y="925757"/>
                  </a:cubicBezTo>
                  <a:cubicBezTo>
                    <a:pt x="2515521" y="857495"/>
                    <a:pt x="2477422" y="789232"/>
                    <a:pt x="2436146" y="724145"/>
                  </a:cubicBezTo>
                  <a:cubicBezTo>
                    <a:pt x="2550446" y="713033"/>
                    <a:pt x="2666333" y="717795"/>
                    <a:pt x="2777458" y="684457"/>
                  </a:cubicBezTo>
                  <a:cubicBezTo>
                    <a:pt x="2810797" y="674933"/>
                    <a:pt x="2842547" y="659058"/>
                    <a:pt x="2872708" y="640007"/>
                  </a:cubicBezTo>
                  <a:cubicBezTo>
                    <a:pt x="2880646" y="671757"/>
                    <a:pt x="2890172" y="700332"/>
                    <a:pt x="2904458" y="728908"/>
                  </a:cubicBezTo>
                  <a:cubicBezTo>
                    <a:pt x="2920333" y="760658"/>
                    <a:pt x="2942559" y="803520"/>
                    <a:pt x="2975896" y="820982"/>
                  </a:cubicBezTo>
                  <a:cubicBezTo>
                    <a:pt x="3006059" y="836857"/>
                    <a:pt x="3042571" y="825745"/>
                    <a:pt x="3063208" y="800345"/>
                  </a:cubicBezTo>
                  <a:cubicBezTo>
                    <a:pt x="3083847" y="776533"/>
                    <a:pt x="3090196" y="746370"/>
                    <a:pt x="3091784" y="716207"/>
                  </a:cubicBezTo>
                  <a:cubicBezTo>
                    <a:pt x="3115597" y="725732"/>
                    <a:pt x="3144172" y="719382"/>
                    <a:pt x="3166396" y="701920"/>
                  </a:cubicBezTo>
                  <a:cubicBezTo>
                    <a:pt x="3201321" y="674933"/>
                    <a:pt x="3204496" y="628895"/>
                    <a:pt x="3199734" y="586033"/>
                  </a:cubicBezTo>
                  <a:cubicBezTo>
                    <a:pt x="3237833" y="593970"/>
                    <a:pt x="3277521" y="571745"/>
                    <a:pt x="3285458" y="530470"/>
                  </a:cubicBezTo>
                  <a:cubicBezTo>
                    <a:pt x="3291809" y="508245"/>
                    <a:pt x="3285458" y="484432"/>
                    <a:pt x="3269583" y="466970"/>
                  </a:cubicBezTo>
                  <a:close/>
                  <a:moveTo>
                    <a:pt x="361284" y="968620"/>
                  </a:moveTo>
                  <a:cubicBezTo>
                    <a:pt x="375571" y="997195"/>
                    <a:pt x="389859" y="1024183"/>
                    <a:pt x="405734" y="1052757"/>
                  </a:cubicBezTo>
                  <a:cubicBezTo>
                    <a:pt x="421609" y="1081332"/>
                    <a:pt x="440659" y="1114670"/>
                    <a:pt x="462884" y="1143245"/>
                  </a:cubicBezTo>
                  <a:cubicBezTo>
                    <a:pt x="461296" y="1144832"/>
                    <a:pt x="458121" y="1146420"/>
                    <a:pt x="458121" y="1151183"/>
                  </a:cubicBezTo>
                  <a:cubicBezTo>
                    <a:pt x="434309" y="1219445"/>
                    <a:pt x="397796" y="1292470"/>
                    <a:pt x="346996" y="1343270"/>
                  </a:cubicBezTo>
                  <a:cubicBezTo>
                    <a:pt x="324771" y="1365495"/>
                    <a:pt x="281909" y="1389308"/>
                    <a:pt x="258096" y="1354382"/>
                  </a:cubicBezTo>
                  <a:cubicBezTo>
                    <a:pt x="242221" y="1332158"/>
                    <a:pt x="242221" y="1298820"/>
                    <a:pt x="243809" y="1273420"/>
                  </a:cubicBezTo>
                  <a:cubicBezTo>
                    <a:pt x="243809" y="1254370"/>
                    <a:pt x="218409" y="1252783"/>
                    <a:pt x="212059" y="1268658"/>
                  </a:cubicBezTo>
                  <a:cubicBezTo>
                    <a:pt x="200946" y="1301995"/>
                    <a:pt x="156496" y="1335332"/>
                    <a:pt x="121571" y="1311520"/>
                  </a:cubicBezTo>
                  <a:cubicBezTo>
                    <a:pt x="100934" y="1297232"/>
                    <a:pt x="96171" y="1262308"/>
                    <a:pt x="112046" y="1243257"/>
                  </a:cubicBezTo>
                  <a:cubicBezTo>
                    <a:pt x="116809" y="1240082"/>
                    <a:pt x="121571" y="1236908"/>
                    <a:pt x="124746" y="1232145"/>
                  </a:cubicBezTo>
                  <a:cubicBezTo>
                    <a:pt x="137446" y="1219445"/>
                    <a:pt x="121571" y="1198808"/>
                    <a:pt x="105696" y="1206745"/>
                  </a:cubicBezTo>
                  <a:cubicBezTo>
                    <a:pt x="99346" y="1209920"/>
                    <a:pt x="94584" y="1213095"/>
                    <a:pt x="91409" y="1217857"/>
                  </a:cubicBezTo>
                  <a:cubicBezTo>
                    <a:pt x="64421" y="1230558"/>
                    <a:pt x="24734" y="1206745"/>
                    <a:pt x="32671" y="1173408"/>
                  </a:cubicBezTo>
                  <a:cubicBezTo>
                    <a:pt x="37434" y="1152770"/>
                    <a:pt x="54896" y="1138482"/>
                    <a:pt x="69184" y="1124195"/>
                  </a:cubicBezTo>
                  <a:cubicBezTo>
                    <a:pt x="85059" y="1108320"/>
                    <a:pt x="99346" y="1094033"/>
                    <a:pt x="110459" y="1074982"/>
                  </a:cubicBezTo>
                  <a:cubicBezTo>
                    <a:pt x="116809" y="1063870"/>
                    <a:pt x="108871" y="1051170"/>
                    <a:pt x="96171" y="1051170"/>
                  </a:cubicBezTo>
                  <a:cubicBezTo>
                    <a:pt x="50134" y="1049582"/>
                    <a:pt x="13621" y="1005132"/>
                    <a:pt x="27909" y="959095"/>
                  </a:cubicBezTo>
                  <a:cubicBezTo>
                    <a:pt x="40609" y="917820"/>
                    <a:pt x="80296" y="901945"/>
                    <a:pt x="119984" y="908295"/>
                  </a:cubicBezTo>
                  <a:cubicBezTo>
                    <a:pt x="196184" y="919408"/>
                    <a:pt x="261271" y="970207"/>
                    <a:pt x="340646" y="955920"/>
                  </a:cubicBezTo>
                  <a:cubicBezTo>
                    <a:pt x="345409" y="954332"/>
                    <a:pt x="348584" y="952745"/>
                    <a:pt x="350171" y="949570"/>
                  </a:cubicBezTo>
                  <a:cubicBezTo>
                    <a:pt x="354934" y="955920"/>
                    <a:pt x="358109" y="962270"/>
                    <a:pt x="361284" y="968620"/>
                  </a:cubicBezTo>
                  <a:close/>
                  <a:moveTo>
                    <a:pt x="3191797" y="547932"/>
                  </a:moveTo>
                  <a:cubicBezTo>
                    <a:pt x="3182271" y="541582"/>
                    <a:pt x="3166396" y="549520"/>
                    <a:pt x="3167984" y="562220"/>
                  </a:cubicBezTo>
                  <a:cubicBezTo>
                    <a:pt x="3172746" y="595557"/>
                    <a:pt x="3179097" y="636832"/>
                    <a:pt x="3160047" y="665408"/>
                  </a:cubicBezTo>
                  <a:cubicBezTo>
                    <a:pt x="3147347" y="684457"/>
                    <a:pt x="3109246" y="701920"/>
                    <a:pt x="3093371" y="679695"/>
                  </a:cubicBezTo>
                  <a:cubicBezTo>
                    <a:pt x="3083847" y="666995"/>
                    <a:pt x="3063208" y="670170"/>
                    <a:pt x="3063208" y="687632"/>
                  </a:cubicBezTo>
                  <a:cubicBezTo>
                    <a:pt x="3063208" y="719382"/>
                    <a:pt x="3064797" y="755895"/>
                    <a:pt x="3040984" y="781295"/>
                  </a:cubicBezTo>
                  <a:cubicBezTo>
                    <a:pt x="3017172" y="806695"/>
                    <a:pt x="2990184" y="798757"/>
                    <a:pt x="2971134" y="773357"/>
                  </a:cubicBezTo>
                  <a:cubicBezTo>
                    <a:pt x="2936208" y="728908"/>
                    <a:pt x="2912396" y="674933"/>
                    <a:pt x="2901284" y="619370"/>
                  </a:cubicBezTo>
                  <a:cubicBezTo>
                    <a:pt x="2940972" y="587620"/>
                    <a:pt x="2974309" y="546345"/>
                    <a:pt x="2993359" y="498720"/>
                  </a:cubicBezTo>
                  <a:cubicBezTo>
                    <a:pt x="3009234" y="460620"/>
                    <a:pt x="3012409" y="422520"/>
                    <a:pt x="3006059" y="387595"/>
                  </a:cubicBezTo>
                  <a:cubicBezTo>
                    <a:pt x="3007646" y="387595"/>
                    <a:pt x="3009234" y="387595"/>
                    <a:pt x="3010821" y="387595"/>
                  </a:cubicBezTo>
                  <a:cubicBezTo>
                    <a:pt x="3067972" y="374895"/>
                    <a:pt x="3115597" y="325682"/>
                    <a:pt x="3175922" y="324095"/>
                  </a:cubicBezTo>
                  <a:cubicBezTo>
                    <a:pt x="3199734" y="324095"/>
                    <a:pt x="3226722" y="332033"/>
                    <a:pt x="3231484" y="359020"/>
                  </a:cubicBezTo>
                  <a:cubicBezTo>
                    <a:pt x="3234659" y="374895"/>
                    <a:pt x="3228309" y="400295"/>
                    <a:pt x="3207672" y="400295"/>
                  </a:cubicBezTo>
                  <a:cubicBezTo>
                    <a:pt x="3199734" y="400295"/>
                    <a:pt x="3191797" y="408232"/>
                    <a:pt x="3191797" y="416170"/>
                  </a:cubicBezTo>
                  <a:cubicBezTo>
                    <a:pt x="3194972" y="454270"/>
                    <a:pt x="3226722" y="465382"/>
                    <a:pt x="3248946" y="490783"/>
                  </a:cubicBezTo>
                  <a:cubicBezTo>
                    <a:pt x="3280696" y="527295"/>
                    <a:pt x="3231484" y="574920"/>
                    <a:pt x="3191797" y="547932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รูปแบบอิสระ: รูปร่าง 51">
              <a:extLst>
                <a:ext uri="{FF2B5EF4-FFF2-40B4-BE49-F238E27FC236}">
                  <a16:creationId xmlns:a16="http://schemas.microsoft.com/office/drawing/2014/main" id="{CFC734EE-D769-438F-8E6A-BF9F3B478390}"/>
                </a:ext>
              </a:extLst>
            </p:cNvPr>
            <p:cNvSpPr/>
            <p:nvPr/>
          </p:nvSpPr>
          <p:spPr>
            <a:xfrm>
              <a:off x="5787686" y="1820465"/>
              <a:ext cx="2657637" cy="1283795"/>
            </a:xfrm>
            <a:custGeom>
              <a:avLst/>
              <a:gdLst>
                <a:gd name="connsiteX0" fmla="*/ 2653051 w 2657637"/>
                <a:gd name="connsiteY0" fmla="*/ 1149747 h 1283795"/>
                <a:gd name="connsiteX1" fmla="*/ 2411751 w 2657637"/>
                <a:gd name="connsiteY1" fmla="*/ 910034 h 1283795"/>
                <a:gd name="connsiteX2" fmla="*/ 2297451 w 2657637"/>
                <a:gd name="connsiteY2" fmla="*/ 783034 h 1283795"/>
                <a:gd name="connsiteX3" fmla="*/ 2245063 w 2657637"/>
                <a:gd name="connsiteY3" fmla="*/ 721122 h 1283795"/>
                <a:gd name="connsiteX4" fmla="*/ 2235538 w 2657637"/>
                <a:gd name="connsiteY4" fmla="*/ 662384 h 1283795"/>
                <a:gd name="connsiteX5" fmla="*/ 2213313 w 2657637"/>
                <a:gd name="connsiteY5" fmla="*/ 640159 h 1283795"/>
                <a:gd name="connsiteX6" fmla="*/ 2199026 w 2657637"/>
                <a:gd name="connsiteY6" fmla="*/ 698897 h 1283795"/>
                <a:gd name="connsiteX7" fmla="*/ 1465601 w 2657637"/>
                <a:gd name="connsiteY7" fmla="*/ 630634 h 1283795"/>
                <a:gd name="connsiteX8" fmla="*/ 867113 w 2657637"/>
                <a:gd name="connsiteY8" fmla="*/ 317897 h 1283795"/>
                <a:gd name="connsiteX9" fmla="*/ 716301 w 2657637"/>
                <a:gd name="connsiteY9" fmla="*/ 33734 h 1283795"/>
                <a:gd name="connsiteX10" fmla="*/ 714713 w 2657637"/>
                <a:gd name="connsiteY10" fmla="*/ 24209 h 1283795"/>
                <a:gd name="connsiteX11" fmla="*/ 714713 w 2657637"/>
                <a:gd name="connsiteY11" fmla="*/ 22622 h 1283795"/>
                <a:gd name="connsiteX12" fmla="*/ 667088 w 2657637"/>
                <a:gd name="connsiteY12" fmla="*/ 22622 h 1283795"/>
                <a:gd name="connsiteX13" fmla="*/ 668676 w 2657637"/>
                <a:gd name="connsiteY13" fmla="*/ 33734 h 1283795"/>
                <a:gd name="connsiteX14" fmla="*/ 668676 w 2657637"/>
                <a:gd name="connsiteY14" fmla="*/ 35322 h 1283795"/>
                <a:gd name="connsiteX15" fmla="*/ 214651 w 2657637"/>
                <a:gd name="connsiteY15" fmla="*/ 741759 h 1283795"/>
                <a:gd name="connsiteX16" fmla="*/ 9863 w 2657637"/>
                <a:gd name="connsiteY16" fmla="*/ 898922 h 1283795"/>
                <a:gd name="connsiteX17" fmla="*/ 33676 w 2657637"/>
                <a:gd name="connsiteY17" fmla="*/ 940197 h 1283795"/>
                <a:gd name="connsiteX18" fmla="*/ 651213 w 2657637"/>
                <a:gd name="connsiteY18" fmla="*/ 273447 h 1283795"/>
                <a:gd name="connsiteX19" fmla="*/ 695663 w 2657637"/>
                <a:gd name="connsiteY19" fmla="*/ 143272 h 1283795"/>
                <a:gd name="connsiteX20" fmla="*/ 1046501 w 2657637"/>
                <a:gd name="connsiteY20" fmla="*/ 511572 h 1283795"/>
                <a:gd name="connsiteX21" fmla="*/ 1767226 w 2657637"/>
                <a:gd name="connsiteY21" fmla="*/ 740172 h 1283795"/>
                <a:gd name="connsiteX22" fmla="*/ 2199026 w 2657637"/>
                <a:gd name="connsiteY22" fmla="*/ 746522 h 1283795"/>
                <a:gd name="connsiteX23" fmla="*/ 2200614 w 2657637"/>
                <a:gd name="connsiteY23" fmla="*/ 754459 h 1283795"/>
                <a:gd name="connsiteX24" fmla="*/ 2524463 w 2657637"/>
                <a:gd name="connsiteY24" fmla="*/ 1278334 h 1283795"/>
                <a:gd name="connsiteX25" fmla="*/ 2546688 w 2657637"/>
                <a:gd name="connsiteY25" fmla="*/ 1256110 h 1283795"/>
                <a:gd name="connsiteX26" fmla="*/ 2240301 w 2657637"/>
                <a:gd name="connsiteY26" fmla="*/ 768747 h 1283795"/>
                <a:gd name="connsiteX27" fmla="*/ 2357776 w 2657637"/>
                <a:gd name="connsiteY27" fmla="*/ 900509 h 1283795"/>
                <a:gd name="connsiteX28" fmla="*/ 2629239 w 2657637"/>
                <a:gd name="connsiteY28" fmla="*/ 1173560 h 1283795"/>
                <a:gd name="connsiteX29" fmla="*/ 2653051 w 2657637"/>
                <a:gd name="connsiteY29" fmla="*/ 1149747 h 128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57637" h="1283795">
                  <a:moveTo>
                    <a:pt x="2653051" y="1149747"/>
                  </a:moveTo>
                  <a:cubicBezTo>
                    <a:pt x="2570501" y="1071959"/>
                    <a:pt x="2489539" y="992584"/>
                    <a:pt x="2411751" y="910034"/>
                  </a:cubicBezTo>
                  <a:cubicBezTo>
                    <a:pt x="2373651" y="868759"/>
                    <a:pt x="2335551" y="825897"/>
                    <a:pt x="2297451" y="783034"/>
                  </a:cubicBezTo>
                  <a:cubicBezTo>
                    <a:pt x="2279989" y="762397"/>
                    <a:pt x="2260938" y="743347"/>
                    <a:pt x="2245063" y="721122"/>
                  </a:cubicBezTo>
                  <a:cubicBezTo>
                    <a:pt x="2233951" y="705247"/>
                    <a:pt x="2216489" y="678259"/>
                    <a:pt x="2235538" y="662384"/>
                  </a:cubicBezTo>
                  <a:cubicBezTo>
                    <a:pt x="2251413" y="649685"/>
                    <a:pt x="2229188" y="627459"/>
                    <a:pt x="2213313" y="640159"/>
                  </a:cubicBezTo>
                  <a:cubicBezTo>
                    <a:pt x="2194263" y="656034"/>
                    <a:pt x="2192676" y="676672"/>
                    <a:pt x="2199026" y="698897"/>
                  </a:cubicBezTo>
                  <a:cubicBezTo>
                    <a:pt x="1952963" y="721122"/>
                    <a:pt x="1703726" y="698897"/>
                    <a:pt x="1465601" y="630634"/>
                  </a:cubicBezTo>
                  <a:cubicBezTo>
                    <a:pt x="1251288" y="570310"/>
                    <a:pt x="1027451" y="478234"/>
                    <a:pt x="867113" y="317897"/>
                  </a:cubicBezTo>
                  <a:cubicBezTo>
                    <a:pt x="790913" y="240109"/>
                    <a:pt x="730588" y="143272"/>
                    <a:pt x="716301" y="33734"/>
                  </a:cubicBezTo>
                  <a:cubicBezTo>
                    <a:pt x="716301" y="30559"/>
                    <a:pt x="716301" y="27384"/>
                    <a:pt x="714713" y="24209"/>
                  </a:cubicBezTo>
                  <a:cubicBezTo>
                    <a:pt x="714713" y="24209"/>
                    <a:pt x="714713" y="22622"/>
                    <a:pt x="714713" y="22622"/>
                  </a:cubicBezTo>
                  <a:cubicBezTo>
                    <a:pt x="711538" y="-7541"/>
                    <a:pt x="663913" y="-7541"/>
                    <a:pt x="667088" y="22622"/>
                  </a:cubicBezTo>
                  <a:cubicBezTo>
                    <a:pt x="667088" y="25797"/>
                    <a:pt x="668676" y="30559"/>
                    <a:pt x="668676" y="33734"/>
                  </a:cubicBezTo>
                  <a:cubicBezTo>
                    <a:pt x="668676" y="33734"/>
                    <a:pt x="668676" y="33734"/>
                    <a:pt x="668676" y="35322"/>
                  </a:cubicBezTo>
                  <a:cubicBezTo>
                    <a:pt x="635338" y="325834"/>
                    <a:pt x="432138" y="560784"/>
                    <a:pt x="214651" y="741759"/>
                  </a:cubicBezTo>
                  <a:cubicBezTo>
                    <a:pt x="147976" y="797322"/>
                    <a:pt x="79713" y="848122"/>
                    <a:pt x="9863" y="898922"/>
                  </a:cubicBezTo>
                  <a:cubicBezTo>
                    <a:pt x="-13949" y="916384"/>
                    <a:pt x="9863" y="957659"/>
                    <a:pt x="33676" y="940197"/>
                  </a:cubicBezTo>
                  <a:cubicBezTo>
                    <a:pt x="278151" y="760810"/>
                    <a:pt x="528976" y="560784"/>
                    <a:pt x="651213" y="273447"/>
                  </a:cubicBezTo>
                  <a:cubicBezTo>
                    <a:pt x="668676" y="230584"/>
                    <a:pt x="684551" y="187722"/>
                    <a:pt x="695663" y="143272"/>
                  </a:cubicBezTo>
                  <a:cubicBezTo>
                    <a:pt x="757576" y="303609"/>
                    <a:pt x="897276" y="425847"/>
                    <a:pt x="1046501" y="511572"/>
                  </a:cubicBezTo>
                  <a:cubicBezTo>
                    <a:pt x="1265576" y="636984"/>
                    <a:pt x="1517989" y="710009"/>
                    <a:pt x="1767226" y="740172"/>
                  </a:cubicBezTo>
                  <a:cubicBezTo>
                    <a:pt x="1910101" y="757634"/>
                    <a:pt x="2056151" y="759222"/>
                    <a:pt x="2199026" y="746522"/>
                  </a:cubicBezTo>
                  <a:cubicBezTo>
                    <a:pt x="2199026" y="748109"/>
                    <a:pt x="2199026" y="751284"/>
                    <a:pt x="2200614" y="754459"/>
                  </a:cubicBezTo>
                  <a:cubicBezTo>
                    <a:pt x="2279989" y="944959"/>
                    <a:pt x="2387938" y="1122759"/>
                    <a:pt x="2524463" y="1278334"/>
                  </a:cubicBezTo>
                  <a:cubicBezTo>
                    <a:pt x="2537164" y="1294209"/>
                    <a:pt x="2560976" y="1271985"/>
                    <a:pt x="2546688" y="1256110"/>
                  </a:cubicBezTo>
                  <a:cubicBezTo>
                    <a:pt x="2419688" y="1110060"/>
                    <a:pt x="2316501" y="944959"/>
                    <a:pt x="2240301" y="768747"/>
                  </a:cubicBezTo>
                  <a:cubicBezTo>
                    <a:pt x="2278401" y="813197"/>
                    <a:pt x="2318088" y="857647"/>
                    <a:pt x="2357776" y="900509"/>
                  </a:cubicBezTo>
                  <a:cubicBezTo>
                    <a:pt x="2445088" y="995759"/>
                    <a:pt x="2535576" y="1086247"/>
                    <a:pt x="2629239" y="1173560"/>
                  </a:cubicBezTo>
                  <a:cubicBezTo>
                    <a:pt x="2645114" y="1186259"/>
                    <a:pt x="2667338" y="1162447"/>
                    <a:pt x="2653051" y="1149747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รูปแบบอิสระ: รูปร่าง 52">
              <a:extLst>
                <a:ext uri="{FF2B5EF4-FFF2-40B4-BE49-F238E27FC236}">
                  <a16:creationId xmlns:a16="http://schemas.microsoft.com/office/drawing/2014/main" id="{170F6A40-672D-47E2-99C5-4D46C42B196B}"/>
                </a:ext>
              </a:extLst>
            </p:cNvPr>
            <p:cNvSpPr/>
            <p:nvPr/>
          </p:nvSpPr>
          <p:spPr>
            <a:xfrm>
              <a:off x="7158037" y="4092744"/>
              <a:ext cx="66675" cy="102053"/>
            </a:xfrm>
            <a:custGeom>
              <a:avLst/>
              <a:gdLst>
                <a:gd name="connsiteX0" fmla="*/ 66675 w 66675"/>
                <a:gd name="connsiteY0" fmla="*/ 77618 h 102053"/>
                <a:gd name="connsiteX1" fmla="*/ 61912 w 66675"/>
                <a:gd name="connsiteY1" fmla="*/ 23643 h 102053"/>
                <a:gd name="connsiteX2" fmla="*/ 50800 w 66675"/>
                <a:gd name="connsiteY2" fmla="*/ 3006 h 102053"/>
                <a:gd name="connsiteX3" fmla="*/ 26988 w 66675"/>
                <a:gd name="connsiteY3" fmla="*/ 3006 h 102053"/>
                <a:gd name="connsiteX4" fmla="*/ 0 w 66675"/>
                <a:gd name="connsiteY4" fmla="*/ 52218 h 102053"/>
                <a:gd name="connsiteX5" fmla="*/ 7938 w 66675"/>
                <a:gd name="connsiteY5" fmla="*/ 80793 h 102053"/>
                <a:gd name="connsiteX6" fmla="*/ 17463 w 66675"/>
                <a:gd name="connsiteY6" fmla="*/ 91906 h 102053"/>
                <a:gd name="connsiteX7" fmla="*/ 34925 w 66675"/>
                <a:gd name="connsiteY7" fmla="*/ 101431 h 102053"/>
                <a:gd name="connsiteX8" fmla="*/ 53975 w 66675"/>
                <a:gd name="connsiteY8" fmla="*/ 98256 h 102053"/>
                <a:gd name="connsiteX9" fmla="*/ 55563 w 66675"/>
                <a:gd name="connsiteY9" fmla="*/ 96668 h 102053"/>
                <a:gd name="connsiteX10" fmla="*/ 61912 w 66675"/>
                <a:gd name="connsiteY10" fmla="*/ 91906 h 102053"/>
                <a:gd name="connsiteX11" fmla="*/ 66675 w 66675"/>
                <a:gd name="connsiteY11" fmla="*/ 77618 h 10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102053">
                  <a:moveTo>
                    <a:pt x="66675" y="77618"/>
                  </a:moveTo>
                  <a:cubicBezTo>
                    <a:pt x="65088" y="60156"/>
                    <a:pt x="63500" y="42693"/>
                    <a:pt x="61912" y="23643"/>
                  </a:cubicBezTo>
                  <a:cubicBezTo>
                    <a:pt x="61912" y="15706"/>
                    <a:pt x="57150" y="7768"/>
                    <a:pt x="50800" y="3006"/>
                  </a:cubicBezTo>
                  <a:cubicBezTo>
                    <a:pt x="42863" y="-1757"/>
                    <a:pt x="34925" y="-169"/>
                    <a:pt x="26988" y="3006"/>
                  </a:cubicBezTo>
                  <a:cubicBezTo>
                    <a:pt x="9525" y="10943"/>
                    <a:pt x="0" y="33168"/>
                    <a:pt x="0" y="52218"/>
                  </a:cubicBezTo>
                  <a:cubicBezTo>
                    <a:pt x="0" y="61743"/>
                    <a:pt x="3175" y="71268"/>
                    <a:pt x="7938" y="80793"/>
                  </a:cubicBezTo>
                  <a:cubicBezTo>
                    <a:pt x="11113" y="85556"/>
                    <a:pt x="12700" y="88731"/>
                    <a:pt x="17463" y="91906"/>
                  </a:cubicBezTo>
                  <a:cubicBezTo>
                    <a:pt x="23813" y="96668"/>
                    <a:pt x="26988" y="99843"/>
                    <a:pt x="34925" y="101431"/>
                  </a:cubicBezTo>
                  <a:cubicBezTo>
                    <a:pt x="39688" y="103018"/>
                    <a:pt x="49213" y="101431"/>
                    <a:pt x="53975" y="98256"/>
                  </a:cubicBezTo>
                  <a:cubicBezTo>
                    <a:pt x="53975" y="98256"/>
                    <a:pt x="53975" y="98256"/>
                    <a:pt x="55563" y="96668"/>
                  </a:cubicBezTo>
                  <a:cubicBezTo>
                    <a:pt x="57150" y="95081"/>
                    <a:pt x="60325" y="93493"/>
                    <a:pt x="61912" y="91906"/>
                  </a:cubicBezTo>
                  <a:cubicBezTo>
                    <a:pt x="63500" y="88731"/>
                    <a:pt x="66675" y="83968"/>
                    <a:pt x="66675" y="77618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รูปแบบอิสระ: รูปร่าง 53">
              <a:extLst>
                <a:ext uri="{FF2B5EF4-FFF2-40B4-BE49-F238E27FC236}">
                  <a16:creationId xmlns:a16="http://schemas.microsoft.com/office/drawing/2014/main" id="{6B4E6C9A-2B28-4E2A-821D-767407001748}"/>
                </a:ext>
              </a:extLst>
            </p:cNvPr>
            <p:cNvSpPr/>
            <p:nvPr/>
          </p:nvSpPr>
          <p:spPr>
            <a:xfrm>
              <a:off x="7250112" y="4450936"/>
              <a:ext cx="49625" cy="83376"/>
            </a:xfrm>
            <a:custGeom>
              <a:avLst/>
              <a:gdLst>
                <a:gd name="connsiteX0" fmla="*/ 42862 w 49625"/>
                <a:gd name="connsiteY0" fmla="*/ 6763 h 83376"/>
                <a:gd name="connsiteX1" fmla="*/ 25400 w 49625"/>
                <a:gd name="connsiteY1" fmla="*/ 413 h 83376"/>
                <a:gd name="connsiteX2" fmla="*/ 7938 w 49625"/>
                <a:gd name="connsiteY2" fmla="*/ 6763 h 83376"/>
                <a:gd name="connsiteX3" fmla="*/ 4762 w 49625"/>
                <a:gd name="connsiteY3" fmla="*/ 11526 h 83376"/>
                <a:gd name="connsiteX4" fmla="*/ 1587 w 49625"/>
                <a:gd name="connsiteY4" fmla="*/ 24225 h 83376"/>
                <a:gd name="connsiteX5" fmla="*/ 0 w 49625"/>
                <a:gd name="connsiteY5" fmla="*/ 59151 h 83376"/>
                <a:gd name="connsiteX6" fmla="*/ 6350 w 49625"/>
                <a:gd name="connsiteY6" fmla="*/ 76613 h 83376"/>
                <a:gd name="connsiteX7" fmla="*/ 23813 w 49625"/>
                <a:gd name="connsiteY7" fmla="*/ 82963 h 83376"/>
                <a:gd name="connsiteX8" fmla="*/ 41275 w 49625"/>
                <a:gd name="connsiteY8" fmla="*/ 76613 h 83376"/>
                <a:gd name="connsiteX9" fmla="*/ 44450 w 49625"/>
                <a:gd name="connsiteY9" fmla="*/ 71850 h 83376"/>
                <a:gd name="connsiteX10" fmla="*/ 47625 w 49625"/>
                <a:gd name="connsiteY10" fmla="*/ 59151 h 83376"/>
                <a:gd name="connsiteX11" fmla="*/ 49212 w 49625"/>
                <a:gd name="connsiteY11" fmla="*/ 24225 h 83376"/>
                <a:gd name="connsiteX12" fmla="*/ 42862 w 49625"/>
                <a:gd name="connsiteY12" fmla="*/ 6763 h 8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625" h="83376">
                  <a:moveTo>
                    <a:pt x="42862" y="6763"/>
                  </a:moveTo>
                  <a:cubicBezTo>
                    <a:pt x="38100" y="2001"/>
                    <a:pt x="31750" y="-1175"/>
                    <a:pt x="25400" y="413"/>
                  </a:cubicBezTo>
                  <a:cubicBezTo>
                    <a:pt x="19050" y="413"/>
                    <a:pt x="12700" y="2001"/>
                    <a:pt x="7938" y="6763"/>
                  </a:cubicBezTo>
                  <a:lnTo>
                    <a:pt x="4762" y="11526"/>
                  </a:lnTo>
                  <a:cubicBezTo>
                    <a:pt x="3175" y="14700"/>
                    <a:pt x="1587" y="19463"/>
                    <a:pt x="1587" y="24225"/>
                  </a:cubicBezTo>
                  <a:lnTo>
                    <a:pt x="0" y="59151"/>
                  </a:lnTo>
                  <a:cubicBezTo>
                    <a:pt x="0" y="65501"/>
                    <a:pt x="3175" y="71850"/>
                    <a:pt x="6350" y="76613"/>
                  </a:cubicBezTo>
                  <a:cubicBezTo>
                    <a:pt x="11112" y="81376"/>
                    <a:pt x="17462" y="84551"/>
                    <a:pt x="23813" y="82963"/>
                  </a:cubicBezTo>
                  <a:cubicBezTo>
                    <a:pt x="30162" y="82963"/>
                    <a:pt x="36512" y="81376"/>
                    <a:pt x="41275" y="76613"/>
                  </a:cubicBezTo>
                  <a:lnTo>
                    <a:pt x="44450" y="71850"/>
                  </a:lnTo>
                  <a:cubicBezTo>
                    <a:pt x="46037" y="68676"/>
                    <a:pt x="47625" y="63913"/>
                    <a:pt x="47625" y="59151"/>
                  </a:cubicBezTo>
                  <a:lnTo>
                    <a:pt x="49212" y="24225"/>
                  </a:lnTo>
                  <a:cubicBezTo>
                    <a:pt x="50800" y="17876"/>
                    <a:pt x="47625" y="9938"/>
                    <a:pt x="42862" y="6763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รูปแบบอิสระ: รูปร่าง 54">
              <a:extLst>
                <a:ext uri="{FF2B5EF4-FFF2-40B4-BE49-F238E27FC236}">
                  <a16:creationId xmlns:a16="http://schemas.microsoft.com/office/drawing/2014/main" id="{56846E6A-834A-40CA-98BD-37FEA924F6F8}"/>
                </a:ext>
              </a:extLst>
            </p:cNvPr>
            <p:cNvSpPr/>
            <p:nvPr/>
          </p:nvSpPr>
          <p:spPr>
            <a:xfrm>
              <a:off x="7353590" y="4827190"/>
              <a:ext cx="88609" cy="134167"/>
            </a:xfrm>
            <a:custGeom>
              <a:avLst/>
              <a:gdLst>
                <a:gd name="connsiteX0" fmla="*/ 77498 w 88609"/>
                <a:gd name="connsiteY0" fmla="*/ 30559 h 134167"/>
                <a:gd name="connsiteX1" fmla="*/ 53685 w 88609"/>
                <a:gd name="connsiteY1" fmla="*/ 3572 h 134167"/>
                <a:gd name="connsiteX2" fmla="*/ 29873 w 88609"/>
                <a:gd name="connsiteY2" fmla="*/ 3572 h 134167"/>
                <a:gd name="connsiteX3" fmla="*/ 7648 w 88609"/>
                <a:gd name="connsiteY3" fmla="*/ 87710 h 134167"/>
                <a:gd name="connsiteX4" fmla="*/ 21935 w 88609"/>
                <a:gd name="connsiteY4" fmla="*/ 98822 h 134167"/>
                <a:gd name="connsiteX5" fmla="*/ 20347 w 88609"/>
                <a:gd name="connsiteY5" fmla="*/ 103585 h 134167"/>
                <a:gd name="connsiteX6" fmla="*/ 23523 w 88609"/>
                <a:gd name="connsiteY6" fmla="*/ 122634 h 134167"/>
                <a:gd name="connsiteX7" fmla="*/ 56860 w 88609"/>
                <a:gd name="connsiteY7" fmla="*/ 130572 h 134167"/>
                <a:gd name="connsiteX8" fmla="*/ 80672 w 88609"/>
                <a:gd name="connsiteY8" fmla="*/ 103585 h 134167"/>
                <a:gd name="connsiteX9" fmla="*/ 88610 w 88609"/>
                <a:gd name="connsiteY9" fmla="*/ 68659 h 134167"/>
                <a:gd name="connsiteX10" fmla="*/ 77498 w 88609"/>
                <a:gd name="connsiteY10" fmla="*/ 30559 h 134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609" h="134167">
                  <a:moveTo>
                    <a:pt x="77498" y="30559"/>
                  </a:moveTo>
                  <a:cubicBezTo>
                    <a:pt x="72735" y="19447"/>
                    <a:pt x="63210" y="9922"/>
                    <a:pt x="53685" y="3572"/>
                  </a:cubicBezTo>
                  <a:cubicBezTo>
                    <a:pt x="47335" y="-1191"/>
                    <a:pt x="36222" y="-1191"/>
                    <a:pt x="29873" y="3572"/>
                  </a:cubicBezTo>
                  <a:cubicBezTo>
                    <a:pt x="1297" y="21034"/>
                    <a:pt x="-8227" y="57547"/>
                    <a:pt x="7648" y="87710"/>
                  </a:cubicBezTo>
                  <a:cubicBezTo>
                    <a:pt x="10822" y="92472"/>
                    <a:pt x="15585" y="97235"/>
                    <a:pt x="21935" y="98822"/>
                  </a:cubicBezTo>
                  <a:cubicBezTo>
                    <a:pt x="20347" y="100409"/>
                    <a:pt x="20347" y="101997"/>
                    <a:pt x="20347" y="103585"/>
                  </a:cubicBezTo>
                  <a:cubicBezTo>
                    <a:pt x="18760" y="109934"/>
                    <a:pt x="18760" y="116284"/>
                    <a:pt x="23523" y="122634"/>
                  </a:cubicBezTo>
                  <a:cubicBezTo>
                    <a:pt x="29873" y="132159"/>
                    <a:pt x="45748" y="138509"/>
                    <a:pt x="56860" y="130572"/>
                  </a:cubicBezTo>
                  <a:cubicBezTo>
                    <a:pt x="66385" y="122634"/>
                    <a:pt x="75910" y="114697"/>
                    <a:pt x="80672" y="103585"/>
                  </a:cubicBezTo>
                  <a:cubicBezTo>
                    <a:pt x="85435" y="92472"/>
                    <a:pt x="88610" y="79772"/>
                    <a:pt x="88610" y="68659"/>
                  </a:cubicBezTo>
                  <a:cubicBezTo>
                    <a:pt x="85435" y="54372"/>
                    <a:pt x="82260" y="41672"/>
                    <a:pt x="77498" y="30559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2" name="ตัวแทนข้อความ 185">
            <a:extLst>
              <a:ext uri="{FF2B5EF4-FFF2-40B4-BE49-F238E27FC236}">
                <a16:creationId xmlns:a16="http://schemas.microsoft.com/office/drawing/2014/main" id="{9277A6CB-2BB3-4144-8892-41863ADFB3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251" y="2555316"/>
            <a:ext cx="3594904" cy="1864662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spcBef>
                <a:spcPts val="600"/>
              </a:spcBef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65" name="ตัวแทนข้อความ 185">
            <a:extLst>
              <a:ext uri="{FF2B5EF4-FFF2-40B4-BE49-F238E27FC236}">
                <a16:creationId xmlns:a16="http://schemas.microsoft.com/office/drawing/2014/main" id="{C9F2CEDA-494D-4BCE-9268-5A363DD3E1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5537" y="1765806"/>
            <a:ext cx="3496463" cy="486003"/>
          </a:xfrm>
        </p:spPr>
        <p:txBody>
          <a:bodyPr>
            <a:noAutofit/>
          </a:bodyPr>
          <a:lstStyle>
            <a:lvl1pPr marL="0" indent="0" algn="ctr">
              <a:buNone/>
              <a:defRPr sz="42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Introduction</a:t>
            </a:r>
          </a:p>
        </p:txBody>
      </p:sp>
      <p:sp>
        <p:nvSpPr>
          <p:cNvPr id="66" name="ตัวแทนข้อความ 185">
            <a:extLst>
              <a:ext uri="{FF2B5EF4-FFF2-40B4-BE49-F238E27FC236}">
                <a16:creationId xmlns:a16="http://schemas.microsoft.com/office/drawing/2014/main" id="{EB9DB4D8-8C90-4A4F-972B-1FCBB9AC78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4712" y="495815"/>
            <a:ext cx="4281489" cy="680648"/>
          </a:xfrm>
        </p:spPr>
        <p:txBody>
          <a:bodyPr>
            <a:noAutofit/>
          </a:bodyPr>
          <a:lstStyle>
            <a:lvl1pPr marL="0" indent="0" algn="ctr">
              <a:buNone/>
              <a:defRPr sz="48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your title</a:t>
            </a:r>
          </a:p>
        </p:txBody>
      </p:sp>
    </p:spTree>
    <p:extLst>
      <p:ext uri="{BB962C8B-B14F-4D97-AF65-F5344CB8AC3E}">
        <p14:creationId xmlns:p14="http://schemas.microsoft.com/office/powerpoint/2010/main" val="74191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กราฟิก 4">
            <a:extLst>
              <a:ext uri="{FF2B5EF4-FFF2-40B4-BE49-F238E27FC236}">
                <a16:creationId xmlns:a16="http://schemas.microsoft.com/office/drawing/2014/main" id="{A910F564-8C4A-48F5-8B01-38119599C6A3}"/>
              </a:ext>
            </a:extLst>
          </p:cNvPr>
          <p:cNvGrpSpPr/>
          <p:nvPr/>
        </p:nvGrpSpPr>
        <p:grpSpPr>
          <a:xfrm>
            <a:off x="0" y="0"/>
            <a:ext cx="9147175" cy="5143500"/>
            <a:chOff x="0" y="0"/>
            <a:chExt cx="9147175" cy="5143500"/>
          </a:xfrm>
        </p:grpSpPr>
        <p:grpSp>
          <p:nvGrpSpPr>
            <p:cNvPr id="8" name="กราฟิก 4">
              <a:extLst>
                <a:ext uri="{FF2B5EF4-FFF2-40B4-BE49-F238E27FC236}">
                  <a16:creationId xmlns:a16="http://schemas.microsoft.com/office/drawing/2014/main" id="{67D27FE3-0F4D-43C9-B138-FA6B1A2E1862}"/>
                </a:ext>
              </a:extLst>
            </p:cNvPr>
            <p:cNvGrpSpPr/>
            <p:nvPr/>
          </p:nvGrpSpPr>
          <p:grpSpPr>
            <a:xfrm>
              <a:off x="0" y="385762"/>
              <a:ext cx="9147175" cy="4349750"/>
              <a:chOff x="0" y="385762"/>
              <a:chExt cx="9147175" cy="4349750"/>
            </a:xfrm>
          </p:grpSpPr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521F56C7-365F-48E5-9E17-054E56FBC72E}"/>
                  </a:ext>
                </a:extLst>
              </p:cNvPr>
              <p:cNvSpPr/>
              <p:nvPr/>
            </p:nvSpPr>
            <p:spPr>
              <a:xfrm>
                <a:off x="3174" y="385762"/>
                <a:ext cx="9144000" cy="7937"/>
              </a:xfrm>
              <a:custGeom>
                <a:avLst/>
                <a:gdLst>
                  <a:gd name="connsiteX0" fmla="*/ 0 w 9144000"/>
                  <a:gd name="connsiteY0" fmla="*/ 0 h 7937"/>
                  <a:gd name="connsiteX1" fmla="*/ 9144000 w 9144000"/>
                  <a:gd name="connsiteY1" fmla="*/ 7937 h 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7937">
                    <a:moveTo>
                      <a:pt x="0" y="0"/>
                    </a:moveTo>
                    <a:lnTo>
                      <a:pt x="9144000" y="7937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BEBDBF7F-53DE-4EAE-8B1B-568DB74D682D}"/>
                  </a:ext>
                </a:extLst>
              </p:cNvPr>
              <p:cNvSpPr/>
              <p:nvPr/>
            </p:nvSpPr>
            <p:spPr>
              <a:xfrm>
                <a:off x="3174" y="747712"/>
                <a:ext cx="9144000" cy="7937"/>
              </a:xfrm>
              <a:custGeom>
                <a:avLst/>
                <a:gdLst>
                  <a:gd name="connsiteX0" fmla="*/ 0 w 9144000"/>
                  <a:gd name="connsiteY0" fmla="*/ 0 h 7937"/>
                  <a:gd name="connsiteX1" fmla="*/ 9144000 w 9144000"/>
                  <a:gd name="connsiteY1" fmla="*/ 7937 h 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7937">
                    <a:moveTo>
                      <a:pt x="0" y="0"/>
                    </a:moveTo>
                    <a:lnTo>
                      <a:pt x="9144000" y="7937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7C4BF605-2F1B-4868-9239-3EE2714B3B3B}"/>
                  </a:ext>
                </a:extLst>
              </p:cNvPr>
              <p:cNvSpPr/>
              <p:nvPr/>
            </p:nvSpPr>
            <p:spPr>
              <a:xfrm>
                <a:off x="3174" y="1109662"/>
                <a:ext cx="9144000" cy="7937"/>
              </a:xfrm>
              <a:custGeom>
                <a:avLst/>
                <a:gdLst>
                  <a:gd name="connsiteX0" fmla="*/ 0 w 9144000"/>
                  <a:gd name="connsiteY0" fmla="*/ 0 h 7937"/>
                  <a:gd name="connsiteX1" fmla="*/ 9144000 w 9144000"/>
                  <a:gd name="connsiteY1" fmla="*/ 7938 h 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7937">
                    <a:moveTo>
                      <a:pt x="0" y="0"/>
                    </a:moveTo>
                    <a:lnTo>
                      <a:pt x="9144000" y="7938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9DC35BBF-6CF5-4806-8193-9FB3F0E3E8D5}"/>
                  </a:ext>
                </a:extLst>
              </p:cNvPr>
              <p:cNvSpPr/>
              <p:nvPr/>
            </p:nvSpPr>
            <p:spPr>
              <a:xfrm>
                <a:off x="3174" y="1471612"/>
                <a:ext cx="9144000" cy="7937"/>
              </a:xfrm>
              <a:custGeom>
                <a:avLst/>
                <a:gdLst>
                  <a:gd name="connsiteX0" fmla="*/ 0 w 9144000"/>
                  <a:gd name="connsiteY0" fmla="*/ 0 h 7937"/>
                  <a:gd name="connsiteX1" fmla="*/ 9144000 w 9144000"/>
                  <a:gd name="connsiteY1" fmla="*/ 7937 h 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7937">
                    <a:moveTo>
                      <a:pt x="0" y="0"/>
                    </a:moveTo>
                    <a:lnTo>
                      <a:pt x="9144000" y="7937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4E00D969-B517-49AC-A52E-7F811749B7D4}"/>
                  </a:ext>
                </a:extLst>
              </p:cNvPr>
              <p:cNvSpPr/>
              <p:nvPr/>
            </p:nvSpPr>
            <p:spPr>
              <a:xfrm>
                <a:off x="1587" y="1833562"/>
                <a:ext cx="9144000" cy="7937"/>
              </a:xfrm>
              <a:custGeom>
                <a:avLst/>
                <a:gdLst>
                  <a:gd name="connsiteX0" fmla="*/ 0 w 9144000"/>
                  <a:gd name="connsiteY0" fmla="*/ 0 h 7937"/>
                  <a:gd name="connsiteX1" fmla="*/ 9144000 w 9144000"/>
                  <a:gd name="connsiteY1" fmla="*/ 7938 h 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7937">
                    <a:moveTo>
                      <a:pt x="0" y="0"/>
                    </a:moveTo>
                    <a:lnTo>
                      <a:pt x="9144000" y="7938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56AA783D-DC6D-4970-8DA0-0ECCA07968B4}"/>
                  </a:ext>
                </a:extLst>
              </p:cNvPr>
              <p:cNvSpPr/>
              <p:nvPr/>
            </p:nvSpPr>
            <p:spPr>
              <a:xfrm>
                <a:off x="1587" y="2195512"/>
                <a:ext cx="9144000" cy="7937"/>
              </a:xfrm>
              <a:custGeom>
                <a:avLst/>
                <a:gdLst>
                  <a:gd name="connsiteX0" fmla="*/ 0 w 9144000"/>
                  <a:gd name="connsiteY0" fmla="*/ 0 h 7937"/>
                  <a:gd name="connsiteX1" fmla="*/ 9144000 w 9144000"/>
                  <a:gd name="connsiteY1" fmla="*/ 7938 h 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7937">
                    <a:moveTo>
                      <a:pt x="0" y="0"/>
                    </a:moveTo>
                    <a:lnTo>
                      <a:pt x="9144000" y="7938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ED17A5FF-6BEF-4E4E-9255-ED9B4CAA9635}"/>
                  </a:ext>
                </a:extLst>
              </p:cNvPr>
              <p:cNvSpPr/>
              <p:nvPr/>
            </p:nvSpPr>
            <p:spPr>
              <a:xfrm>
                <a:off x="1587" y="2557462"/>
                <a:ext cx="9144000" cy="7937"/>
              </a:xfrm>
              <a:custGeom>
                <a:avLst/>
                <a:gdLst>
                  <a:gd name="connsiteX0" fmla="*/ 0 w 9144000"/>
                  <a:gd name="connsiteY0" fmla="*/ 0 h 7937"/>
                  <a:gd name="connsiteX1" fmla="*/ 9144000 w 9144000"/>
                  <a:gd name="connsiteY1" fmla="*/ 7938 h 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7937">
                    <a:moveTo>
                      <a:pt x="0" y="0"/>
                    </a:moveTo>
                    <a:lnTo>
                      <a:pt x="9144000" y="7938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EB3B43E9-D232-4820-B81B-E747FDBFCD70}"/>
                  </a:ext>
                </a:extLst>
              </p:cNvPr>
              <p:cNvSpPr/>
              <p:nvPr/>
            </p:nvSpPr>
            <p:spPr>
              <a:xfrm>
                <a:off x="1587" y="2919412"/>
                <a:ext cx="9144000" cy="6350"/>
              </a:xfrm>
              <a:custGeom>
                <a:avLst/>
                <a:gdLst>
                  <a:gd name="connsiteX0" fmla="*/ 0 w 9144000"/>
                  <a:gd name="connsiteY0" fmla="*/ 0 h 6350"/>
                  <a:gd name="connsiteX1" fmla="*/ 9144000 w 9144000"/>
                  <a:gd name="connsiteY1" fmla="*/ 635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6350">
                    <a:moveTo>
                      <a:pt x="0" y="0"/>
                    </a:moveTo>
                    <a:lnTo>
                      <a:pt x="9144000" y="635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D71F136F-4F31-489E-828C-F62D9CAD7A57}"/>
                  </a:ext>
                </a:extLst>
              </p:cNvPr>
              <p:cNvSpPr/>
              <p:nvPr/>
            </p:nvSpPr>
            <p:spPr>
              <a:xfrm>
                <a:off x="1587" y="3281362"/>
                <a:ext cx="9144000" cy="6350"/>
              </a:xfrm>
              <a:custGeom>
                <a:avLst/>
                <a:gdLst>
                  <a:gd name="connsiteX0" fmla="*/ 0 w 9144000"/>
                  <a:gd name="connsiteY0" fmla="*/ 0 h 6350"/>
                  <a:gd name="connsiteX1" fmla="*/ 9144000 w 9144000"/>
                  <a:gd name="connsiteY1" fmla="*/ 635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6350">
                    <a:moveTo>
                      <a:pt x="0" y="0"/>
                    </a:moveTo>
                    <a:lnTo>
                      <a:pt x="9144000" y="635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รูปแบบอิสระ: รูปร่าง 17">
                <a:extLst>
                  <a:ext uri="{FF2B5EF4-FFF2-40B4-BE49-F238E27FC236}">
                    <a16:creationId xmlns:a16="http://schemas.microsoft.com/office/drawing/2014/main" id="{17978C31-1EB2-4DB6-8220-86547A53F629}"/>
                  </a:ext>
                </a:extLst>
              </p:cNvPr>
              <p:cNvSpPr/>
              <p:nvPr/>
            </p:nvSpPr>
            <p:spPr>
              <a:xfrm>
                <a:off x="1587" y="3643312"/>
                <a:ext cx="9144000" cy="6350"/>
              </a:xfrm>
              <a:custGeom>
                <a:avLst/>
                <a:gdLst>
                  <a:gd name="connsiteX0" fmla="*/ 0 w 9144000"/>
                  <a:gd name="connsiteY0" fmla="*/ 0 h 6350"/>
                  <a:gd name="connsiteX1" fmla="*/ 9144000 w 9144000"/>
                  <a:gd name="connsiteY1" fmla="*/ 635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6350">
                    <a:moveTo>
                      <a:pt x="0" y="0"/>
                    </a:moveTo>
                    <a:lnTo>
                      <a:pt x="9144000" y="635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รูปแบบอิสระ: รูปร่าง 18">
                <a:extLst>
                  <a:ext uri="{FF2B5EF4-FFF2-40B4-BE49-F238E27FC236}">
                    <a16:creationId xmlns:a16="http://schemas.microsoft.com/office/drawing/2014/main" id="{EC80F768-747C-468E-8709-D04E6E5173D2}"/>
                  </a:ext>
                </a:extLst>
              </p:cNvPr>
              <p:cNvSpPr/>
              <p:nvPr/>
            </p:nvSpPr>
            <p:spPr>
              <a:xfrm>
                <a:off x="0" y="4005262"/>
                <a:ext cx="9144000" cy="6349"/>
              </a:xfrm>
              <a:custGeom>
                <a:avLst/>
                <a:gdLst>
                  <a:gd name="connsiteX0" fmla="*/ 0 w 9144000"/>
                  <a:gd name="connsiteY0" fmla="*/ 0 h 6349"/>
                  <a:gd name="connsiteX1" fmla="*/ 9144000 w 9144000"/>
                  <a:gd name="connsiteY1" fmla="*/ 6350 h 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6349">
                    <a:moveTo>
                      <a:pt x="0" y="0"/>
                    </a:moveTo>
                    <a:lnTo>
                      <a:pt x="9144000" y="635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รูปแบบอิสระ: รูปร่าง 19">
                <a:extLst>
                  <a:ext uri="{FF2B5EF4-FFF2-40B4-BE49-F238E27FC236}">
                    <a16:creationId xmlns:a16="http://schemas.microsoft.com/office/drawing/2014/main" id="{365378FD-DF13-49D7-AFB6-DDA2BADC6E4C}"/>
                  </a:ext>
                </a:extLst>
              </p:cNvPr>
              <p:cNvSpPr/>
              <p:nvPr/>
            </p:nvSpPr>
            <p:spPr>
              <a:xfrm>
                <a:off x="0" y="4367212"/>
                <a:ext cx="9144000" cy="6349"/>
              </a:xfrm>
              <a:custGeom>
                <a:avLst/>
                <a:gdLst>
                  <a:gd name="connsiteX0" fmla="*/ 0 w 9144000"/>
                  <a:gd name="connsiteY0" fmla="*/ 0 h 6349"/>
                  <a:gd name="connsiteX1" fmla="*/ 9144000 w 9144000"/>
                  <a:gd name="connsiteY1" fmla="*/ 6350 h 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6349">
                    <a:moveTo>
                      <a:pt x="0" y="0"/>
                    </a:moveTo>
                    <a:lnTo>
                      <a:pt x="9144000" y="635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รูปแบบอิสระ: รูปร่าง 20">
                <a:extLst>
                  <a:ext uri="{FF2B5EF4-FFF2-40B4-BE49-F238E27FC236}">
                    <a16:creationId xmlns:a16="http://schemas.microsoft.com/office/drawing/2014/main" id="{EFA8A9FF-4586-4758-BB95-F16FA33F744B}"/>
                  </a:ext>
                </a:extLst>
              </p:cNvPr>
              <p:cNvSpPr/>
              <p:nvPr/>
            </p:nvSpPr>
            <p:spPr>
              <a:xfrm>
                <a:off x="0" y="4729162"/>
                <a:ext cx="9144000" cy="6350"/>
              </a:xfrm>
              <a:custGeom>
                <a:avLst/>
                <a:gdLst>
                  <a:gd name="connsiteX0" fmla="*/ 0 w 9144000"/>
                  <a:gd name="connsiteY0" fmla="*/ 0 h 6350"/>
                  <a:gd name="connsiteX1" fmla="*/ 9144000 w 9144000"/>
                  <a:gd name="connsiteY1" fmla="*/ 635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6350">
                    <a:moveTo>
                      <a:pt x="0" y="0"/>
                    </a:moveTo>
                    <a:lnTo>
                      <a:pt x="9144000" y="635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รูปแบบอิสระ: รูปร่าง 21">
              <a:extLst>
                <a:ext uri="{FF2B5EF4-FFF2-40B4-BE49-F238E27FC236}">
                  <a16:creationId xmlns:a16="http://schemas.microsoft.com/office/drawing/2014/main" id="{FCA4281D-6821-4EA9-9F41-094629FB8AF7}"/>
                </a:ext>
              </a:extLst>
            </p:cNvPr>
            <p:cNvSpPr/>
            <p:nvPr/>
          </p:nvSpPr>
          <p:spPr>
            <a:xfrm>
              <a:off x="576262" y="0"/>
              <a:ext cx="3175" cy="5143500"/>
            </a:xfrm>
            <a:custGeom>
              <a:avLst/>
              <a:gdLst>
                <a:gd name="connsiteX0" fmla="*/ 3175 w 3175"/>
                <a:gd name="connsiteY0" fmla="*/ 0 h 5143500"/>
                <a:gd name="connsiteX1" fmla="*/ 0 w 3175"/>
                <a:gd name="connsiteY1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5" h="5143500">
                  <a:moveTo>
                    <a:pt x="3175" y="0"/>
                  </a:moveTo>
                  <a:lnTo>
                    <a:pt x="0" y="514350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4" name="ตัวแทนข้อความ 185">
            <a:extLst>
              <a:ext uri="{FF2B5EF4-FFF2-40B4-BE49-F238E27FC236}">
                <a16:creationId xmlns:a16="http://schemas.microsoft.com/office/drawing/2014/main" id="{398F0BE1-F082-4686-AC02-3ACE377AAF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4712" y="495815"/>
            <a:ext cx="4281489" cy="680648"/>
          </a:xfrm>
        </p:spPr>
        <p:txBody>
          <a:bodyPr>
            <a:noAutofit/>
          </a:bodyPr>
          <a:lstStyle>
            <a:lvl1pPr marL="0" indent="0" algn="ctr">
              <a:buNone/>
              <a:defRPr sz="48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your title</a:t>
            </a:r>
          </a:p>
        </p:txBody>
      </p:sp>
      <p:sp>
        <p:nvSpPr>
          <p:cNvPr id="66" name="ตัวแทนข้อความ 185">
            <a:extLst>
              <a:ext uri="{FF2B5EF4-FFF2-40B4-BE49-F238E27FC236}">
                <a16:creationId xmlns:a16="http://schemas.microsoft.com/office/drawing/2014/main" id="{B5F6DA9D-6EA0-49F1-B4EF-4EDB7CD5C7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5262" y="3169251"/>
            <a:ext cx="1775889" cy="1023744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ante vitae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</a:p>
        </p:txBody>
      </p:sp>
      <p:sp>
        <p:nvSpPr>
          <p:cNvPr id="68" name="ตัวแทนข้อความ 185">
            <a:extLst>
              <a:ext uri="{FF2B5EF4-FFF2-40B4-BE49-F238E27FC236}">
                <a16:creationId xmlns:a16="http://schemas.microsoft.com/office/drawing/2014/main" id="{748117DF-EA9D-4AC5-96F9-7416C89A6C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8593" y="2818052"/>
            <a:ext cx="1269228" cy="33862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TITLE 01</a:t>
            </a:r>
          </a:p>
        </p:txBody>
      </p:sp>
      <p:sp>
        <p:nvSpPr>
          <p:cNvPr id="69" name="ตัวแทนข้อความ 185">
            <a:extLst>
              <a:ext uri="{FF2B5EF4-FFF2-40B4-BE49-F238E27FC236}">
                <a16:creationId xmlns:a16="http://schemas.microsoft.com/office/drawing/2014/main" id="{F24042C4-EB69-435C-9686-4CEF58997D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85643" y="3169251"/>
            <a:ext cx="1775889" cy="1023744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ante vitae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</a:p>
        </p:txBody>
      </p:sp>
      <p:sp>
        <p:nvSpPr>
          <p:cNvPr id="70" name="ตัวแทนข้อความ 185">
            <a:extLst>
              <a:ext uri="{FF2B5EF4-FFF2-40B4-BE49-F238E27FC236}">
                <a16:creationId xmlns:a16="http://schemas.microsoft.com/office/drawing/2014/main" id="{96ED8C1B-1ABA-403E-B01B-213662BC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8973" y="2818052"/>
            <a:ext cx="1269228" cy="33862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TITLE 02</a:t>
            </a:r>
          </a:p>
        </p:txBody>
      </p:sp>
      <p:sp>
        <p:nvSpPr>
          <p:cNvPr id="71" name="ตัวแทนข้อความ 185">
            <a:extLst>
              <a:ext uri="{FF2B5EF4-FFF2-40B4-BE49-F238E27FC236}">
                <a16:creationId xmlns:a16="http://schemas.microsoft.com/office/drawing/2014/main" id="{BCE4E974-4613-4E21-BCA4-F67CF44155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2623" y="3172807"/>
            <a:ext cx="1775889" cy="1023744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ante vitae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</a:p>
        </p:txBody>
      </p:sp>
      <p:sp>
        <p:nvSpPr>
          <p:cNvPr id="72" name="ตัวแทนข้อความ 185">
            <a:extLst>
              <a:ext uri="{FF2B5EF4-FFF2-40B4-BE49-F238E27FC236}">
                <a16:creationId xmlns:a16="http://schemas.microsoft.com/office/drawing/2014/main" id="{FDAD62F3-8D3A-411D-88CA-54FBBFB0C8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55953" y="2821608"/>
            <a:ext cx="1269228" cy="33862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TITLE 03</a:t>
            </a:r>
          </a:p>
        </p:txBody>
      </p:sp>
    </p:spTree>
    <p:extLst>
      <p:ext uri="{BB962C8B-B14F-4D97-AF65-F5344CB8AC3E}">
        <p14:creationId xmlns:p14="http://schemas.microsoft.com/office/powerpoint/2010/main" val="3151828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ตัวแทนรูปภาพ 45">
            <a:extLst>
              <a:ext uri="{FF2B5EF4-FFF2-40B4-BE49-F238E27FC236}">
                <a16:creationId xmlns:a16="http://schemas.microsoft.com/office/drawing/2014/main" id="{B70EB9F7-FFED-4D1A-B460-2E92D3708F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7" name="ตัวแทนข้อความ 185">
            <a:extLst>
              <a:ext uri="{FF2B5EF4-FFF2-40B4-BE49-F238E27FC236}">
                <a16:creationId xmlns:a16="http://schemas.microsoft.com/office/drawing/2014/main" id="{E3A38A1E-21C1-4804-9688-5FD2B6D2B1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90158" y="3540590"/>
            <a:ext cx="5363684" cy="1023744"/>
          </a:xfrm>
        </p:spPr>
        <p:txBody>
          <a:bodyPr>
            <a:noAutofit/>
          </a:bodyPr>
          <a:lstStyle>
            <a:lvl1pPr marL="0" indent="0" algn="ctr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795053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ราฟิก 2">
            <a:extLst>
              <a:ext uri="{FF2B5EF4-FFF2-40B4-BE49-F238E27FC236}">
                <a16:creationId xmlns:a16="http://schemas.microsoft.com/office/drawing/2014/main" id="{F2BA06E4-CD24-462E-A312-E83C911F3DB1}"/>
              </a:ext>
            </a:extLst>
          </p:cNvPr>
          <p:cNvGrpSpPr/>
          <p:nvPr/>
        </p:nvGrpSpPr>
        <p:grpSpPr>
          <a:xfrm>
            <a:off x="-62537" y="-11563"/>
            <a:ext cx="9209735" cy="5180476"/>
            <a:chOff x="-62537" y="-11563"/>
            <a:chExt cx="9209735" cy="5180476"/>
          </a:xfrm>
        </p:grpSpPr>
        <p:grpSp>
          <p:nvGrpSpPr>
            <p:cNvPr id="6" name="กราฟิก 2">
              <a:extLst>
                <a:ext uri="{FF2B5EF4-FFF2-40B4-BE49-F238E27FC236}">
                  <a16:creationId xmlns:a16="http://schemas.microsoft.com/office/drawing/2014/main" id="{C95748E8-01EC-48ED-83D9-4222DAE4E8F5}"/>
                </a:ext>
              </a:extLst>
            </p:cNvPr>
            <p:cNvGrpSpPr/>
            <p:nvPr/>
          </p:nvGrpSpPr>
          <p:grpSpPr>
            <a:xfrm>
              <a:off x="-62537" y="378570"/>
              <a:ext cx="9209735" cy="4373025"/>
              <a:chOff x="-62537" y="378570"/>
              <a:chExt cx="9209735" cy="4373025"/>
            </a:xfrm>
          </p:grpSpPr>
          <p:sp>
            <p:nvSpPr>
              <p:cNvPr id="7" name="รูปแบบอิสระ: รูปร่าง 6">
                <a:extLst>
                  <a:ext uri="{FF2B5EF4-FFF2-40B4-BE49-F238E27FC236}">
                    <a16:creationId xmlns:a16="http://schemas.microsoft.com/office/drawing/2014/main" id="{F2223E3F-CB63-4471-82D1-6980C1A4E431}"/>
                  </a:ext>
                </a:extLst>
              </p:cNvPr>
              <p:cNvSpPr/>
              <p:nvPr/>
            </p:nvSpPr>
            <p:spPr>
              <a:xfrm>
                <a:off x="-62537" y="378570"/>
                <a:ext cx="9209735" cy="15989"/>
              </a:xfrm>
              <a:custGeom>
                <a:avLst/>
                <a:gdLst>
                  <a:gd name="connsiteX0" fmla="*/ 0 w 9209735"/>
                  <a:gd name="connsiteY0" fmla="*/ 0 h 15989"/>
                  <a:gd name="connsiteX1" fmla="*/ 9209736 w 9209735"/>
                  <a:gd name="connsiteY1" fmla="*/ 0 h 1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9735" h="15989">
                    <a:moveTo>
                      <a:pt x="0" y="0"/>
                    </a:moveTo>
                    <a:lnTo>
                      <a:pt x="9209736" y="0"/>
                    </a:lnTo>
                  </a:path>
                </a:pathLst>
              </a:custGeom>
              <a:ln w="1597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รูปแบบอิสระ: รูปร่าง 7">
                <a:extLst>
                  <a:ext uri="{FF2B5EF4-FFF2-40B4-BE49-F238E27FC236}">
                    <a16:creationId xmlns:a16="http://schemas.microsoft.com/office/drawing/2014/main" id="{8FF2CC02-8355-4EBC-BF56-0EC60FBC445D}"/>
                  </a:ext>
                </a:extLst>
              </p:cNvPr>
              <p:cNvSpPr/>
              <p:nvPr/>
            </p:nvSpPr>
            <p:spPr>
              <a:xfrm>
                <a:off x="-62537" y="743122"/>
                <a:ext cx="9209735" cy="15989"/>
              </a:xfrm>
              <a:custGeom>
                <a:avLst/>
                <a:gdLst>
                  <a:gd name="connsiteX0" fmla="*/ 0 w 9209735"/>
                  <a:gd name="connsiteY0" fmla="*/ 0 h 15989"/>
                  <a:gd name="connsiteX1" fmla="*/ 9209736 w 9209735"/>
                  <a:gd name="connsiteY1" fmla="*/ 0 h 1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9735" h="15989">
                    <a:moveTo>
                      <a:pt x="0" y="0"/>
                    </a:moveTo>
                    <a:lnTo>
                      <a:pt x="9209736" y="0"/>
                    </a:lnTo>
                  </a:path>
                </a:pathLst>
              </a:custGeom>
              <a:ln w="1597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C460B1D0-3445-4C47-88B8-581B6F13B88B}"/>
                  </a:ext>
                </a:extLst>
              </p:cNvPr>
              <p:cNvSpPr/>
              <p:nvPr/>
            </p:nvSpPr>
            <p:spPr>
              <a:xfrm>
                <a:off x="-62537" y="1107674"/>
                <a:ext cx="9209735" cy="15989"/>
              </a:xfrm>
              <a:custGeom>
                <a:avLst/>
                <a:gdLst>
                  <a:gd name="connsiteX0" fmla="*/ 0 w 9209735"/>
                  <a:gd name="connsiteY0" fmla="*/ 0 h 15989"/>
                  <a:gd name="connsiteX1" fmla="*/ 9209736 w 9209735"/>
                  <a:gd name="connsiteY1" fmla="*/ 0 h 1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9735" h="15989">
                    <a:moveTo>
                      <a:pt x="0" y="0"/>
                    </a:moveTo>
                    <a:lnTo>
                      <a:pt x="9209736" y="0"/>
                    </a:lnTo>
                  </a:path>
                </a:pathLst>
              </a:custGeom>
              <a:ln w="1597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E39BF4A1-5E28-4F79-9EDC-05F107C29B4E}"/>
                  </a:ext>
                </a:extLst>
              </p:cNvPr>
              <p:cNvSpPr/>
              <p:nvPr/>
            </p:nvSpPr>
            <p:spPr>
              <a:xfrm>
                <a:off x="-62537" y="1472226"/>
                <a:ext cx="9209735" cy="15989"/>
              </a:xfrm>
              <a:custGeom>
                <a:avLst/>
                <a:gdLst>
                  <a:gd name="connsiteX0" fmla="*/ 0 w 9209735"/>
                  <a:gd name="connsiteY0" fmla="*/ 0 h 15989"/>
                  <a:gd name="connsiteX1" fmla="*/ 9209736 w 9209735"/>
                  <a:gd name="connsiteY1" fmla="*/ 0 h 1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9735" h="15989">
                    <a:moveTo>
                      <a:pt x="0" y="0"/>
                    </a:moveTo>
                    <a:lnTo>
                      <a:pt x="9209736" y="0"/>
                    </a:lnTo>
                  </a:path>
                </a:pathLst>
              </a:custGeom>
              <a:ln w="1597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53503C13-D721-4659-89BD-CDDE8F7C734D}"/>
                  </a:ext>
                </a:extLst>
              </p:cNvPr>
              <p:cNvSpPr/>
              <p:nvPr/>
            </p:nvSpPr>
            <p:spPr>
              <a:xfrm>
                <a:off x="-62537" y="1836778"/>
                <a:ext cx="9209735" cy="15989"/>
              </a:xfrm>
              <a:custGeom>
                <a:avLst/>
                <a:gdLst>
                  <a:gd name="connsiteX0" fmla="*/ 0 w 9209735"/>
                  <a:gd name="connsiteY0" fmla="*/ 0 h 15989"/>
                  <a:gd name="connsiteX1" fmla="*/ 9209736 w 9209735"/>
                  <a:gd name="connsiteY1" fmla="*/ 0 h 1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9735" h="15989">
                    <a:moveTo>
                      <a:pt x="0" y="0"/>
                    </a:moveTo>
                    <a:lnTo>
                      <a:pt x="9209736" y="0"/>
                    </a:lnTo>
                  </a:path>
                </a:pathLst>
              </a:custGeom>
              <a:ln w="1597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0B523768-971F-4713-9E3A-A431D1EE9B8E}"/>
                  </a:ext>
                </a:extLst>
              </p:cNvPr>
              <p:cNvSpPr/>
              <p:nvPr/>
            </p:nvSpPr>
            <p:spPr>
              <a:xfrm>
                <a:off x="-62537" y="2201331"/>
                <a:ext cx="9209735" cy="15989"/>
              </a:xfrm>
              <a:custGeom>
                <a:avLst/>
                <a:gdLst>
                  <a:gd name="connsiteX0" fmla="*/ 0 w 9209735"/>
                  <a:gd name="connsiteY0" fmla="*/ 0 h 15989"/>
                  <a:gd name="connsiteX1" fmla="*/ 9209736 w 9209735"/>
                  <a:gd name="connsiteY1" fmla="*/ 0 h 1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9735" h="15989">
                    <a:moveTo>
                      <a:pt x="0" y="0"/>
                    </a:moveTo>
                    <a:lnTo>
                      <a:pt x="9209736" y="0"/>
                    </a:lnTo>
                  </a:path>
                </a:pathLst>
              </a:custGeom>
              <a:ln w="1597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83E6CAF4-D2D4-4AF3-9FD1-6F0CFA04B415}"/>
                  </a:ext>
                </a:extLst>
              </p:cNvPr>
              <p:cNvSpPr/>
              <p:nvPr/>
            </p:nvSpPr>
            <p:spPr>
              <a:xfrm>
                <a:off x="-62537" y="2565883"/>
                <a:ext cx="9209735" cy="15989"/>
              </a:xfrm>
              <a:custGeom>
                <a:avLst/>
                <a:gdLst>
                  <a:gd name="connsiteX0" fmla="*/ 0 w 9209735"/>
                  <a:gd name="connsiteY0" fmla="*/ 0 h 15989"/>
                  <a:gd name="connsiteX1" fmla="*/ 9209736 w 9209735"/>
                  <a:gd name="connsiteY1" fmla="*/ 0 h 1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9735" h="15989">
                    <a:moveTo>
                      <a:pt x="0" y="0"/>
                    </a:moveTo>
                    <a:lnTo>
                      <a:pt x="9209736" y="0"/>
                    </a:lnTo>
                  </a:path>
                </a:pathLst>
              </a:custGeom>
              <a:ln w="1597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69C71E04-7F68-423C-9BC6-FCC2653EA9DE}"/>
                  </a:ext>
                </a:extLst>
              </p:cNvPr>
              <p:cNvSpPr/>
              <p:nvPr/>
            </p:nvSpPr>
            <p:spPr>
              <a:xfrm>
                <a:off x="-62537" y="2930435"/>
                <a:ext cx="9209735" cy="15989"/>
              </a:xfrm>
              <a:custGeom>
                <a:avLst/>
                <a:gdLst>
                  <a:gd name="connsiteX0" fmla="*/ 0 w 9209735"/>
                  <a:gd name="connsiteY0" fmla="*/ 0 h 15989"/>
                  <a:gd name="connsiteX1" fmla="*/ 9209736 w 9209735"/>
                  <a:gd name="connsiteY1" fmla="*/ 0 h 1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9735" h="15989">
                    <a:moveTo>
                      <a:pt x="0" y="0"/>
                    </a:moveTo>
                    <a:lnTo>
                      <a:pt x="9209736" y="0"/>
                    </a:lnTo>
                  </a:path>
                </a:pathLst>
              </a:custGeom>
              <a:ln w="1597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5396BF20-6625-4889-AD3D-CDB05F1B2B4A}"/>
                  </a:ext>
                </a:extLst>
              </p:cNvPr>
              <p:cNvSpPr/>
              <p:nvPr/>
            </p:nvSpPr>
            <p:spPr>
              <a:xfrm>
                <a:off x="-62537" y="3293388"/>
                <a:ext cx="9209735" cy="15989"/>
              </a:xfrm>
              <a:custGeom>
                <a:avLst/>
                <a:gdLst>
                  <a:gd name="connsiteX0" fmla="*/ 0 w 9209735"/>
                  <a:gd name="connsiteY0" fmla="*/ 0 h 15989"/>
                  <a:gd name="connsiteX1" fmla="*/ 9209736 w 9209735"/>
                  <a:gd name="connsiteY1" fmla="*/ 0 h 1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9735" h="15989">
                    <a:moveTo>
                      <a:pt x="0" y="0"/>
                    </a:moveTo>
                    <a:lnTo>
                      <a:pt x="9209736" y="0"/>
                    </a:lnTo>
                  </a:path>
                </a:pathLst>
              </a:custGeom>
              <a:ln w="1597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B6A6B691-D0AF-45D3-A894-3B99F5D4FF6C}"/>
                  </a:ext>
                </a:extLst>
              </p:cNvPr>
              <p:cNvSpPr/>
              <p:nvPr/>
            </p:nvSpPr>
            <p:spPr>
              <a:xfrm>
                <a:off x="-62537" y="3657940"/>
                <a:ext cx="9209735" cy="15989"/>
              </a:xfrm>
              <a:custGeom>
                <a:avLst/>
                <a:gdLst>
                  <a:gd name="connsiteX0" fmla="*/ 0 w 9209735"/>
                  <a:gd name="connsiteY0" fmla="*/ 0 h 15989"/>
                  <a:gd name="connsiteX1" fmla="*/ 9209736 w 9209735"/>
                  <a:gd name="connsiteY1" fmla="*/ 0 h 1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9735" h="15989">
                    <a:moveTo>
                      <a:pt x="0" y="0"/>
                    </a:moveTo>
                    <a:lnTo>
                      <a:pt x="9209736" y="0"/>
                    </a:lnTo>
                  </a:path>
                </a:pathLst>
              </a:custGeom>
              <a:ln w="1597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BE61C99B-8445-473F-9EED-E3A5C21132A8}"/>
                  </a:ext>
                </a:extLst>
              </p:cNvPr>
              <p:cNvSpPr/>
              <p:nvPr/>
            </p:nvSpPr>
            <p:spPr>
              <a:xfrm>
                <a:off x="-62537" y="4022492"/>
                <a:ext cx="9209735" cy="15989"/>
              </a:xfrm>
              <a:custGeom>
                <a:avLst/>
                <a:gdLst>
                  <a:gd name="connsiteX0" fmla="*/ 0 w 9209735"/>
                  <a:gd name="connsiteY0" fmla="*/ 0 h 15989"/>
                  <a:gd name="connsiteX1" fmla="*/ 9209736 w 9209735"/>
                  <a:gd name="connsiteY1" fmla="*/ 0 h 1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9735" h="15989">
                    <a:moveTo>
                      <a:pt x="0" y="0"/>
                    </a:moveTo>
                    <a:lnTo>
                      <a:pt x="9209736" y="0"/>
                    </a:lnTo>
                  </a:path>
                </a:pathLst>
              </a:custGeom>
              <a:ln w="1597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รูปแบบอิสระ: รูปร่าง 17">
                <a:extLst>
                  <a:ext uri="{FF2B5EF4-FFF2-40B4-BE49-F238E27FC236}">
                    <a16:creationId xmlns:a16="http://schemas.microsoft.com/office/drawing/2014/main" id="{1445D418-5CB9-43CF-B131-8B0BFDBEBB4D}"/>
                  </a:ext>
                </a:extLst>
              </p:cNvPr>
              <p:cNvSpPr/>
              <p:nvPr/>
            </p:nvSpPr>
            <p:spPr>
              <a:xfrm>
                <a:off x="-62537" y="4387044"/>
                <a:ext cx="9209735" cy="15989"/>
              </a:xfrm>
              <a:custGeom>
                <a:avLst/>
                <a:gdLst>
                  <a:gd name="connsiteX0" fmla="*/ 0 w 9209735"/>
                  <a:gd name="connsiteY0" fmla="*/ 0 h 15989"/>
                  <a:gd name="connsiteX1" fmla="*/ 9209736 w 9209735"/>
                  <a:gd name="connsiteY1" fmla="*/ 0 h 1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9735" h="15989">
                    <a:moveTo>
                      <a:pt x="0" y="0"/>
                    </a:moveTo>
                    <a:lnTo>
                      <a:pt x="9209736" y="0"/>
                    </a:lnTo>
                  </a:path>
                </a:pathLst>
              </a:custGeom>
              <a:ln w="1597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รูปแบบอิสระ: รูปร่าง 18">
                <a:extLst>
                  <a:ext uri="{FF2B5EF4-FFF2-40B4-BE49-F238E27FC236}">
                    <a16:creationId xmlns:a16="http://schemas.microsoft.com/office/drawing/2014/main" id="{702D1DB3-C452-4761-947D-4DF1489AAD32}"/>
                  </a:ext>
                </a:extLst>
              </p:cNvPr>
              <p:cNvSpPr/>
              <p:nvPr/>
            </p:nvSpPr>
            <p:spPr>
              <a:xfrm>
                <a:off x="-62537" y="4751596"/>
                <a:ext cx="9209735" cy="15989"/>
              </a:xfrm>
              <a:custGeom>
                <a:avLst/>
                <a:gdLst>
                  <a:gd name="connsiteX0" fmla="*/ 0 w 9209735"/>
                  <a:gd name="connsiteY0" fmla="*/ 0 h 15989"/>
                  <a:gd name="connsiteX1" fmla="*/ 9209736 w 9209735"/>
                  <a:gd name="connsiteY1" fmla="*/ 0 h 1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9735" h="15989">
                    <a:moveTo>
                      <a:pt x="0" y="0"/>
                    </a:moveTo>
                    <a:lnTo>
                      <a:pt x="9209736" y="0"/>
                    </a:lnTo>
                  </a:path>
                </a:pathLst>
              </a:custGeom>
              <a:ln w="15977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รูปแบบอิสระ: รูปร่าง 19">
              <a:extLst>
                <a:ext uri="{FF2B5EF4-FFF2-40B4-BE49-F238E27FC236}">
                  <a16:creationId xmlns:a16="http://schemas.microsoft.com/office/drawing/2014/main" id="{D066B5F1-9E05-46FD-BBC3-E4E741DBD084}"/>
                </a:ext>
              </a:extLst>
            </p:cNvPr>
            <p:cNvSpPr/>
            <p:nvPr/>
          </p:nvSpPr>
          <p:spPr>
            <a:xfrm>
              <a:off x="517867" y="-11563"/>
              <a:ext cx="15989" cy="5180476"/>
            </a:xfrm>
            <a:custGeom>
              <a:avLst/>
              <a:gdLst>
                <a:gd name="connsiteX0" fmla="*/ 0 w 15989"/>
                <a:gd name="connsiteY0" fmla="*/ 0 h 5180476"/>
                <a:gd name="connsiteX1" fmla="*/ 0 w 15989"/>
                <a:gd name="connsiteY1" fmla="*/ 5180476 h 518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89" h="5180476">
                  <a:moveTo>
                    <a:pt x="0" y="0"/>
                  </a:moveTo>
                  <a:lnTo>
                    <a:pt x="0" y="5180476"/>
                  </a:lnTo>
                </a:path>
              </a:pathLst>
            </a:custGeom>
            <a:ln w="15977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6" name="ตัวแทนรูปภาพ 75">
            <a:extLst>
              <a:ext uri="{FF2B5EF4-FFF2-40B4-BE49-F238E27FC236}">
                <a16:creationId xmlns:a16="http://schemas.microsoft.com/office/drawing/2014/main" id="{10BB1DE1-453A-4D2B-8AC1-E8CB7A8BF4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4514"/>
            <a:ext cx="4905765" cy="5165952"/>
          </a:xfrm>
          <a:custGeom>
            <a:avLst/>
            <a:gdLst>
              <a:gd name="connsiteX0" fmla="*/ 0 w 4821785"/>
              <a:gd name="connsiteY0" fmla="*/ 0 h 5200651"/>
              <a:gd name="connsiteX1" fmla="*/ 2410893 w 4821785"/>
              <a:gd name="connsiteY1" fmla="*/ 0 h 5200651"/>
              <a:gd name="connsiteX2" fmla="*/ 4821786 w 4821785"/>
              <a:gd name="connsiteY2" fmla="*/ 2410893 h 5200651"/>
              <a:gd name="connsiteX3" fmla="*/ 4821785 w 4821785"/>
              <a:gd name="connsiteY3" fmla="*/ 5200651 h 5200651"/>
              <a:gd name="connsiteX4" fmla="*/ 0 w 4821785"/>
              <a:gd name="connsiteY4" fmla="*/ 5200651 h 5200651"/>
              <a:gd name="connsiteX5" fmla="*/ 0 w 4821785"/>
              <a:gd name="connsiteY5" fmla="*/ 0 h 5200651"/>
              <a:gd name="connsiteX0" fmla="*/ 0 w 4957251"/>
              <a:gd name="connsiteY0" fmla="*/ 0 h 5200651"/>
              <a:gd name="connsiteX1" fmla="*/ 2410893 w 4957251"/>
              <a:gd name="connsiteY1" fmla="*/ 0 h 5200651"/>
              <a:gd name="connsiteX2" fmla="*/ 4821786 w 4957251"/>
              <a:gd name="connsiteY2" fmla="*/ 2410893 h 5200651"/>
              <a:gd name="connsiteX3" fmla="*/ 4821785 w 4957251"/>
              <a:gd name="connsiteY3" fmla="*/ 5200651 h 5200651"/>
              <a:gd name="connsiteX4" fmla="*/ 0 w 4957251"/>
              <a:gd name="connsiteY4" fmla="*/ 5200651 h 5200651"/>
              <a:gd name="connsiteX5" fmla="*/ 0 w 4957251"/>
              <a:gd name="connsiteY5" fmla="*/ 0 h 5200651"/>
              <a:gd name="connsiteX0" fmla="*/ 0 w 5088003"/>
              <a:gd name="connsiteY0" fmla="*/ 0 h 5200651"/>
              <a:gd name="connsiteX1" fmla="*/ 2410893 w 5088003"/>
              <a:gd name="connsiteY1" fmla="*/ 0 h 5200651"/>
              <a:gd name="connsiteX2" fmla="*/ 4821786 w 5088003"/>
              <a:gd name="connsiteY2" fmla="*/ 2410893 h 5200651"/>
              <a:gd name="connsiteX3" fmla="*/ 4821785 w 5088003"/>
              <a:gd name="connsiteY3" fmla="*/ 5200651 h 5200651"/>
              <a:gd name="connsiteX4" fmla="*/ 0 w 5088003"/>
              <a:gd name="connsiteY4" fmla="*/ 5200651 h 5200651"/>
              <a:gd name="connsiteX5" fmla="*/ 0 w 5088003"/>
              <a:gd name="connsiteY5" fmla="*/ 0 h 5200651"/>
              <a:gd name="connsiteX0" fmla="*/ 0 w 4960314"/>
              <a:gd name="connsiteY0" fmla="*/ 0 h 5200651"/>
              <a:gd name="connsiteX1" fmla="*/ 2410893 w 4960314"/>
              <a:gd name="connsiteY1" fmla="*/ 0 h 5200651"/>
              <a:gd name="connsiteX2" fmla="*/ 4821786 w 4960314"/>
              <a:gd name="connsiteY2" fmla="*/ 2410893 h 5200651"/>
              <a:gd name="connsiteX3" fmla="*/ 4487956 w 4960314"/>
              <a:gd name="connsiteY3" fmla="*/ 5200651 h 5200651"/>
              <a:gd name="connsiteX4" fmla="*/ 0 w 4960314"/>
              <a:gd name="connsiteY4" fmla="*/ 5200651 h 5200651"/>
              <a:gd name="connsiteX5" fmla="*/ 0 w 4960314"/>
              <a:gd name="connsiteY5" fmla="*/ 0 h 5200651"/>
              <a:gd name="connsiteX0" fmla="*/ 0 w 4960314"/>
              <a:gd name="connsiteY0" fmla="*/ 0 h 5200651"/>
              <a:gd name="connsiteX1" fmla="*/ 2410893 w 4960314"/>
              <a:gd name="connsiteY1" fmla="*/ 0 h 5200651"/>
              <a:gd name="connsiteX2" fmla="*/ 4821786 w 4960314"/>
              <a:gd name="connsiteY2" fmla="*/ 2410893 h 5200651"/>
              <a:gd name="connsiteX3" fmla="*/ 4487956 w 4960314"/>
              <a:gd name="connsiteY3" fmla="*/ 5200651 h 5200651"/>
              <a:gd name="connsiteX4" fmla="*/ 0 w 4960314"/>
              <a:gd name="connsiteY4" fmla="*/ 5200651 h 5200651"/>
              <a:gd name="connsiteX5" fmla="*/ 0 w 4960314"/>
              <a:gd name="connsiteY5" fmla="*/ 0 h 5200651"/>
              <a:gd name="connsiteX0" fmla="*/ 0 w 4913020"/>
              <a:gd name="connsiteY0" fmla="*/ 0 h 5200651"/>
              <a:gd name="connsiteX1" fmla="*/ 3064036 w 4913020"/>
              <a:gd name="connsiteY1" fmla="*/ 0 h 5200651"/>
              <a:gd name="connsiteX2" fmla="*/ 4821786 w 4913020"/>
              <a:gd name="connsiteY2" fmla="*/ 2410893 h 5200651"/>
              <a:gd name="connsiteX3" fmla="*/ 4487956 w 4913020"/>
              <a:gd name="connsiteY3" fmla="*/ 5200651 h 5200651"/>
              <a:gd name="connsiteX4" fmla="*/ 0 w 4913020"/>
              <a:gd name="connsiteY4" fmla="*/ 5200651 h 5200651"/>
              <a:gd name="connsiteX5" fmla="*/ 0 w 4913020"/>
              <a:gd name="connsiteY5" fmla="*/ 0 h 5200651"/>
              <a:gd name="connsiteX0" fmla="*/ 0 w 4913020"/>
              <a:gd name="connsiteY0" fmla="*/ 0 h 5200651"/>
              <a:gd name="connsiteX1" fmla="*/ 3064036 w 4913020"/>
              <a:gd name="connsiteY1" fmla="*/ 0 h 5200651"/>
              <a:gd name="connsiteX2" fmla="*/ 4821786 w 4913020"/>
              <a:gd name="connsiteY2" fmla="*/ 2410893 h 5200651"/>
              <a:gd name="connsiteX3" fmla="*/ 4487956 w 4913020"/>
              <a:gd name="connsiteY3" fmla="*/ 5200651 h 5200651"/>
              <a:gd name="connsiteX4" fmla="*/ 0 w 4913020"/>
              <a:gd name="connsiteY4" fmla="*/ 5200651 h 5200651"/>
              <a:gd name="connsiteX5" fmla="*/ 0 w 4913020"/>
              <a:gd name="connsiteY5" fmla="*/ 0 h 5200651"/>
              <a:gd name="connsiteX0" fmla="*/ 0 w 4913020"/>
              <a:gd name="connsiteY0" fmla="*/ 0 h 5200651"/>
              <a:gd name="connsiteX1" fmla="*/ 3064036 w 4913020"/>
              <a:gd name="connsiteY1" fmla="*/ 0 h 5200651"/>
              <a:gd name="connsiteX2" fmla="*/ 4821786 w 4913020"/>
              <a:gd name="connsiteY2" fmla="*/ 2410893 h 5200651"/>
              <a:gd name="connsiteX3" fmla="*/ 4487956 w 4913020"/>
              <a:gd name="connsiteY3" fmla="*/ 5200651 h 5200651"/>
              <a:gd name="connsiteX4" fmla="*/ 0 w 4913020"/>
              <a:gd name="connsiteY4" fmla="*/ 5200651 h 5200651"/>
              <a:gd name="connsiteX5" fmla="*/ 0 w 4913020"/>
              <a:gd name="connsiteY5" fmla="*/ 0 h 5200651"/>
              <a:gd name="connsiteX0" fmla="*/ 0 w 4611751"/>
              <a:gd name="connsiteY0" fmla="*/ 0 h 5200651"/>
              <a:gd name="connsiteX1" fmla="*/ 3064036 w 4611751"/>
              <a:gd name="connsiteY1" fmla="*/ 0 h 5200651"/>
              <a:gd name="connsiteX2" fmla="*/ 4487956 w 4611751"/>
              <a:gd name="connsiteY2" fmla="*/ 5200651 h 5200651"/>
              <a:gd name="connsiteX3" fmla="*/ 0 w 4611751"/>
              <a:gd name="connsiteY3" fmla="*/ 5200651 h 5200651"/>
              <a:gd name="connsiteX4" fmla="*/ 0 w 4611751"/>
              <a:gd name="connsiteY4" fmla="*/ 0 h 5200651"/>
              <a:gd name="connsiteX0" fmla="*/ 0 w 4611751"/>
              <a:gd name="connsiteY0" fmla="*/ 0 h 5200651"/>
              <a:gd name="connsiteX1" fmla="*/ 3064036 w 4611751"/>
              <a:gd name="connsiteY1" fmla="*/ 0 h 5200651"/>
              <a:gd name="connsiteX2" fmla="*/ 4487956 w 4611751"/>
              <a:gd name="connsiteY2" fmla="*/ 5200651 h 5200651"/>
              <a:gd name="connsiteX3" fmla="*/ 0 w 4611751"/>
              <a:gd name="connsiteY3" fmla="*/ 5200651 h 5200651"/>
              <a:gd name="connsiteX4" fmla="*/ 0 w 4611751"/>
              <a:gd name="connsiteY4" fmla="*/ 0 h 5200651"/>
              <a:gd name="connsiteX0" fmla="*/ 0 w 4828710"/>
              <a:gd name="connsiteY0" fmla="*/ 0 h 5200651"/>
              <a:gd name="connsiteX1" fmla="*/ 3064036 w 4828710"/>
              <a:gd name="connsiteY1" fmla="*/ 0 h 5200651"/>
              <a:gd name="connsiteX2" fmla="*/ 4487956 w 4828710"/>
              <a:gd name="connsiteY2" fmla="*/ 5200651 h 5200651"/>
              <a:gd name="connsiteX3" fmla="*/ 0 w 4828710"/>
              <a:gd name="connsiteY3" fmla="*/ 5200651 h 5200651"/>
              <a:gd name="connsiteX4" fmla="*/ 0 w 4828710"/>
              <a:gd name="connsiteY4" fmla="*/ 0 h 5200651"/>
              <a:gd name="connsiteX0" fmla="*/ 0 w 4828710"/>
              <a:gd name="connsiteY0" fmla="*/ 0 h 5200651"/>
              <a:gd name="connsiteX1" fmla="*/ 3064036 w 4828710"/>
              <a:gd name="connsiteY1" fmla="*/ 0 h 5200651"/>
              <a:gd name="connsiteX2" fmla="*/ 4487956 w 4828710"/>
              <a:gd name="connsiteY2" fmla="*/ 5200651 h 5200651"/>
              <a:gd name="connsiteX3" fmla="*/ 0 w 4828710"/>
              <a:gd name="connsiteY3" fmla="*/ 5200651 h 5200651"/>
              <a:gd name="connsiteX4" fmla="*/ 0 w 4828710"/>
              <a:gd name="connsiteY4" fmla="*/ 0 h 5200651"/>
              <a:gd name="connsiteX0" fmla="*/ 0 w 4878130"/>
              <a:gd name="connsiteY0" fmla="*/ 0 h 5200651"/>
              <a:gd name="connsiteX1" fmla="*/ 3064036 w 4878130"/>
              <a:gd name="connsiteY1" fmla="*/ 0 h 5200651"/>
              <a:gd name="connsiteX2" fmla="*/ 4487956 w 4878130"/>
              <a:gd name="connsiteY2" fmla="*/ 5200651 h 5200651"/>
              <a:gd name="connsiteX3" fmla="*/ 0 w 4878130"/>
              <a:gd name="connsiteY3" fmla="*/ 5200651 h 5200651"/>
              <a:gd name="connsiteX4" fmla="*/ 0 w 4878130"/>
              <a:gd name="connsiteY4" fmla="*/ 0 h 5200651"/>
              <a:gd name="connsiteX0" fmla="*/ 0 w 4878130"/>
              <a:gd name="connsiteY0" fmla="*/ 0 h 5200651"/>
              <a:gd name="connsiteX1" fmla="*/ 3064036 w 4878130"/>
              <a:gd name="connsiteY1" fmla="*/ 0 h 5200651"/>
              <a:gd name="connsiteX2" fmla="*/ 4487956 w 4878130"/>
              <a:gd name="connsiteY2" fmla="*/ 5200651 h 5200651"/>
              <a:gd name="connsiteX3" fmla="*/ 0 w 4878130"/>
              <a:gd name="connsiteY3" fmla="*/ 5200651 h 5200651"/>
              <a:gd name="connsiteX4" fmla="*/ 0 w 4878130"/>
              <a:gd name="connsiteY4" fmla="*/ 0 h 5200651"/>
              <a:gd name="connsiteX0" fmla="*/ 0 w 5038213"/>
              <a:gd name="connsiteY0" fmla="*/ 0 h 5200651"/>
              <a:gd name="connsiteX1" fmla="*/ 3064036 w 5038213"/>
              <a:gd name="connsiteY1" fmla="*/ 0 h 5200651"/>
              <a:gd name="connsiteX2" fmla="*/ 4676642 w 5038213"/>
              <a:gd name="connsiteY2" fmla="*/ 5200651 h 5200651"/>
              <a:gd name="connsiteX3" fmla="*/ 0 w 5038213"/>
              <a:gd name="connsiteY3" fmla="*/ 5200651 h 5200651"/>
              <a:gd name="connsiteX4" fmla="*/ 0 w 5038213"/>
              <a:gd name="connsiteY4" fmla="*/ 0 h 5200651"/>
              <a:gd name="connsiteX0" fmla="*/ 0 w 4914390"/>
              <a:gd name="connsiteY0" fmla="*/ 0 h 5200651"/>
              <a:gd name="connsiteX1" fmla="*/ 3064036 w 4914390"/>
              <a:gd name="connsiteY1" fmla="*/ 0 h 5200651"/>
              <a:gd name="connsiteX2" fmla="*/ 4676642 w 4914390"/>
              <a:gd name="connsiteY2" fmla="*/ 5200651 h 5200651"/>
              <a:gd name="connsiteX3" fmla="*/ 0 w 4914390"/>
              <a:gd name="connsiteY3" fmla="*/ 5200651 h 5200651"/>
              <a:gd name="connsiteX4" fmla="*/ 0 w 4914390"/>
              <a:gd name="connsiteY4" fmla="*/ 0 h 5200651"/>
              <a:gd name="connsiteX0" fmla="*/ 0 w 4994967"/>
              <a:gd name="connsiteY0" fmla="*/ 14653 h 5215304"/>
              <a:gd name="connsiteX1" fmla="*/ 3586550 w 4994967"/>
              <a:gd name="connsiteY1" fmla="*/ 0 h 5215304"/>
              <a:gd name="connsiteX2" fmla="*/ 4676642 w 4994967"/>
              <a:gd name="connsiteY2" fmla="*/ 5215304 h 5215304"/>
              <a:gd name="connsiteX3" fmla="*/ 0 w 4994967"/>
              <a:gd name="connsiteY3" fmla="*/ 5215304 h 5215304"/>
              <a:gd name="connsiteX4" fmla="*/ 0 w 4994967"/>
              <a:gd name="connsiteY4" fmla="*/ 14653 h 5215304"/>
              <a:gd name="connsiteX0" fmla="*/ 0 w 4980190"/>
              <a:gd name="connsiteY0" fmla="*/ 14653 h 5215304"/>
              <a:gd name="connsiteX1" fmla="*/ 3586550 w 4980190"/>
              <a:gd name="connsiteY1" fmla="*/ 0 h 5215304"/>
              <a:gd name="connsiteX2" fmla="*/ 4676642 w 4980190"/>
              <a:gd name="connsiteY2" fmla="*/ 5215304 h 5215304"/>
              <a:gd name="connsiteX3" fmla="*/ 0 w 4980190"/>
              <a:gd name="connsiteY3" fmla="*/ 5215304 h 5215304"/>
              <a:gd name="connsiteX4" fmla="*/ 0 w 4980190"/>
              <a:gd name="connsiteY4" fmla="*/ 14653 h 5215304"/>
              <a:gd name="connsiteX0" fmla="*/ 0 w 4931894"/>
              <a:gd name="connsiteY0" fmla="*/ 14653 h 5215304"/>
              <a:gd name="connsiteX1" fmla="*/ 3281750 w 4931894"/>
              <a:gd name="connsiteY1" fmla="*/ 0 h 5215304"/>
              <a:gd name="connsiteX2" fmla="*/ 4676642 w 4931894"/>
              <a:gd name="connsiteY2" fmla="*/ 5215304 h 5215304"/>
              <a:gd name="connsiteX3" fmla="*/ 0 w 4931894"/>
              <a:gd name="connsiteY3" fmla="*/ 5215304 h 5215304"/>
              <a:gd name="connsiteX4" fmla="*/ 0 w 4931894"/>
              <a:gd name="connsiteY4" fmla="*/ 14653 h 5215304"/>
              <a:gd name="connsiteX0" fmla="*/ 0 w 4916590"/>
              <a:gd name="connsiteY0" fmla="*/ 14653 h 5215304"/>
              <a:gd name="connsiteX1" fmla="*/ 3281750 w 4916590"/>
              <a:gd name="connsiteY1" fmla="*/ 0 h 5215304"/>
              <a:gd name="connsiteX2" fmla="*/ 4676642 w 4916590"/>
              <a:gd name="connsiteY2" fmla="*/ 5215304 h 5215304"/>
              <a:gd name="connsiteX3" fmla="*/ 0 w 4916590"/>
              <a:gd name="connsiteY3" fmla="*/ 5215304 h 5215304"/>
              <a:gd name="connsiteX4" fmla="*/ 0 w 4916590"/>
              <a:gd name="connsiteY4" fmla="*/ 14653 h 5215304"/>
              <a:gd name="connsiteX0" fmla="*/ 0 w 4908728"/>
              <a:gd name="connsiteY0" fmla="*/ 14653 h 5215304"/>
              <a:gd name="connsiteX1" fmla="*/ 3281750 w 4908728"/>
              <a:gd name="connsiteY1" fmla="*/ 0 h 5215304"/>
              <a:gd name="connsiteX2" fmla="*/ 4676642 w 4908728"/>
              <a:gd name="connsiteY2" fmla="*/ 5215304 h 5215304"/>
              <a:gd name="connsiteX3" fmla="*/ 0 w 4908728"/>
              <a:gd name="connsiteY3" fmla="*/ 5215304 h 5215304"/>
              <a:gd name="connsiteX4" fmla="*/ 0 w 4908728"/>
              <a:gd name="connsiteY4" fmla="*/ 14653 h 5215304"/>
              <a:gd name="connsiteX0" fmla="*/ 0 w 4914983"/>
              <a:gd name="connsiteY0" fmla="*/ 14653 h 5215304"/>
              <a:gd name="connsiteX1" fmla="*/ 3281750 w 4914983"/>
              <a:gd name="connsiteY1" fmla="*/ 0 h 5215304"/>
              <a:gd name="connsiteX2" fmla="*/ 4676642 w 4914983"/>
              <a:gd name="connsiteY2" fmla="*/ 5215304 h 5215304"/>
              <a:gd name="connsiteX3" fmla="*/ 0 w 4914983"/>
              <a:gd name="connsiteY3" fmla="*/ 5215304 h 5215304"/>
              <a:gd name="connsiteX4" fmla="*/ 0 w 4914983"/>
              <a:gd name="connsiteY4" fmla="*/ 14653 h 5215304"/>
              <a:gd name="connsiteX0" fmla="*/ 0 w 4914983"/>
              <a:gd name="connsiteY0" fmla="*/ 14653 h 5215304"/>
              <a:gd name="connsiteX1" fmla="*/ 3281750 w 4914983"/>
              <a:gd name="connsiteY1" fmla="*/ 0 h 5215304"/>
              <a:gd name="connsiteX2" fmla="*/ 4676642 w 4914983"/>
              <a:gd name="connsiteY2" fmla="*/ 5215304 h 5215304"/>
              <a:gd name="connsiteX3" fmla="*/ 0 w 4914983"/>
              <a:gd name="connsiteY3" fmla="*/ 5215304 h 5215304"/>
              <a:gd name="connsiteX4" fmla="*/ 0 w 4914983"/>
              <a:gd name="connsiteY4" fmla="*/ 14653 h 5215304"/>
              <a:gd name="connsiteX0" fmla="*/ 0 w 4858010"/>
              <a:gd name="connsiteY0" fmla="*/ 14653 h 5215304"/>
              <a:gd name="connsiteX1" fmla="*/ 3281750 w 4858010"/>
              <a:gd name="connsiteY1" fmla="*/ 0 h 5215304"/>
              <a:gd name="connsiteX2" fmla="*/ 4676642 w 4858010"/>
              <a:gd name="connsiteY2" fmla="*/ 5215304 h 5215304"/>
              <a:gd name="connsiteX3" fmla="*/ 0 w 4858010"/>
              <a:gd name="connsiteY3" fmla="*/ 5215304 h 5215304"/>
              <a:gd name="connsiteX4" fmla="*/ 0 w 4858010"/>
              <a:gd name="connsiteY4" fmla="*/ 14653 h 5215304"/>
              <a:gd name="connsiteX0" fmla="*/ 0 w 4886258"/>
              <a:gd name="connsiteY0" fmla="*/ 14653 h 5215304"/>
              <a:gd name="connsiteX1" fmla="*/ 3281750 w 4886258"/>
              <a:gd name="connsiteY1" fmla="*/ 0 h 5215304"/>
              <a:gd name="connsiteX2" fmla="*/ 4676642 w 4886258"/>
              <a:gd name="connsiteY2" fmla="*/ 5215304 h 5215304"/>
              <a:gd name="connsiteX3" fmla="*/ 0 w 4886258"/>
              <a:gd name="connsiteY3" fmla="*/ 5215304 h 5215304"/>
              <a:gd name="connsiteX4" fmla="*/ 0 w 4886258"/>
              <a:gd name="connsiteY4" fmla="*/ 14653 h 5215304"/>
              <a:gd name="connsiteX0" fmla="*/ 0 w 4886258"/>
              <a:gd name="connsiteY0" fmla="*/ 14653 h 5215304"/>
              <a:gd name="connsiteX1" fmla="*/ 3281750 w 4886258"/>
              <a:gd name="connsiteY1" fmla="*/ 0 h 5215304"/>
              <a:gd name="connsiteX2" fmla="*/ 4676642 w 4886258"/>
              <a:gd name="connsiteY2" fmla="*/ 5215304 h 5215304"/>
              <a:gd name="connsiteX3" fmla="*/ 0 w 4886258"/>
              <a:gd name="connsiteY3" fmla="*/ 5215304 h 5215304"/>
              <a:gd name="connsiteX4" fmla="*/ 0 w 4886258"/>
              <a:gd name="connsiteY4" fmla="*/ 14653 h 5215304"/>
              <a:gd name="connsiteX0" fmla="*/ 0 w 4905765"/>
              <a:gd name="connsiteY0" fmla="*/ 14653 h 5215304"/>
              <a:gd name="connsiteX1" fmla="*/ 3281750 w 4905765"/>
              <a:gd name="connsiteY1" fmla="*/ 0 h 5215304"/>
              <a:gd name="connsiteX2" fmla="*/ 4676642 w 4905765"/>
              <a:gd name="connsiteY2" fmla="*/ 5215304 h 5215304"/>
              <a:gd name="connsiteX3" fmla="*/ 0 w 4905765"/>
              <a:gd name="connsiteY3" fmla="*/ 5215304 h 5215304"/>
              <a:gd name="connsiteX4" fmla="*/ 0 w 4905765"/>
              <a:gd name="connsiteY4" fmla="*/ 14653 h 521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5765" h="5215304">
                <a:moveTo>
                  <a:pt x="0" y="14653"/>
                </a:moveTo>
                <a:lnTo>
                  <a:pt x="3281750" y="0"/>
                </a:lnTo>
                <a:cubicBezTo>
                  <a:pt x="4349059" y="724268"/>
                  <a:pt x="5376000" y="3343206"/>
                  <a:pt x="4676642" y="5215304"/>
                </a:cubicBezTo>
                <a:lnTo>
                  <a:pt x="0" y="5215304"/>
                </a:lnTo>
                <a:lnTo>
                  <a:pt x="0" y="1465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7" name="ตัวแทนข้อความ 185">
            <a:extLst>
              <a:ext uri="{FF2B5EF4-FFF2-40B4-BE49-F238E27FC236}">
                <a16:creationId xmlns:a16="http://schemas.microsoft.com/office/drawing/2014/main" id="{543A70AF-8F21-4902-9547-66280505AC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5225" y="495815"/>
            <a:ext cx="4281489" cy="680648"/>
          </a:xfrm>
        </p:spPr>
        <p:txBody>
          <a:bodyPr>
            <a:noAutofit/>
          </a:bodyPr>
          <a:lstStyle>
            <a:lvl1pPr marL="0" indent="0" algn="ctr">
              <a:buNone/>
              <a:defRPr sz="48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your title</a:t>
            </a:r>
          </a:p>
        </p:txBody>
      </p:sp>
      <p:sp>
        <p:nvSpPr>
          <p:cNvPr id="78" name="ตัวแทนข้อความ 185">
            <a:extLst>
              <a:ext uri="{FF2B5EF4-FFF2-40B4-BE49-F238E27FC236}">
                <a16:creationId xmlns:a16="http://schemas.microsoft.com/office/drawing/2014/main" id="{51B5E8E4-1089-4604-BD43-90E0CBD46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9040" y="1881689"/>
            <a:ext cx="2384150" cy="469388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79" name="ตัวแทนข้อความ 185">
            <a:extLst>
              <a:ext uri="{FF2B5EF4-FFF2-40B4-BE49-F238E27FC236}">
                <a16:creationId xmlns:a16="http://schemas.microsoft.com/office/drawing/2014/main" id="{E5896456-B9E1-4AC0-B2D4-0CDF7DF7B5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49039" y="1572242"/>
            <a:ext cx="2384150" cy="26965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ADD YOUR TITLE 01</a:t>
            </a:r>
          </a:p>
        </p:txBody>
      </p:sp>
      <p:sp>
        <p:nvSpPr>
          <p:cNvPr id="80" name="ตัวแทนข้อความ 185">
            <a:extLst>
              <a:ext uri="{FF2B5EF4-FFF2-40B4-BE49-F238E27FC236}">
                <a16:creationId xmlns:a16="http://schemas.microsoft.com/office/drawing/2014/main" id="{B4288959-EEFC-4B0B-9376-CD3B51C1CC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9040" y="2968864"/>
            <a:ext cx="2384150" cy="469388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81" name="ตัวแทนข้อความ 185">
            <a:extLst>
              <a:ext uri="{FF2B5EF4-FFF2-40B4-BE49-F238E27FC236}">
                <a16:creationId xmlns:a16="http://schemas.microsoft.com/office/drawing/2014/main" id="{4901366A-6A29-4580-83EC-2BC00B6260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49039" y="2659417"/>
            <a:ext cx="2384150" cy="26965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ADD YOUR TITLE 02</a:t>
            </a:r>
          </a:p>
        </p:txBody>
      </p:sp>
      <p:sp>
        <p:nvSpPr>
          <p:cNvPr id="82" name="ตัวแทนข้อความ 185">
            <a:extLst>
              <a:ext uri="{FF2B5EF4-FFF2-40B4-BE49-F238E27FC236}">
                <a16:creationId xmlns:a16="http://schemas.microsoft.com/office/drawing/2014/main" id="{90B20EE9-B1B1-4D1E-8AC3-37FB857723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46590" y="4068236"/>
            <a:ext cx="2384150" cy="469388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83" name="ตัวแทนข้อความ 185">
            <a:extLst>
              <a:ext uri="{FF2B5EF4-FFF2-40B4-BE49-F238E27FC236}">
                <a16:creationId xmlns:a16="http://schemas.microsoft.com/office/drawing/2014/main" id="{D949FFAF-C4C1-4290-9DD8-435CAE0C5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46589" y="3758789"/>
            <a:ext cx="2384150" cy="26965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ADD YOUR TITLE 03</a:t>
            </a:r>
          </a:p>
        </p:txBody>
      </p:sp>
    </p:spTree>
    <p:extLst>
      <p:ext uri="{BB962C8B-B14F-4D97-AF65-F5344CB8AC3E}">
        <p14:creationId xmlns:p14="http://schemas.microsoft.com/office/powerpoint/2010/main" val="208082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ราฟิก 2">
            <a:extLst>
              <a:ext uri="{FF2B5EF4-FFF2-40B4-BE49-F238E27FC236}">
                <a16:creationId xmlns:a16="http://schemas.microsoft.com/office/drawing/2014/main" id="{7FA32328-ED82-49E6-8EDA-C362BA244DD4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6" name="กราฟิก 2">
              <a:extLst>
                <a:ext uri="{FF2B5EF4-FFF2-40B4-BE49-F238E27FC236}">
                  <a16:creationId xmlns:a16="http://schemas.microsoft.com/office/drawing/2014/main" id="{BD525C3D-3A84-430F-A12B-983D506CDBDF}"/>
                </a:ext>
              </a:extLst>
            </p:cNvPr>
            <p:cNvGrpSpPr/>
            <p:nvPr/>
          </p:nvGrpSpPr>
          <p:grpSpPr>
            <a:xfrm>
              <a:off x="0" y="387350"/>
              <a:ext cx="9144000" cy="4341812"/>
              <a:chOff x="0" y="387350"/>
              <a:chExt cx="9144000" cy="4341812"/>
            </a:xfrm>
          </p:grpSpPr>
          <p:sp>
            <p:nvSpPr>
              <p:cNvPr id="7" name="รูปแบบอิสระ: รูปร่าง 6">
                <a:extLst>
                  <a:ext uri="{FF2B5EF4-FFF2-40B4-BE49-F238E27FC236}">
                    <a16:creationId xmlns:a16="http://schemas.microsoft.com/office/drawing/2014/main" id="{52B6ECAA-8A38-4031-BD68-C2355E547E10}"/>
                  </a:ext>
                </a:extLst>
              </p:cNvPr>
              <p:cNvSpPr/>
              <p:nvPr/>
            </p:nvSpPr>
            <p:spPr>
              <a:xfrm>
                <a:off x="0" y="3873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รูปแบบอิสระ: รูปร่าง 7">
                <a:extLst>
                  <a:ext uri="{FF2B5EF4-FFF2-40B4-BE49-F238E27FC236}">
                    <a16:creationId xmlns:a16="http://schemas.microsoft.com/office/drawing/2014/main" id="{4F19CDF4-E668-49CA-A815-CE96FF42D5B1}"/>
                  </a:ext>
                </a:extLst>
              </p:cNvPr>
              <p:cNvSpPr/>
              <p:nvPr/>
            </p:nvSpPr>
            <p:spPr>
              <a:xfrm>
                <a:off x="0" y="7493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CB97D7FC-2472-4E0D-99B1-4044E5FFD3FD}"/>
                  </a:ext>
                </a:extLst>
              </p:cNvPr>
              <p:cNvSpPr/>
              <p:nvPr/>
            </p:nvSpPr>
            <p:spPr>
              <a:xfrm>
                <a:off x="0" y="11112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D923DF5C-CD70-4C82-ADCE-CD8F43B68FF0}"/>
                  </a:ext>
                </a:extLst>
              </p:cNvPr>
              <p:cNvSpPr/>
              <p:nvPr/>
            </p:nvSpPr>
            <p:spPr>
              <a:xfrm>
                <a:off x="0" y="14732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0A4103AD-0D66-49F3-9E06-32C3793D5542}"/>
                  </a:ext>
                </a:extLst>
              </p:cNvPr>
              <p:cNvSpPr/>
              <p:nvPr/>
            </p:nvSpPr>
            <p:spPr>
              <a:xfrm>
                <a:off x="0" y="18351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4F896436-C97F-4508-9326-7E98ABDB8BCF}"/>
                  </a:ext>
                </a:extLst>
              </p:cNvPr>
              <p:cNvSpPr/>
              <p:nvPr/>
            </p:nvSpPr>
            <p:spPr>
              <a:xfrm>
                <a:off x="0" y="21971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6160F7D0-81D3-4BCF-8443-4169B1EAAA98}"/>
                  </a:ext>
                </a:extLst>
              </p:cNvPr>
              <p:cNvSpPr/>
              <p:nvPr/>
            </p:nvSpPr>
            <p:spPr>
              <a:xfrm>
                <a:off x="0" y="25590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D4075FBD-3AD7-4001-A64C-81CA8BA713E7}"/>
                  </a:ext>
                </a:extLst>
              </p:cNvPr>
              <p:cNvSpPr/>
              <p:nvPr/>
            </p:nvSpPr>
            <p:spPr>
              <a:xfrm>
                <a:off x="0" y="29210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D3AEF6A1-0B07-4C1F-B86A-D909C5A8245E}"/>
                  </a:ext>
                </a:extLst>
              </p:cNvPr>
              <p:cNvSpPr/>
              <p:nvPr/>
            </p:nvSpPr>
            <p:spPr>
              <a:xfrm>
                <a:off x="0" y="32813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F65BC0AA-77D0-44AD-875F-2DE470604FAE}"/>
                  </a:ext>
                </a:extLst>
              </p:cNvPr>
              <p:cNvSpPr/>
              <p:nvPr/>
            </p:nvSpPr>
            <p:spPr>
              <a:xfrm>
                <a:off x="0" y="36433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036F8C7E-8F2C-459E-87AC-DC41D9435344}"/>
                  </a:ext>
                </a:extLst>
              </p:cNvPr>
              <p:cNvSpPr/>
              <p:nvPr/>
            </p:nvSpPr>
            <p:spPr>
              <a:xfrm>
                <a:off x="0" y="40052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รูปแบบอิสระ: รูปร่าง 17">
                <a:extLst>
                  <a:ext uri="{FF2B5EF4-FFF2-40B4-BE49-F238E27FC236}">
                    <a16:creationId xmlns:a16="http://schemas.microsoft.com/office/drawing/2014/main" id="{96ADD762-2662-463D-A9DF-2F0AAF962E65}"/>
                  </a:ext>
                </a:extLst>
              </p:cNvPr>
              <p:cNvSpPr/>
              <p:nvPr/>
            </p:nvSpPr>
            <p:spPr>
              <a:xfrm>
                <a:off x="0" y="43672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รูปแบบอิสระ: รูปร่าง 18">
                <a:extLst>
                  <a:ext uri="{FF2B5EF4-FFF2-40B4-BE49-F238E27FC236}">
                    <a16:creationId xmlns:a16="http://schemas.microsoft.com/office/drawing/2014/main" id="{E05F432A-D5DB-4BE7-99BB-7B2AE95A1319}"/>
                  </a:ext>
                </a:extLst>
              </p:cNvPr>
              <p:cNvSpPr/>
              <p:nvPr/>
            </p:nvSpPr>
            <p:spPr>
              <a:xfrm>
                <a:off x="0" y="47291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รูปแบบอิสระ: รูปร่าง 19">
              <a:extLst>
                <a:ext uri="{FF2B5EF4-FFF2-40B4-BE49-F238E27FC236}">
                  <a16:creationId xmlns:a16="http://schemas.microsoft.com/office/drawing/2014/main" id="{6727622F-FA74-4F66-8514-13C01E874A0F}"/>
                </a:ext>
              </a:extLst>
            </p:cNvPr>
            <p:cNvSpPr/>
            <p:nvPr/>
          </p:nvSpPr>
          <p:spPr>
            <a:xfrm>
              <a:off x="576262" y="0"/>
              <a:ext cx="15875" cy="5143500"/>
            </a:xfrm>
            <a:custGeom>
              <a:avLst/>
              <a:gdLst>
                <a:gd name="connsiteX0" fmla="*/ 0 w 15875"/>
                <a:gd name="connsiteY0" fmla="*/ 0 h 5143500"/>
                <a:gd name="connsiteX1" fmla="*/ 0 w 15875"/>
                <a:gd name="connsiteY1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" h="5143500">
                  <a:moveTo>
                    <a:pt x="0" y="0"/>
                  </a:moveTo>
                  <a:lnTo>
                    <a:pt x="0" y="514350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" name="กลุ่ม 56">
            <a:extLst>
              <a:ext uri="{FF2B5EF4-FFF2-40B4-BE49-F238E27FC236}">
                <a16:creationId xmlns:a16="http://schemas.microsoft.com/office/drawing/2014/main" id="{5F6BAF8F-F768-47DA-ABD2-4A8058AC74C9}"/>
              </a:ext>
            </a:extLst>
          </p:cNvPr>
          <p:cNvGrpSpPr/>
          <p:nvPr userDrawn="1"/>
        </p:nvGrpSpPr>
        <p:grpSpPr>
          <a:xfrm>
            <a:off x="838200" y="1111250"/>
            <a:ext cx="4175125" cy="87312"/>
            <a:chOff x="838200" y="1111250"/>
            <a:chExt cx="4175125" cy="87312"/>
          </a:xfrm>
        </p:grpSpPr>
        <p:sp>
          <p:nvSpPr>
            <p:cNvPr id="44" name="รูปแบบอิสระ: รูปร่าง 43">
              <a:extLst>
                <a:ext uri="{FF2B5EF4-FFF2-40B4-BE49-F238E27FC236}">
                  <a16:creationId xmlns:a16="http://schemas.microsoft.com/office/drawing/2014/main" id="{3EAB1092-5C35-4128-B136-30D5B2B2B6F2}"/>
                </a:ext>
              </a:extLst>
            </p:cNvPr>
            <p:cNvSpPr/>
            <p:nvPr/>
          </p:nvSpPr>
          <p:spPr>
            <a:xfrm>
              <a:off x="838200" y="1111250"/>
              <a:ext cx="4175125" cy="15875"/>
            </a:xfrm>
            <a:custGeom>
              <a:avLst/>
              <a:gdLst>
                <a:gd name="connsiteX0" fmla="*/ 0 w 4175125"/>
                <a:gd name="connsiteY0" fmla="*/ 0 h 15875"/>
                <a:gd name="connsiteX1" fmla="*/ 4175125 w 4175125"/>
                <a:gd name="connsiteY1" fmla="*/ 0 h 1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5125" h="15875">
                  <a:moveTo>
                    <a:pt x="0" y="0"/>
                  </a:moveTo>
                  <a:lnTo>
                    <a:pt x="4175125" y="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รูปแบบอิสระ: รูปร่าง 44">
              <a:extLst>
                <a:ext uri="{FF2B5EF4-FFF2-40B4-BE49-F238E27FC236}">
                  <a16:creationId xmlns:a16="http://schemas.microsoft.com/office/drawing/2014/main" id="{2A014D81-6F4C-4B8F-BB3D-86B633C9AAEA}"/>
                </a:ext>
              </a:extLst>
            </p:cNvPr>
            <p:cNvSpPr/>
            <p:nvPr/>
          </p:nvSpPr>
          <p:spPr>
            <a:xfrm>
              <a:off x="838200" y="1182687"/>
              <a:ext cx="4175125" cy="15875"/>
            </a:xfrm>
            <a:custGeom>
              <a:avLst/>
              <a:gdLst>
                <a:gd name="connsiteX0" fmla="*/ 0 w 4175125"/>
                <a:gd name="connsiteY0" fmla="*/ 0 h 15875"/>
                <a:gd name="connsiteX1" fmla="*/ 4175125 w 4175125"/>
                <a:gd name="connsiteY1" fmla="*/ 0 h 1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5125" h="15875">
                  <a:moveTo>
                    <a:pt x="0" y="0"/>
                  </a:moveTo>
                  <a:lnTo>
                    <a:pt x="4175125" y="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ตัวแทนข้อความ 185">
            <a:extLst>
              <a:ext uri="{FF2B5EF4-FFF2-40B4-BE49-F238E27FC236}">
                <a16:creationId xmlns:a16="http://schemas.microsoft.com/office/drawing/2014/main" id="{A0D27E89-C8A6-42B9-9877-7E69CB8A2E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4712" y="495815"/>
            <a:ext cx="4281489" cy="680648"/>
          </a:xfrm>
        </p:spPr>
        <p:txBody>
          <a:bodyPr>
            <a:noAutofit/>
          </a:bodyPr>
          <a:lstStyle>
            <a:lvl1pPr marL="0" indent="0" algn="ctr">
              <a:buNone/>
              <a:defRPr sz="48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your title</a:t>
            </a:r>
          </a:p>
        </p:txBody>
      </p:sp>
      <p:sp>
        <p:nvSpPr>
          <p:cNvPr id="59" name="ตัวแทนข้อความ 185">
            <a:extLst>
              <a:ext uri="{FF2B5EF4-FFF2-40B4-BE49-F238E27FC236}">
                <a16:creationId xmlns:a16="http://schemas.microsoft.com/office/drawing/2014/main" id="{49E96A68-F793-4F71-BBBD-33B634ACB1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3952" y="3452371"/>
            <a:ext cx="2178509" cy="102374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ante vitae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</a:p>
        </p:txBody>
      </p:sp>
      <p:sp>
        <p:nvSpPr>
          <p:cNvPr id="60" name="ตัวแทนข้อความ 185">
            <a:extLst>
              <a:ext uri="{FF2B5EF4-FFF2-40B4-BE49-F238E27FC236}">
                <a16:creationId xmlns:a16="http://schemas.microsoft.com/office/drawing/2014/main" id="{34185D15-3393-4D89-8B50-6714D002D9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8593" y="3099992"/>
            <a:ext cx="1269228" cy="33862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accent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TITLE 01</a:t>
            </a:r>
          </a:p>
        </p:txBody>
      </p:sp>
      <p:sp>
        <p:nvSpPr>
          <p:cNvPr id="61" name="ตัวแทนข้อความ 185">
            <a:extLst>
              <a:ext uri="{FF2B5EF4-FFF2-40B4-BE49-F238E27FC236}">
                <a16:creationId xmlns:a16="http://schemas.microsoft.com/office/drawing/2014/main" id="{204AE2FF-67FB-407B-9E7E-51FCAF9801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94318" y="3452371"/>
            <a:ext cx="2178509" cy="102374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ante vitae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</a:p>
        </p:txBody>
      </p:sp>
      <p:sp>
        <p:nvSpPr>
          <p:cNvPr id="62" name="ตัวแทนข้อความ 185">
            <a:extLst>
              <a:ext uri="{FF2B5EF4-FFF2-40B4-BE49-F238E27FC236}">
                <a16:creationId xmlns:a16="http://schemas.microsoft.com/office/drawing/2014/main" id="{E0A2673A-ACDD-432E-8231-C793915B8F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8959" y="3099992"/>
            <a:ext cx="1269228" cy="33862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accent3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TITLE 03</a:t>
            </a:r>
          </a:p>
        </p:txBody>
      </p:sp>
      <p:sp>
        <p:nvSpPr>
          <p:cNvPr id="63" name="ตัวแทนข้อความ 185">
            <a:extLst>
              <a:ext uri="{FF2B5EF4-FFF2-40B4-BE49-F238E27FC236}">
                <a16:creationId xmlns:a16="http://schemas.microsoft.com/office/drawing/2014/main" id="{C787A4FC-9818-4813-A8C6-74BABD2EF0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20961" y="2072085"/>
            <a:ext cx="2178509" cy="102374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ante vitae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</a:p>
        </p:txBody>
      </p:sp>
      <p:sp>
        <p:nvSpPr>
          <p:cNvPr id="64" name="ตัวแทนข้อความ 185">
            <a:extLst>
              <a:ext uri="{FF2B5EF4-FFF2-40B4-BE49-F238E27FC236}">
                <a16:creationId xmlns:a16="http://schemas.microsoft.com/office/drawing/2014/main" id="{463E6828-EFC1-46EF-836C-1FE8377187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75602" y="1719706"/>
            <a:ext cx="1269228" cy="33862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accent2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TITLE 02</a:t>
            </a:r>
          </a:p>
        </p:txBody>
      </p:sp>
    </p:spTree>
    <p:extLst>
      <p:ext uri="{BB962C8B-B14F-4D97-AF65-F5344CB8AC3E}">
        <p14:creationId xmlns:p14="http://schemas.microsoft.com/office/powerpoint/2010/main" val="2288788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ราฟิก 2">
            <a:extLst>
              <a:ext uri="{FF2B5EF4-FFF2-40B4-BE49-F238E27FC236}">
                <a16:creationId xmlns:a16="http://schemas.microsoft.com/office/drawing/2014/main" id="{631D95BD-992F-4E19-9841-14DC0C3B90F5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6" name="กราฟิก 2">
              <a:extLst>
                <a:ext uri="{FF2B5EF4-FFF2-40B4-BE49-F238E27FC236}">
                  <a16:creationId xmlns:a16="http://schemas.microsoft.com/office/drawing/2014/main" id="{CC5AEC8C-CDA4-477B-A07F-A1912EB405C7}"/>
                </a:ext>
              </a:extLst>
            </p:cNvPr>
            <p:cNvGrpSpPr/>
            <p:nvPr/>
          </p:nvGrpSpPr>
          <p:grpSpPr>
            <a:xfrm>
              <a:off x="0" y="387350"/>
              <a:ext cx="9144000" cy="4341812"/>
              <a:chOff x="0" y="387350"/>
              <a:chExt cx="9144000" cy="4341812"/>
            </a:xfrm>
          </p:grpSpPr>
          <p:sp>
            <p:nvSpPr>
              <p:cNvPr id="7" name="รูปแบบอิสระ: รูปร่าง 6">
                <a:extLst>
                  <a:ext uri="{FF2B5EF4-FFF2-40B4-BE49-F238E27FC236}">
                    <a16:creationId xmlns:a16="http://schemas.microsoft.com/office/drawing/2014/main" id="{7074E08F-1C3F-42EF-B1B6-4F95616FBD85}"/>
                  </a:ext>
                </a:extLst>
              </p:cNvPr>
              <p:cNvSpPr/>
              <p:nvPr/>
            </p:nvSpPr>
            <p:spPr>
              <a:xfrm>
                <a:off x="0" y="3873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รูปแบบอิสระ: รูปร่าง 7">
                <a:extLst>
                  <a:ext uri="{FF2B5EF4-FFF2-40B4-BE49-F238E27FC236}">
                    <a16:creationId xmlns:a16="http://schemas.microsoft.com/office/drawing/2014/main" id="{4AE27C2A-0561-4620-818C-FDE91FE360E9}"/>
                  </a:ext>
                </a:extLst>
              </p:cNvPr>
              <p:cNvSpPr/>
              <p:nvPr/>
            </p:nvSpPr>
            <p:spPr>
              <a:xfrm>
                <a:off x="0" y="7493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5C0637FD-EB22-45C6-A071-5AA05AEF0CE0}"/>
                  </a:ext>
                </a:extLst>
              </p:cNvPr>
              <p:cNvSpPr/>
              <p:nvPr/>
            </p:nvSpPr>
            <p:spPr>
              <a:xfrm>
                <a:off x="0" y="11112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EC9CF6D7-3C11-498B-890A-7541743D47E3}"/>
                  </a:ext>
                </a:extLst>
              </p:cNvPr>
              <p:cNvSpPr/>
              <p:nvPr/>
            </p:nvSpPr>
            <p:spPr>
              <a:xfrm>
                <a:off x="0" y="14732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6CAE64C4-66F3-4F93-9939-4AF36BCF2350}"/>
                  </a:ext>
                </a:extLst>
              </p:cNvPr>
              <p:cNvSpPr/>
              <p:nvPr/>
            </p:nvSpPr>
            <p:spPr>
              <a:xfrm>
                <a:off x="0" y="18351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0410859C-F8D2-4D4A-80CA-4A7025D5DCEF}"/>
                  </a:ext>
                </a:extLst>
              </p:cNvPr>
              <p:cNvSpPr/>
              <p:nvPr/>
            </p:nvSpPr>
            <p:spPr>
              <a:xfrm>
                <a:off x="0" y="21971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B3F8052C-628B-4B66-9889-ED98C1BAF8A1}"/>
                  </a:ext>
                </a:extLst>
              </p:cNvPr>
              <p:cNvSpPr/>
              <p:nvPr/>
            </p:nvSpPr>
            <p:spPr>
              <a:xfrm>
                <a:off x="0" y="25590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497C54E2-7744-484C-866C-EF830DAA1D20}"/>
                  </a:ext>
                </a:extLst>
              </p:cNvPr>
              <p:cNvSpPr/>
              <p:nvPr/>
            </p:nvSpPr>
            <p:spPr>
              <a:xfrm>
                <a:off x="0" y="29210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004ADB11-FE53-40D4-B371-17AD0C01673B}"/>
                  </a:ext>
                </a:extLst>
              </p:cNvPr>
              <p:cNvSpPr/>
              <p:nvPr/>
            </p:nvSpPr>
            <p:spPr>
              <a:xfrm>
                <a:off x="0" y="32813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0F200B1D-EF30-4DA7-8F0F-2705D24E7955}"/>
                  </a:ext>
                </a:extLst>
              </p:cNvPr>
              <p:cNvSpPr/>
              <p:nvPr/>
            </p:nvSpPr>
            <p:spPr>
              <a:xfrm>
                <a:off x="0" y="36433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604E906D-B9D0-4CF3-A4ED-25CEAF768493}"/>
                  </a:ext>
                </a:extLst>
              </p:cNvPr>
              <p:cNvSpPr/>
              <p:nvPr/>
            </p:nvSpPr>
            <p:spPr>
              <a:xfrm>
                <a:off x="0" y="40052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รูปแบบอิสระ: รูปร่าง 17">
                <a:extLst>
                  <a:ext uri="{FF2B5EF4-FFF2-40B4-BE49-F238E27FC236}">
                    <a16:creationId xmlns:a16="http://schemas.microsoft.com/office/drawing/2014/main" id="{218DB9CB-EEE6-42C1-879D-5288C5629AD5}"/>
                  </a:ext>
                </a:extLst>
              </p:cNvPr>
              <p:cNvSpPr/>
              <p:nvPr/>
            </p:nvSpPr>
            <p:spPr>
              <a:xfrm>
                <a:off x="0" y="43672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รูปแบบอิสระ: รูปร่าง 18">
                <a:extLst>
                  <a:ext uri="{FF2B5EF4-FFF2-40B4-BE49-F238E27FC236}">
                    <a16:creationId xmlns:a16="http://schemas.microsoft.com/office/drawing/2014/main" id="{9F4B4BD1-DD4C-4429-95ED-B1375804D38B}"/>
                  </a:ext>
                </a:extLst>
              </p:cNvPr>
              <p:cNvSpPr/>
              <p:nvPr/>
            </p:nvSpPr>
            <p:spPr>
              <a:xfrm>
                <a:off x="0" y="47291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รูปแบบอิสระ: รูปร่าง 19">
              <a:extLst>
                <a:ext uri="{FF2B5EF4-FFF2-40B4-BE49-F238E27FC236}">
                  <a16:creationId xmlns:a16="http://schemas.microsoft.com/office/drawing/2014/main" id="{DA4479C5-F767-4194-AEA3-70FBF14F7D8A}"/>
                </a:ext>
              </a:extLst>
            </p:cNvPr>
            <p:cNvSpPr/>
            <p:nvPr/>
          </p:nvSpPr>
          <p:spPr>
            <a:xfrm>
              <a:off x="576262" y="0"/>
              <a:ext cx="15875" cy="5143500"/>
            </a:xfrm>
            <a:custGeom>
              <a:avLst/>
              <a:gdLst>
                <a:gd name="connsiteX0" fmla="*/ 0 w 15875"/>
                <a:gd name="connsiteY0" fmla="*/ 0 h 5143500"/>
                <a:gd name="connsiteX1" fmla="*/ 0 w 15875"/>
                <a:gd name="connsiteY1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" h="5143500">
                  <a:moveTo>
                    <a:pt x="0" y="0"/>
                  </a:moveTo>
                  <a:lnTo>
                    <a:pt x="0" y="514350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รูปแบบอิสระ: รูปร่าง 21">
            <a:extLst>
              <a:ext uri="{FF2B5EF4-FFF2-40B4-BE49-F238E27FC236}">
                <a16:creationId xmlns:a16="http://schemas.microsoft.com/office/drawing/2014/main" id="{78B6EF37-F408-4799-A22C-D401CF14DDAC}"/>
              </a:ext>
            </a:extLst>
          </p:cNvPr>
          <p:cNvSpPr/>
          <p:nvPr/>
        </p:nvSpPr>
        <p:spPr>
          <a:xfrm>
            <a:off x="3086952" y="1846262"/>
            <a:ext cx="5204869" cy="2753518"/>
          </a:xfrm>
          <a:custGeom>
            <a:avLst/>
            <a:gdLst>
              <a:gd name="connsiteX0" fmla="*/ 5183922 w 5204869"/>
              <a:gd name="connsiteY0" fmla="*/ 69850 h 2753518"/>
              <a:gd name="connsiteX1" fmla="*/ 5055335 w 5204869"/>
              <a:gd name="connsiteY1" fmla="*/ 20637 h 2753518"/>
              <a:gd name="connsiteX2" fmla="*/ 4868010 w 5204869"/>
              <a:gd name="connsiteY2" fmla="*/ 15875 h 2753518"/>
              <a:gd name="connsiteX3" fmla="*/ 3336072 w 5204869"/>
              <a:gd name="connsiteY3" fmla="*/ 0 h 2753518"/>
              <a:gd name="connsiteX4" fmla="*/ 1804135 w 5204869"/>
              <a:gd name="connsiteY4" fmla="*/ 17462 h 2753518"/>
              <a:gd name="connsiteX5" fmla="*/ 272197 w 5204869"/>
              <a:gd name="connsiteY5" fmla="*/ 68262 h 2753518"/>
              <a:gd name="connsiteX6" fmla="*/ 80110 w 5204869"/>
              <a:gd name="connsiteY6" fmla="*/ 77787 h 2753518"/>
              <a:gd name="connsiteX7" fmla="*/ 48360 w 5204869"/>
              <a:gd name="connsiteY7" fmla="*/ 109537 h 2753518"/>
              <a:gd name="connsiteX8" fmla="*/ 16610 w 5204869"/>
              <a:gd name="connsiteY8" fmla="*/ 2079625 h 2753518"/>
              <a:gd name="connsiteX9" fmla="*/ 49947 w 5204869"/>
              <a:gd name="connsiteY9" fmla="*/ 2635250 h 2753518"/>
              <a:gd name="connsiteX10" fmla="*/ 56297 w 5204869"/>
              <a:gd name="connsiteY10" fmla="*/ 2652712 h 2753518"/>
              <a:gd name="connsiteX11" fmla="*/ 148372 w 5204869"/>
              <a:gd name="connsiteY11" fmla="*/ 2722562 h 2753518"/>
              <a:gd name="connsiteX12" fmla="*/ 362685 w 5204869"/>
              <a:gd name="connsiteY12" fmla="*/ 2736850 h 2753518"/>
              <a:gd name="connsiteX13" fmla="*/ 875447 w 5204869"/>
              <a:gd name="connsiteY13" fmla="*/ 2747962 h 2753518"/>
              <a:gd name="connsiteX14" fmla="*/ 1900972 w 5204869"/>
              <a:gd name="connsiteY14" fmla="*/ 2751138 h 2753518"/>
              <a:gd name="connsiteX15" fmla="*/ 2926497 w 5204869"/>
              <a:gd name="connsiteY15" fmla="*/ 2727325 h 2753518"/>
              <a:gd name="connsiteX16" fmla="*/ 3950435 w 5204869"/>
              <a:gd name="connsiteY16" fmla="*/ 2678113 h 2753518"/>
              <a:gd name="connsiteX17" fmla="*/ 4947385 w 5204869"/>
              <a:gd name="connsiteY17" fmla="*/ 2659062 h 2753518"/>
              <a:gd name="connsiteX18" fmla="*/ 5064860 w 5204869"/>
              <a:gd name="connsiteY18" fmla="*/ 2678113 h 2753518"/>
              <a:gd name="connsiteX19" fmla="*/ 5063273 w 5204869"/>
              <a:gd name="connsiteY19" fmla="*/ 2722562 h 2753518"/>
              <a:gd name="connsiteX20" fmla="*/ 5126773 w 5204869"/>
              <a:gd name="connsiteY20" fmla="*/ 2722562 h 2753518"/>
              <a:gd name="connsiteX21" fmla="*/ 5174398 w 5204869"/>
              <a:gd name="connsiteY21" fmla="*/ 1189037 h 2753518"/>
              <a:gd name="connsiteX22" fmla="*/ 5198210 w 5204869"/>
              <a:gd name="connsiteY22" fmla="*/ 417513 h 2753518"/>
              <a:gd name="connsiteX23" fmla="*/ 5204560 w 5204869"/>
              <a:gd name="connsiteY23" fmla="*/ 223837 h 2753518"/>
              <a:gd name="connsiteX24" fmla="*/ 5183922 w 5204869"/>
              <a:gd name="connsiteY24" fmla="*/ 69850 h 2753518"/>
              <a:gd name="connsiteX25" fmla="*/ 5139473 w 5204869"/>
              <a:gd name="connsiteY25" fmla="*/ 174625 h 2753518"/>
              <a:gd name="connsiteX26" fmla="*/ 5136297 w 5204869"/>
              <a:gd name="connsiteY26" fmla="*/ 276225 h 2753518"/>
              <a:gd name="connsiteX27" fmla="*/ 5112485 w 5204869"/>
              <a:gd name="connsiteY27" fmla="*/ 1028700 h 2753518"/>
              <a:gd name="connsiteX28" fmla="*/ 5066447 w 5204869"/>
              <a:gd name="connsiteY28" fmla="*/ 2541587 h 2753518"/>
              <a:gd name="connsiteX29" fmla="*/ 5064860 w 5204869"/>
              <a:gd name="connsiteY29" fmla="*/ 2616200 h 2753518"/>
              <a:gd name="connsiteX30" fmla="*/ 4118710 w 5204869"/>
              <a:gd name="connsiteY30" fmla="*/ 2606675 h 2753518"/>
              <a:gd name="connsiteX31" fmla="*/ 3113822 w 5204869"/>
              <a:gd name="connsiteY31" fmla="*/ 2659062 h 2753518"/>
              <a:gd name="connsiteX32" fmla="*/ 2108935 w 5204869"/>
              <a:gd name="connsiteY32" fmla="*/ 2687638 h 2753518"/>
              <a:gd name="connsiteX33" fmla="*/ 1097697 w 5204869"/>
              <a:gd name="connsiteY33" fmla="*/ 2690812 h 2753518"/>
              <a:gd name="connsiteX34" fmla="*/ 594460 w 5204869"/>
              <a:gd name="connsiteY34" fmla="*/ 2682875 h 2753518"/>
              <a:gd name="connsiteX35" fmla="*/ 345222 w 5204869"/>
              <a:gd name="connsiteY35" fmla="*/ 2676525 h 2753518"/>
              <a:gd name="connsiteX36" fmla="*/ 221397 w 5204869"/>
              <a:gd name="connsiteY36" fmla="*/ 2673350 h 2753518"/>
              <a:gd name="connsiteX37" fmla="*/ 143610 w 5204869"/>
              <a:gd name="connsiteY37" fmla="*/ 2657475 h 2753518"/>
              <a:gd name="connsiteX38" fmla="*/ 111860 w 5204869"/>
              <a:gd name="connsiteY38" fmla="*/ 2617788 h 2753518"/>
              <a:gd name="connsiteX39" fmla="*/ 108685 w 5204869"/>
              <a:gd name="connsiteY39" fmla="*/ 2601913 h 2753518"/>
              <a:gd name="connsiteX40" fmla="*/ 76935 w 5204869"/>
              <a:gd name="connsiteY40" fmla="*/ 668337 h 2753518"/>
              <a:gd name="connsiteX41" fmla="*/ 108685 w 5204869"/>
              <a:gd name="connsiteY41" fmla="*/ 142875 h 2753518"/>
              <a:gd name="connsiteX42" fmla="*/ 1589822 w 5204869"/>
              <a:gd name="connsiteY42" fmla="*/ 88900 h 2753518"/>
              <a:gd name="connsiteX43" fmla="*/ 3096360 w 5204869"/>
              <a:gd name="connsiteY43" fmla="*/ 66675 h 2753518"/>
              <a:gd name="connsiteX44" fmla="*/ 4602897 w 5204869"/>
              <a:gd name="connsiteY44" fmla="*/ 76200 h 2753518"/>
              <a:gd name="connsiteX45" fmla="*/ 4983897 w 5204869"/>
              <a:gd name="connsiteY45" fmla="*/ 84137 h 2753518"/>
              <a:gd name="connsiteX46" fmla="*/ 5071210 w 5204869"/>
              <a:gd name="connsiteY46" fmla="*/ 85725 h 2753518"/>
              <a:gd name="connsiteX47" fmla="*/ 5131535 w 5204869"/>
              <a:gd name="connsiteY47" fmla="*/ 106362 h 2753518"/>
              <a:gd name="connsiteX48" fmla="*/ 5139473 w 5204869"/>
              <a:gd name="connsiteY48" fmla="*/ 174625 h 275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204869" h="2753518">
                <a:moveTo>
                  <a:pt x="5183922" y="69850"/>
                </a:moveTo>
                <a:cubicBezTo>
                  <a:pt x="5155348" y="26987"/>
                  <a:pt x="5102960" y="22225"/>
                  <a:pt x="5055335" y="20637"/>
                </a:cubicBezTo>
                <a:cubicBezTo>
                  <a:pt x="4993422" y="19050"/>
                  <a:pt x="4929922" y="17462"/>
                  <a:pt x="4868010" y="15875"/>
                </a:cubicBezTo>
                <a:cubicBezTo>
                  <a:pt x="4356835" y="4762"/>
                  <a:pt x="3847247" y="0"/>
                  <a:pt x="3336072" y="0"/>
                </a:cubicBezTo>
                <a:cubicBezTo>
                  <a:pt x="2824897" y="0"/>
                  <a:pt x="2315310" y="6350"/>
                  <a:pt x="1804135" y="17462"/>
                </a:cubicBezTo>
                <a:cubicBezTo>
                  <a:pt x="1292960" y="28575"/>
                  <a:pt x="783372" y="46037"/>
                  <a:pt x="272197" y="68262"/>
                </a:cubicBezTo>
                <a:cubicBezTo>
                  <a:pt x="208697" y="71438"/>
                  <a:pt x="143610" y="74612"/>
                  <a:pt x="80110" y="77787"/>
                </a:cubicBezTo>
                <a:cubicBezTo>
                  <a:pt x="62647" y="79375"/>
                  <a:pt x="49947" y="92075"/>
                  <a:pt x="48360" y="109537"/>
                </a:cubicBezTo>
                <a:cubicBezTo>
                  <a:pt x="-2440" y="765175"/>
                  <a:pt x="-13553" y="1423988"/>
                  <a:pt x="16610" y="2079625"/>
                </a:cubicBezTo>
                <a:cubicBezTo>
                  <a:pt x="24547" y="2265363"/>
                  <a:pt x="35660" y="2449513"/>
                  <a:pt x="49947" y="2635250"/>
                </a:cubicBezTo>
                <a:cubicBezTo>
                  <a:pt x="49947" y="2643187"/>
                  <a:pt x="53122" y="2647950"/>
                  <a:pt x="56297" y="2652712"/>
                </a:cubicBezTo>
                <a:cubicBezTo>
                  <a:pt x="70584" y="2689225"/>
                  <a:pt x="110272" y="2711450"/>
                  <a:pt x="148372" y="2722562"/>
                </a:cubicBezTo>
                <a:cubicBezTo>
                  <a:pt x="216635" y="2741613"/>
                  <a:pt x="292835" y="2735263"/>
                  <a:pt x="362685" y="2736850"/>
                </a:cubicBezTo>
                <a:cubicBezTo>
                  <a:pt x="534135" y="2741613"/>
                  <a:pt x="703997" y="2744788"/>
                  <a:pt x="875447" y="2747962"/>
                </a:cubicBezTo>
                <a:cubicBezTo>
                  <a:pt x="1216760" y="2752725"/>
                  <a:pt x="1559660" y="2754312"/>
                  <a:pt x="1900972" y="2751138"/>
                </a:cubicBezTo>
                <a:cubicBezTo>
                  <a:pt x="2242285" y="2747962"/>
                  <a:pt x="2585185" y="2740025"/>
                  <a:pt x="2926497" y="2727325"/>
                </a:cubicBezTo>
                <a:cubicBezTo>
                  <a:pt x="3267810" y="2714625"/>
                  <a:pt x="3609122" y="2698750"/>
                  <a:pt x="3950435" y="2678113"/>
                </a:cubicBezTo>
                <a:cubicBezTo>
                  <a:pt x="4280635" y="2657475"/>
                  <a:pt x="4615598" y="2619375"/>
                  <a:pt x="4947385" y="2659062"/>
                </a:cubicBezTo>
                <a:cubicBezTo>
                  <a:pt x="4987072" y="2663825"/>
                  <a:pt x="5025172" y="2670175"/>
                  <a:pt x="5064860" y="2678113"/>
                </a:cubicBezTo>
                <a:cubicBezTo>
                  <a:pt x="5064860" y="2692400"/>
                  <a:pt x="5063273" y="2708275"/>
                  <a:pt x="5063273" y="2722562"/>
                </a:cubicBezTo>
                <a:cubicBezTo>
                  <a:pt x="5061685" y="2763837"/>
                  <a:pt x="5125185" y="2763837"/>
                  <a:pt x="5126773" y="2722562"/>
                </a:cubicBezTo>
                <a:lnTo>
                  <a:pt x="5174398" y="1189037"/>
                </a:lnTo>
                <a:cubicBezTo>
                  <a:pt x="5182335" y="931862"/>
                  <a:pt x="5190273" y="674688"/>
                  <a:pt x="5198210" y="417513"/>
                </a:cubicBezTo>
                <a:cubicBezTo>
                  <a:pt x="5199797" y="352425"/>
                  <a:pt x="5201384" y="288925"/>
                  <a:pt x="5204560" y="223837"/>
                </a:cubicBezTo>
                <a:cubicBezTo>
                  <a:pt x="5202973" y="176212"/>
                  <a:pt x="5212497" y="114300"/>
                  <a:pt x="5183922" y="69850"/>
                </a:cubicBezTo>
                <a:close/>
                <a:moveTo>
                  <a:pt x="5139473" y="174625"/>
                </a:moveTo>
                <a:cubicBezTo>
                  <a:pt x="5137884" y="207962"/>
                  <a:pt x="5137884" y="242888"/>
                  <a:pt x="5136297" y="276225"/>
                </a:cubicBezTo>
                <a:cubicBezTo>
                  <a:pt x="5128360" y="527050"/>
                  <a:pt x="5120422" y="777875"/>
                  <a:pt x="5112485" y="1028700"/>
                </a:cubicBezTo>
                <a:cubicBezTo>
                  <a:pt x="5096610" y="1533525"/>
                  <a:pt x="5080735" y="2038350"/>
                  <a:pt x="5066447" y="2541587"/>
                </a:cubicBezTo>
                <a:cubicBezTo>
                  <a:pt x="5066447" y="2566988"/>
                  <a:pt x="5064860" y="2590800"/>
                  <a:pt x="5064860" y="2616200"/>
                </a:cubicBezTo>
                <a:cubicBezTo>
                  <a:pt x="4752122" y="2559050"/>
                  <a:pt x="4433035" y="2586038"/>
                  <a:pt x="4118710" y="2606675"/>
                </a:cubicBezTo>
                <a:cubicBezTo>
                  <a:pt x="3783747" y="2628900"/>
                  <a:pt x="3448785" y="2646363"/>
                  <a:pt x="3113822" y="2659062"/>
                </a:cubicBezTo>
                <a:cubicBezTo>
                  <a:pt x="2778860" y="2671763"/>
                  <a:pt x="2443897" y="2681288"/>
                  <a:pt x="2108935" y="2687638"/>
                </a:cubicBezTo>
                <a:cubicBezTo>
                  <a:pt x="1772385" y="2692400"/>
                  <a:pt x="1435835" y="2693988"/>
                  <a:pt x="1097697" y="2690812"/>
                </a:cubicBezTo>
                <a:cubicBezTo>
                  <a:pt x="929422" y="2689225"/>
                  <a:pt x="762735" y="2686050"/>
                  <a:pt x="594460" y="2682875"/>
                </a:cubicBezTo>
                <a:cubicBezTo>
                  <a:pt x="511910" y="2681288"/>
                  <a:pt x="429360" y="2678113"/>
                  <a:pt x="345222" y="2676525"/>
                </a:cubicBezTo>
                <a:cubicBezTo>
                  <a:pt x="303947" y="2674937"/>
                  <a:pt x="262672" y="2674937"/>
                  <a:pt x="221397" y="2673350"/>
                </a:cubicBezTo>
                <a:cubicBezTo>
                  <a:pt x="194410" y="2671763"/>
                  <a:pt x="167422" y="2668587"/>
                  <a:pt x="143610" y="2657475"/>
                </a:cubicBezTo>
                <a:cubicBezTo>
                  <a:pt x="124560" y="2649538"/>
                  <a:pt x="110272" y="2638425"/>
                  <a:pt x="111860" y="2617788"/>
                </a:cubicBezTo>
                <a:cubicBezTo>
                  <a:pt x="111860" y="2611437"/>
                  <a:pt x="110272" y="2606675"/>
                  <a:pt x="108685" y="2601913"/>
                </a:cubicBezTo>
                <a:cubicBezTo>
                  <a:pt x="59472" y="1958975"/>
                  <a:pt x="48360" y="1312863"/>
                  <a:pt x="76935" y="668337"/>
                </a:cubicBezTo>
                <a:cubicBezTo>
                  <a:pt x="84872" y="493712"/>
                  <a:pt x="94397" y="319087"/>
                  <a:pt x="108685" y="142875"/>
                </a:cubicBezTo>
                <a:cubicBezTo>
                  <a:pt x="602397" y="119063"/>
                  <a:pt x="1096110" y="101600"/>
                  <a:pt x="1589822" y="88900"/>
                </a:cubicBezTo>
                <a:cubicBezTo>
                  <a:pt x="2091472" y="76200"/>
                  <a:pt x="2594710" y="68262"/>
                  <a:pt x="3096360" y="66675"/>
                </a:cubicBezTo>
                <a:cubicBezTo>
                  <a:pt x="3598010" y="65087"/>
                  <a:pt x="4101247" y="68262"/>
                  <a:pt x="4602897" y="76200"/>
                </a:cubicBezTo>
                <a:cubicBezTo>
                  <a:pt x="4729897" y="77787"/>
                  <a:pt x="4856897" y="80962"/>
                  <a:pt x="4983897" y="84137"/>
                </a:cubicBezTo>
                <a:cubicBezTo>
                  <a:pt x="5012473" y="84137"/>
                  <a:pt x="5042634" y="85725"/>
                  <a:pt x="5071210" y="85725"/>
                </a:cubicBezTo>
                <a:cubicBezTo>
                  <a:pt x="5090259" y="87313"/>
                  <a:pt x="5118835" y="87313"/>
                  <a:pt x="5131535" y="106362"/>
                </a:cubicBezTo>
                <a:cubicBezTo>
                  <a:pt x="5144235" y="123825"/>
                  <a:pt x="5139473" y="152400"/>
                  <a:pt x="5139473" y="174625"/>
                </a:cubicBezTo>
                <a:close/>
              </a:path>
            </a:pathLst>
          </a:custGeom>
          <a:solidFill>
            <a:srgbClr val="000000"/>
          </a:solidFill>
          <a:ln w="158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กราฟิก 2">
            <a:extLst>
              <a:ext uri="{FF2B5EF4-FFF2-40B4-BE49-F238E27FC236}">
                <a16:creationId xmlns:a16="http://schemas.microsoft.com/office/drawing/2014/main" id="{57B6CD5E-29E2-4A9A-8A2A-E92DE72C97D9}"/>
              </a:ext>
            </a:extLst>
          </p:cNvPr>
          <p:cNvGrpSpPr/>
          <p:nvPr/>
        </p:nvGrpSpPr>
        <p:grpSpPr>
          <a:xfrm>
            <a:off x="894499" y="1677489"/>
            <a:ext cx="1753303" cy="2987943"/>
            <a:chOff x="894499" y="1677489"/>
            <a:chExt cx="1753303" cy="2987943"/>
          </a:xfrm>
        </p:grpSpPr>
        <p:sp>
          <p:nvSpPr>
            <p:cNvPr id="24" name="รูปแบบอิสระ: รูปร่าง 23">
              <a:extLst>
                <a:ext uri="{FF2B5EF4-FFF2-40B4-BE49-F238E27FC236}">
                  <a16:creationId xmlns:a16="http://schemas.microsoft.com/office/drawing/2014/main" id="{187A5C0A-D17F-42AB-8D42-BBD3C3C92C42}"/>
                </a:ext>
              </a:extLst>
            </p:cNvPr>
            <p:cNvSpPr/>
            <p:nvPr/>
          </p:nvSpPr>
          <p:spPr>
            <a:xfrm>
              <a:off x="1011358" y="2982427"/>
              <a:ext cx="1513575" cy="989459"/>
            </a:xfrm>
            <a:custGeom>
              <a:avLst/>
              <a:gdLst>
                <a:gd name="connsiteX0" fmla="*/ 1512766 w 1513575"/>
                <a:gd name="connsiteY0" fmla="*/ 362435 h 989459"/>
                <a:gd name="connsiteX1" fmla="*/ 1339729 w 1513575"/>
                <a:gd name="connsiteY1" fmla="*/ 219560 h 989459"/>
                <a:gd name="connsiteX2" fmla="*/ 1149229 w 1513575"/>
                <a:gd name="connsiteY2" fmla="*/ 105260 h 989459"/>
                <a:gd name="connsiteX3" fmla="*/ 1044454 w 1513575"/>
                <a:gd name="connsiteY3" fmla="*/ 13185 h 989459"/>
                <a:gd name="connsiteX4" fmla="*/ 971429 w 1513575"/>
                <a:gd name="connsiteY4" fmla="*/ 43347 h 989459"/>
                <a:gd name="connsiteX5" fmla="*/ 971429 w 1513575"/>
                <a:gd name="connsiteY5" fmla="*/ 46522 h 989459"/>
                <a:gd name="connsiteX6" fmla="*/ 971429 w 1513575"/>
                <a:gd name="connsiteY6" fmla="*/ 46522 h 989459"/>
                <a:gd name="connsiteX7" fmla="*/ 917454 w 1513575"/>
                <a:gd name="connsiteY7" fmla="*/ 48109 h 989459"/>
                <a:gd name="connsiteX8" fmla="*/ 911104 w 1513575"/>
                <a:gd name="connsiteY8" fmla="*/ 48109 h 989459"/>
                <a:gd name="connsiteX9" fmla="*/ 880941 w 1513575"/>
                <a:gd name="connsiteY9" fmla="*/ 116372 h 989459"/>
                <a:gd name="connsiteX10" fmla="*/ 820616 w 1513575"/>
                <a:gd name="connsiteY10" fmla="*/ 230672 h 989459"/>
                <a:gd name="connsiteX11" fmla="*/ 769816 w 1513575"/>
                <a:gd name="connsiteY11" fmla="*/ 235435 h 989459"/>
                <a:gd name="connsiteX12" fmla="*/ 617416 w 1513575"/>
                <a:gd name="connsiteY12" fmla="*/ 156060 h 989459"/>
                <a:gd name="connsiteX13" fmla="*/ 615829 w 1513575"/>
                <a:gd name="connsiteY13" fmla="*/ 152885 h 989459"/>
                <a:gd name="connsiteX14" fmla="*/ 631704 w 1513575"/>
                <a:gd name="connsiteY14" fmla="*/ 143359 h 989459"/>
                <a:gd name="connsiteX15" fmla="*/ 595191 w 1513575"/>
                <a:gd name="connsiteY15" fmla="*/ 67160 h 989459"/>
                <a:gd name="connsiteX16" fmla="*/ 563441 w 1513575"/>
                <a:gd name="connsiteY16" fmla="*/ 52872 h 989459"/>
                <a:gd name="connsiteX17" fmla="*/ 533279 w 1513575"/>
                <a:gd name="connsiteY17" fmla="*/ 52872 h 989459"/>
                <a:gd name="connsiteX18" fmla="*/ 457079 w 1513575"/>
                <a:gd name="connsiteY18" fmla="*/ 38585 h 989459"/>
                <a:gd name="connsiteX19" fmla="*/ 418979 w 1513575"/>
                <a:gd name="connsiteY19" fmla="*/ 24297 h 989459"/>
                <a:gd name="connsiteX20" fmla="*/ 385641 w 1513575"/>
                <a:gd name="connsiteY20" fmla="*/ 484 h 989459"/>
                <a:gd name="connsiteX21" fmla="*/ 338016 w 1513575"/>
                <a:gd name="connsiteY21" fmla="*/ 30647 h 989459"/>
                <a:gd name="connsiteX22" fmla="*/ 336429 w 1513575"/>
                <a:gd name="connsiteY22" fmla="*/ 51285 h 989459"/>
                <a:gd name="connsiteX23" fmla="*/ 336429 w 1513575"/>
                <a:gd name="connsiteY23" fmla="*/ 54460 h 989459"/>
                <a:gd name="connsiteX24" fmla="*/ 315791 w 1513575"/>
                <a:gd name="connsiteY24" fmla="*/ 59222 h 989459"/>
                <a:gd name="connsiteX25" fmla="*/ 287216 w 1513575"/>
                <a:gd name="connsiteY25" fmla="*/ 79859 h 989459"/>
                <a:gd name="connsiteX26" fmla="*/ 217366 w 1513575"/>
                <a:gd name="connsiteY26" fmla="*/ 200510 h 989459"/>
                <a:gd name="connsiteX27" fmla="*/ 211016 w 1513575"/>
                <a:gd name="connsiteY27" fmla="*/ 221147 h 989459"/>
                <a:gd name="connsiteX28" fmla="*/ 195141 w 1513575"/>
                <a:gd name="connsiteY28" fmla="*/ 251310 h 989459"/>
                <a:gd name="connsiteX29" fmla="*/ 12579 w 1513575"/>
                <a:gd name="connsiteY29" fmla="*/ 484672 h 989459"/>
                <a:gd name="connsiteX30" fmla="*/ 6229 w 1513575"/>
                <a:gd name="connsiteY30" fmla="*/ 537060 h 989459"/>
                <a:gd name="connsiteX31" fmla="*/ 76079 w 1513575"/>
                <a:gd name="connsiteY31" fmla="*/ 592622 h 989459"/>
                <a:gd name="connsiteX32" fmla="*/ 101479 w 1513575"/>
                <a:gd name="connsiteY32" fmla="*/ 627547 h 989459"/>
                <a:gd name="connsiteX33" fmla="*/ 263404 w 1513575"/>
                <a:gd name="connsiteY33" fmla="*/ 564047 h 989459"/>
                <a:gd name="connsiteX34" fmla="*/ 261816 w 1513575"/>
                <a:gd name="connsiteY34" fmla="*/ 570397 h 989459"/>
                <a:gd name="connsiteX35" fmla="*/ 255466 w 1513575"/>
                <a:gd name="connsiteY35" fmla="*/ 649772 h 989459"/>
                <a:gd name="connsiteX36" fmla="*/ 252291 w 1513575"/>
                <a:gd name="connsiteY36" fmla="*/ 668822 h 989459"/>
                <a:gd name="connsiteX37" fmla="*/ 253879 w 1513575"/>
                <a:gd name="connsiteY37" fmla="*/ 702160 h 989459"/>
                <a:gd name="connsiteX38" fmla="*/ 250704 w 1513575"/>
                <a:gd name="connsiteY38" fmla="*/ 878372 h 989459"/>
                <a:gd name="connsiteX39" fmla="*/ 293566 w 1513575"/>
                <a:gd name="connsiteY39" fmla="*/ 919647 h 989459"/>
                <a:gd name="connsiteX40" fmla="*/ 307854 w 1513575"/>
                <a:gd name="connsiteY40" fmla="*/ 927585 h 989459"/>
                <a:gd name="connsiteX41" fmla="*/ 450729 w 1513575"/>
                <a:gd name="connsiteY41" fmla="*/ 943460 h 989459"/>
                <a:gd name="connsiteX42" fmla="*/ 469779 w 1513575"/>
                <a:gd name="connsiteY42" fmla="*/ 948222 h 989459"/>
                <a:gd name="connsiteX43" fmla="*/ 901579 w 1513575"/>
                <a:gd name="connsiteY43" fmla="*/ 983147 h 989459"/>
                <a:gd name="connsiteX44" fmla="*/ 1174629 w 1513575"/>
                <a:gd name="connsiteY44" fmla="*/ 924410 h 989459"/>
                <a:gd name="connsiteX45" fmla="*/ 1182566 w 1513575"/>
                <a:gd name="connsiteY45" fmla="*/ 911710 h 989459"/>
                <a:gd name="connsiteX46" fmla="*/ 1227016 w 1513575"/>
                <a:gd name="connsiteY46" fmla="*/ 879960 h 989459"/>
                <a:gd name="connsiteX47" fmla="*/ 1223842 w 1513575"/>
                <a:gd name="connsiteY47" fmla="*/ 664060 h 989459"/>
                <a:gd name="connsiteX48" fmla="*/ 1188917 w 1513575"/>
                <a:gd name="connsiteY48" fmla="*/ 556110 h 989459"/>
                <a:gd name="connsiteX49" fmla="*/ 1182566 w 1513575"/>
                <a:gd name="connsiteY49" fmla="*/ 546585 h 989459"/>
                <a:gd name="connsiteX50" fmla="*/ 1169866 w 1513575"/>
                <a:gd name="connsiteY50" fmla="*/ 489435 h 989459"/>
                <a:gd name="connsiteX51" fmla="*/ 1144467 w 1513575"/>
                <a:gd name="connsiteY51" fmla="*/ 376722 h 989459"/>
                <a:gd name="connsiteX52" fmla="*/ 1152404 w 1513575"/>
                <a:gd name="connsiteY52" fmla="*/ 379897 h 989459"/>
                <a:gd name="connsiteX53" fmla="*/ 1166691 w 1513575"/>
                <a:gd name="connsiteY53" fmla="*/ 392597 h 989459"/>
                <a:gd name="connsiteX54" fmla="*/ 1288929 w 1513575"/>
                <a:gd name="connsiteY54" fmla="*/ 451335 h 989459"/>
                <a:gd name="connsiteX55" fmla="*/ 1323854 w 1513575"/>
                <a:gd name="connsiteY55" fmla="*/ 467210 h 989459"/>
                <a:gd name="connsiteX56" fmla="*/ 1352429 w 1513575"/>
                <a:gd name="connsiteY56" fmla="*/ 470385 h 989459"/>
                <a:gd name="connsiteX57" fmla="*/ 1381004 w 1513575"/>
                <a:gd name="connsiteY57" fmla="*/ 476735 h 989459"/>
                <a:gd name="connsiteX58" fmla="*/ 1496891 w 1513575"/>
                <a:gd name="connsiteY58" fmla="*/ 402122 h 989459"/>
                <a:gd name="connsiteX59" fmla="*/ 1512766 w 1513575"/>
                <a:gd name="connsiteY59" fmla="*/ 362435 h 989459"/>
                <a:gd name="connsiteX60" fmla="*/ 353891 w 1513575"/>
                <a:gd name="connsiteY60" fmla="*/ 479910 h 989459"/>
                <a:gd name="connsiteX61" fmla="*/ 339604 w 1513575"/>
                <a:gd name="connsiteY61" fmla="*/ 486260 h 989459"/>
                <a:gd name="connsiteX62" fmla="*/ 355479 w 1513575"/>
                <a:gd name="connsiteY62" fmla="*/ 468797 h 989459"/>
                <a:gd name="connsiteX63" fmla="*/ 353891 w 1513575"/>
                <a:gd name="connsiteY63" fmla="*/ 479910 h 989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513575" h="989459">
                  <a:moveTo>
                    <a:pt x="1512766" y="362435"/>
                  </a:moveTo>
                  <a:cubicBezTo>
                    <a:pt x="1503241" y="298935"/>
                    <a:pt x="1387354" y="249722"/>
                    <a:pt x="1339729" y="219560"/>
                  </a:cubicBezTo>
                  <a:cubicBezTo>
                    <a:pt x="1284167" y="183047"/>
                    <a:pt x="1215904" y="130660"/>
                    <a:pt x="1149229" y="105260"/>
                  </a:cubicBezTo>
                  <a:cubicBezTo>
                    <a:pt x="1114304" y="75097"/>
                    <a:pt x="1079379" y="43347"/>
                    <a:pt x="1044454" y="13185"/>
                  </a:cubicBezTo>
                  <a:cubicBezTo>
                    <a:pt x="1015879" y="-12215"/>
                    <a:pt x="974604" y="5247"/>
                    <a:pt x="971429" y="43347"/>
                  </a:cubicBezTo>
                  <a:cubicBezTo>
                    <a:pt x="971429" y="44935"/>
                    <a:pt x="971429" y="44935"/>
                    <a:pt x="971429" y="46522"/>
                  </a:cubicBezTo>
                  <a:cubicBezTo>
                    <a:pt x="971429" y="46522"/>
                    <a:pt x="971429" y="46522"/>
                    <a:pt x="971429" y="46522"/>
                  </a:cubicBezTo>
                  <a:cubicBezTo>
                    <a:pt x="957141" y="33822"/>
                    <a:pt x="931741" y="36997"/>
                    <a:pt x="917454" y="48109"/>
                  </a:cubicBezTo>
                  <a:cubicBezTo>
                    <a:pt x="915866" y="48109"/>
                    <a:pt x="912691" y="48109"/>
                    <a:pt x="911104" y="48109"/>
                  </a:cubicBezTo>
                  <a:cubicBezTo>
                    <a:pt x="868241" y="48109"/>
                    <a:pt x="860304" y="90972"/>
                    <a:pt x="880941" y="116372"/>
                  </a:cubicBezTo>
                  <a:cubicBezTo>
                    <a:pt x="860304" y="154472"/>
                    <a:pt x="839666" y="192572"/>
                    <a:pt x="820616" y="230672"/>
                  </a:cubicBezTo>
                  <a:cubicBezTo>
                    <a:pt x="803154" y="233847"/>
                    <a:pt x="784104" y="235435"/>
                    <a:pt x="769816" y="235435"/>
                  </a:cubicBezTo>
                  <a:cubicBezTo>
                    <a:pt x="706316" y="235435"/>
                    <a:pt x="653929" y="208447"/>
                    <a:pt x="617416" y="156060"/>
                  </a:cubicBezTo>
                  <a:cubicBezTo>
                    <a:pt x="617416" y="154472"/>
                    <a:pt x="615829" y="154472"/>
                    <a:pt x="615829" y="152885"/>
                  </a:cubicBezTo>
                  <a:cubicBezTo>
                    <a:pt x="620592" y="149710"/>
                    <a:pt x="626941" y="146535"/>
                    <a:pt x="631704" y="143359"/>
                  </a:cubicBezTo>
                  <a:cubicBezTo>
                    <a:pt x="677741" y="117960"/>
                    <a:pt x="641229" y="51285"/>
                    <a:pt x="595191" y="67160"/>
                  </a:cubicBezTo>
                  <a:cubicBezTo>
                    <a:pt x="588842" y="59222"/>
                    <a:pt x="577729" y="52872"/>
                    <a:pt x="563441" y="52872"/>
                  </a:cubicBezTo>
                  <a:cubicBezTo>
                    <a:pt x="553916" y="52872"/>
                    <a:pt x="544391" y="52872"/>
                    <a:pt x="533279" y="52872"/>
                  </a:cubicBezTo>
                  <a:cubicBezTo>
                    <a:pt x="507879" y="51285"/>
                    <a:pt x="482479" y="48109"/>
                    <a:pt x="457079" y="38585"/>
                  </a:cubicBezTo>
                  <a:cubicBezTo>
                    <a:pt x="444379" y="33822"/>
                    <a:pt x="431679" y="27472"/>
                    <a:pt x="418979" y="24297"/>
                  </a:cubicBezTo>
                  <a:cubicBezTo>
                    <a:pt x="412629" y="11597"/>
                    <a:pt x="399929" y="2072"/>
                    <a:pt x="385641" y="484"/>
                  </a:cubicBezTo>
                  <a:cubicBezTo>
                    <a:pt x="366591" y="-2690"/>
                    <a:pt x="342779" y="10010"/>
                    <a:pt x="338016" y="30647"/>
                  </a:cubicBezTo>
                  <a:cubicBezTo>
                    <a:pt x="336429" y="36997"/>
                    <a:pt x="336429" y="44935"/>
                    <a:pt x="336429" y="51285"/>
                  </a:cubicBezTo>
                  <a:cubicBezTo>
                    <a:pt x="336429" y="52872"/>
                    <a:pt x="336429" y="52872"/>
                    <a:pt x="336429" y="54460"/>
                  </a:cubicBezTo>
                  <a:cubicBezTo>
                    <a:pt x="328491" y="54460"/>
                    <a:pt x="322141" y="56047"/>
                    <a:pt x="315791" y="59222"/>
                  </a:cubicBezTo>
                  <a:cubicBezTo>
                    <a:pt x="304679" y="60810"/>
                    <a:pt x="293566" y="67160"/>
                    <a:pt x="287216" y="79859"/>
                  </a:cubicBezTo>
                  <a:cubicBezTo>
                    <a:pt x="263404" y="119547"/>
                    <a:pt x="239591" y="160822"/>
                    <a:pt x="217366" y="200510"/>
                  </a:cubicBezTo>
                  <a:cubicBezTo>
                    <a:pt x="212604" y="208447"/>
                    <a:pt x="211016" y="214797"/>
                    <a:pt x="211016" y="221147"/>
                  </a:cubicBezTo>
                  <a:cubicBezTo>
                    <a:pt x="206254" y="230672"/>
                    <a:pt x="199904" y="241785"/>
                    <a:pt x="195141" y="251310"/>
                  </a:cubicBezTo>
                  <a:cubicBezTo>
                    <a:pt x="134816" y="329097"/>
                    <a:pt x="72904" y="406885"/>
                    <a:pt x="12579" y="484672"/>
                  </a:cubicBezTo>
                  <a:cubicBezTo>
                    <a:pt x="-121" y="500547"/>
                    <a:pt x="-4884" y="518010"/>
                    <a:pt x="6229" y="537060"/>
                  </a:cubicBezTo>
                  <a:cubicBezTo>
                    <a:pt x="25279" y="571985"/>
                    <a:pt x="50679" y="589447"/>
                    <a:pt x="76079" y="592622"/>
                  </a:cubicBezTo>
                  <a:cubicBezTo>
                    <a:pt x="82429" y="605322"/>
                    <a:pt x="90366" y="616435"/>
                    <a:pt x="101479" y="627547"/>
                  </a:cubicBezTo>
                  <a:cubicBezTo>
                    <a:pt x="161804" y="681522"/>
                    <a:pt x="222129" y="611672"/>
                    <a:pt x="263404" y="564047"/>
                  </a:cubicBezTo>
                  <a:cubicBezTo>
                    <a:pt x="263404" y="565635"/>
                    <a:pt x="261816" y="567222"/>
                    <a:pt x="261816" y="570397"/>
                  </a:cubicBezTo>
                  <a:cubicBezTo>
                    <a:pt x="258641" y="597385"/>
                    <a:pt x="257054" y="622785"/>
                    <a:pt x="255466" y="649772"/>
                  </a:cubicBezTo>
                  <a:cubicBezTo>
                    <a:pt x="252291" y="654535"/>
                    <a:pt x="250704" y="662472"/>
                    <a:pt x="252291" y="668822"/>
                  </a:cubicBezTo>
                  <a:cubicBezTo>
                    <a:pt x="252291" y="679935"/>
                    <a:pt x="252291" y="691047"/>
                    <a:pt x="253879" y="702160"/>
                  </a:cubicBezTo>
                  <a:cubicBezTo>
                    <a:pt x="250704" y="760897"/>
                    <a:pt x="250704" y="819635"/>
                    <a:pt x="250704" y="878372"/>
                  </a:cubicBezTo>
                  <a:cubicBezTo>
                    <a:pt x="250704" y="906947"/>
                    <a:pt x="272929" y="921235"/>
                    <a:pt x="293566" y="919647"/>
                  </a:cubicBezTo>
                  <a:cubicBezTo>
                    <a:pt x="298329" y="922822"/>
                    <a:pt x="303091" y="925997"/>
                    <a:pt x="307854" y="927585"/>
                  </a:cubicBezTo>
                  <a:cubicBezTo>
                    <a:pt x="353891" y="941872"/>
                    <a:pt x="401516" y="943460"/>
                    <a:pt x="450729" y="943460"/>
                  </a:cubicBezTo>
                  <a:cubicBezTo>
                    <a:pt x="457079" y="945047"/>
                    <a:pt x="463429" y="946635"/>
                    <a:pt x="469779" y="948222"/>
                  </a:cubicBezTo>
                  <a:cubicBezTo>
                    <a:pt x="612654" y="965685"/>
                    <a:pt x="757116" y="972035"/>
                    <a:pt x="901579" y="983147"/>
                  </a:cubicBezTo>
                  <a:cubicBezTo>
                    <a:pt x="995241" y="991085"/>
                    <a:pt x="1106366" y="1005372"/>
                    <a:pt x="1174629" y="924410"/>
                  </a:cubicBezTo>
                  <a:cubicBezTo>
                    <a:pt x="1177804" y="921235"/>
                    <a:pt x="1179391" y="916472"/>
                    <a:pt x="1182566" y="911710"/>
                  </a:cubicBezTo>
                  <a:cubicBezTo>
                    <a:pt x="1200029" y="905360"/>
                    <a:pt x="1214316" y="894247"/>
                    <a:pt x="1227016" y="879960"/>
                  </a:cubicBezTo>
                  <a:cubicBezTo>
                    <a:pt x="1268292" y="830747"/>
                    <a:pt x="1250829" y="733910"/>
                    <a:pt x="1223842" y="664060"/>
                  </a:cubicBezTo>
                  <a:cubicBezTo>
                    <a:pt x="1217491" y="627547"/>
                    <a:pt x="1206379" y="592622"/>
                    <a:pt x="1188917" y="556110"/>
                  </a:cubicBezTo>
                  <a:cubicBezTo>
                    <a:pt x="1187329" y="552935"/>
                    <a:pt x="1185741" y="549760"/>
                    <a:pt x="1182566" y="546585"/>
                  </a:cubicBezTo>
                  <a:cubicBezTo>
                    <a:pt x="1177804" y="527535"/>
                    <a:pt x="1174629" y="508485"/>
                    <a:pt x="1169866" y="489435"/>
                  </a:cubicBezTo>
                  <a:cubicBezTo>
                    <a:pt x="1163516" y="451335"/>
                    <a:pt x="1153991" y="414822"/>
                    <a:pt x="1144467" y="376722"/>
                  </a:cubicBezTo>
                  <a:cubicBezTo>
                    <a:pt x="1147641" y="378310"/>
                    <a:pt x="1150816" y="378310"/>
                    <a:pt x="1152404" y="379897"/>
                  </a:cubicBezTo>
                  <a:cubicBezTo>
                    <a:pt x="1155579" y="384660"/>
                    <a:pt x="1160342" y="389422"/>
                    <a:pt x="1166691" y="392597"/>
                  </a:cubicBezTo>
                  <a:cubicBezTo>
                    <a:pt x="1206379" y="414822"/>
                    <a:pt x="1246066" y="435460"/>
                    <a:pt x="1288929" y="451335"/>
                  </a:cubicBezTo>
                  <a:cubicBezTo>
                    <a:pt x="1300042" y="456097"/>
                    <a:pt x="1312741" y="462447"/>
                    <a:pt x="1323854" y="467210"/>
                  </a:cubicBezTo>
                  <a:cubicBezTo>
                    <a:pt x="1333379" y="471972"/>
                    <a:pt x="1344491" y="471972"/>
                    <a:pt x="1352429" y="470385"/>
                  </a:cubicBezTo>
                  <a:cubicBezTo>
                    <a:pt x="1361954" y="473560"/>
                    <a:pt x="1371479" y="475147"/>
                    <a:pt x="1381004" y="476735"/>
                  </a:cubicBezTo>
                  <a:cubicBezTo>
                    <a:pt x="1442917" y="489435"/>
                    <a:pt x="1468316" y="452922"/>
                    <a:pt x="1496891" y="402122"/>
                  </a:cubicBezTo>
                  <a:cubicBezTo>
                    <a:pt x="1509592" y="395772"/>
                    <a:pt x="1515941" y="379897"/>
                    <a:pt x="1512766" y="362435"/>
                  </a:cubicBezTo>
                  <a:close/>
                  <a:moveTo>
                    <a:pt x="353891" y="479910"/>
                  </a:moveTo>
                  <a:cubicBezTo>
                    <a:pt x="349129" y="481497"/>
                    <a:pt x="344366" y="483085"/>
                    <a:pt x="339604" y="486260"/>
                  </a:cubicBezTo>
                  <a:cubicBezTo>
                    <a:pt x="344366" y="479910"/>
                    <a:pt x="350716" y="475147"/>
                    <a:pt x="355479" y="468797"/>
                  </a:cubicBezTo>
                  <a:cubicBezTo>
                    <a:pt x="353891" y="471972"/>
                    <a:pt x="353891" y="476735"/>
                    <a:pt x="353891" y="479910"/>
                  </a:cubicBezTo>
                  <a:close/>
                </a:path>
              </a:pathLst>
            </a:custGeom>
            <a:solidFill>
              <a:srgbClr val="0F408C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รูปแบบอิสระ: รูปร่าง 24">
              <a:extLst>
                <a:ext uri="{FF2B5EF4-FFF2-40B4-BE49-F238E27FC236}">
                  <a16:creationId xmlns:a16="http://schemas.microsoft.com/office/drawing/2014/main" id="{2820AA59-58CE-4A34-B6E8-2BAEA310F5BE}"/>
                </a:ext>
              </a:extLst>
            </p:cNvPr>
            <p:cNvSpPr/>
            <p:nvPr/>
          </p:nvSpPr>
          <p:spPr>
            <a:xfrm>
              <a:off x="1423361" y="2997332"/>
              <a:ext cx="247831" cy="162489"/>
            </a:xfrm>
            <a:custGeom>
              <a:avLst/>
              <a:gdLst>
                <a:gd name="connsiteX0" fmla="*/ 243514 w 247831"/>
                <a:gd name="connsiteY0" fmla="*/ 90355 h 162489"/>
                <a:gd name="connsiteX1" fmla="*/ 232401 w 247831"/>
                <a:gd name="connsiteY1" fmla="*/ 47493 h 162489"/>
                <a:gd name="connsiteX2" fmla="*/ 187951 w 247831"/>
                <a:gd name="connsiteY2" fmla="*/ 45905 h 162489"/>
                <a:gd name="connsiteX3" fmla="*/ 172076 w 247831"/>
                <a:gd name="connsiteY3" fmla="*/ 49080 h 162489"/>
                <a:gd name="connsiteX4" fmla="*/ 160964 w 247831"/>
                <a:gd name="connsiteY4" fmla="*/ 42730 h 162489"/>
                <a:gd name="connsiteX5" fmla="*/ 81589 w 247831"/>
                <a:gd name="connsiteY5" fmla="*/ 36380 h 162489"/>
                <a:gd name="connsiteX6" fmla="*/ 78414 w 247831"/>
                <a:gd name="connsiteY6" fmla="*/ 34793 h 162489"/>
                <a:gd name="connsiteX7" fmla="*/ 32376 w 247831"/>
                <a:gd name="connsiteY7" fmla="*/ 3043 h 162489"/>
                <a:gd name="connsiteX8" fmla="*/ 6976 w 247831"/>
                <a:gd name="connsiteY8" fmla="*/ 36380 h 162489"/>
                <a:gd name="connsiteX9" fmla="*/ 54601 w 247831"/>
                <a:gd name="connsiteY9" fmla="*/ 69718 h 162489"/>
                <a:gd name="connsiteX10" fmla="*/ 78414 w 247831"/>
                <a:gd name="connsiteY10" fmla="*/ 88768 h 162489"/>
                <a:gd name="connsiteX11" fmla="*/ 83176 w 247831"/>
                <a:gd name="connsiteY11" fmla="*/ 98293 h 162489"/>
                <a:gd name="connsiteX12" fmla="*/ 114926 w 247831"/>
                <a:gd name="connsiteY12" fmla="*/ 130043 h 162489"/>
                <a:gd name="connsiteX13" fmla="*/ 130801 w 247831"/>
                <a:gd name="connsiteY13" fmla="*/ 137980 h 162489"/>
                <a:gd name="connsiteX14" fmla="*/ 153026 w 247831"/>
                <a:gd name="connsiteY14" fmla="*/ 153855 h 162489"/>
                <a:gd name="connsiteX15" fmla="*/ 199063 w 247831"/>
                <a:gd name="connsiteY15" fmla="*/ 155443 h 162489"/>
                <a:gd name="connsiteX16" fmla="*/ 226051 w 247831"/>
                <a:gd name="connsiteY16" fmla="*/ 125280 h 162489"/>
                <a:gd name="connsiteX17" fmla="*/ 243514 w 247831"/>
                <a:gd name="connsiteY17" fmla="*/ 90355 h 162489"/>
                <a:gd name="connsiteX18" fmla="*/ 243514 w 247831"/>
                <a:gd name="connsiteY18" fmla="*/ 90355 h 16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831" h="162489">
                  <a:moveTo>
                    <a:pt x="243514" y="90355"/>
                  </a:moveTo>
                  <a:cubicBezTo>
                    <a:pt x="249864" y="74480"/>
                    <a:pt x="251451" y="57018"/>
                    <a:pt x="232401" y="47493"/>
                  </a:cubicBezTo>
                  <a:cubicBezTo>
                    <a:pt x="219701" y="41143"/>
                    <a:pt x="202239" y="44318"/>
                    <a:pt x="187951" y="45905"/>
                  </a:cubicBezTo>
                  <a:cubicBezTo>
                    <a:pt x="181601" y="47493"/>
                    <a:pt x="176839" y="47493"/>
                    <a:pt x="172076" y="49080"/>
                  </a:cubicBezTo>
                  <a:cubicBezTo>
                    <a:pt x="168901" y="45905"/>
                    <a:pt x="165726" y="42730"/>
                    <a:pt x="160964" y="42730"/>
                  </a:cubicBezTo>
                  <a:cubicBezTo>
                    <a:pt x="133976" y="37968"/>
                    <a:pt x="108576" y="36380"/>
                    <a:pt x="81589" y="36380"/>
                  </a:cubicBezTo>
                  <a:cubicBezTo>
                    <a:pt x="80001" y="36380"/>
                    <a:pt x="78414" y="34793"/>
                    <a:pt x="78414" y="34793"/>
                  </a:cubicBezTo>
                  <a:cubicBezTo>
                    <a:pt x="64126" y="23680"/>
                    <a:pt x="48251" y="12568"/>
                    <a:pt x="32376" y="3043"/>
                  </a:cubicBezTo>
                  <a:cubicBezTo>
                    <a:pt x="11739" y="-9657"/>
                    <a:pt x="-12074" y="20505"/>
                    <a:pt x="6976" y="36380"/>
                  </a:cubicBezTo>
                  <a:cubicBezTo>
                    <a:pt x="21264" y="49080"/>
                    <a:pt x="37139" y="60193"/>
                    <a:pt x="54601" y="69718"/>
                  </a:cubicBezTo>
                  <a:cubicBezTo>
                    <a:pt x="62539" y="76068"/>
                    <a:pt x="70476" y="82418"/>
                    <a:pt x="78414" y="88768"/>
                  </a:cubicBezTo>
                  <a:cubicBezTo>
                    <a:pt x="80001" y="91943"/>
                    <a:pt x="81589" y="95118"/>
                    <a:pt x="83176" y="98293"/>
                  </a:cubicBezTo>
                  <a:cubicBezTo>
                    <a:pt x="92701" y="109405"/>
                    <a:pt x="103813" y="120518"/>
                    <a:pt x="114926" y="130043"/>
                  </a:cubicBezTo>
                  <a:cubicBezTo>
                    <a:pt x="119688" y="133218"/>
                    <a:pt x="126039" y="136393"/>
                    <a:pt x="130801" y="137980"/>
                  </a:cubicBezTo>
                  <a:cubicBezTo>
                    <a:pt x="138739" y="142743"/>
                    <a:pt x="145089" y="149093"/>
                    <a:pt x="153026" y="153855"/>
                  </a:cubicBezTo>
                  <a:cubicBezTo>
                    <a:pt x="167313" y="163380"/>
                    <a:pt x="184776" y="166555"/>
                    <a:pt x="199063" y="155443"/>
                  </a:cubicBezTo>
                  <a:cubicBezTo>
                    <a:pt x="210176" y="147505"/>
                    <a:pt x="218114" y="136393"/>
                    <a:pt x="226051" y="125280"/>
                  </a:cubicBezTo>
                  <a:cubicBezTo>
                    <a:pt x="229226" y="115755"/>
                    <a:pt x="238751" y="103055"/>
                    <a:pt x="243514" y="90355"/>
                  </a:cubicBezTo>
                  <a:cubicBezTo>
                    <a:pt x="243514" y="91943"/>
                    <a:pt x="243514" y="90355"/>
                    <a:pt x="243514" y="90355"/>
                  </a:cubicBezTo>
                  <a:close/>
                </a:path>
              </a:pathLst>
            </a:custGeom>
            <a:solidFill>
              <a:srgbClr val="ED2307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รูปแบบอิสระ: รูปร่าง 25">
              <a:extLst>
                <a:ext uri="{FF2B5EF4-FFF2-40B4-BE49-F238E27FC236}">
                  <a16:creationId xmlns:a16="http://schemas.microsoft.com/office/drawing/2014/main" id="{5C0777D5-D13E-48D0-8670-8451B328B122}"/>
                </a:ext>
              </a:extLst>
            </p:cNvPr>
            <p:cNvSpPr/>
            <p:nvPr/>
          </p:nvSpPr>
          <p:spPr>
            <a:xfrm>
              <a:off x="1838080" y="3008026"/>
              <a:ext cx="162742" cy="115941"/>
            </a:xfrm>
            <a:custGeom>
              <a:avLst/>
              <a:gdLst>
                <a:gd name="connsiteX0" fmla="*/ 155820 w 162742"/>
                <a:gd name="connsiteY0" fmla="*/ 6636 h 115941"/>
                <a:gd name="connsiteX1" fmla="*/ 130420 w 162742"/>
                <a:gd name="connsiteY1" fmla="*/ 3461 h 115941"/>
                <a:gd name="connsiteX2" fmla="*/ 119307 w 162742"/>
                <a:gd name="connsiteY2" fmla="*/ 11399 h 115941"/>
                <a:gd name="connsiteX3" fmla="*/ 109782 w 162742"/>
                <a:gd name="connsiteY3" fmla="*/ 12986 h 115941"/>
                <a:gd name="connsiteX4" fmla="*/ 95495 w 162742"/>
                <a:gd name="connsiteY4" fmla="*/ 20924 h 115941"/>
                <a:gd name="connsiteX5" fmla="*/ 95495 w 162742"/>
                <a:gd name="connsiteY5" fmla="*/ 20924 h 115941"/>
                <a:gd name="connsiteX6" fmla="*/ 92320 w 162742"/>
                <a:gd name="connsiteY6" fmla="*/ 22511 h 115941"/>
                <a:gd name="connsiteX7" fmla="*/ 82795 w 162742"/>
                <a:gd name="connsiteY7" fmla="*/ 25686 h 115941"/>
                <a:gd name="connsiteX8" fmla="*/ 66920 w 162742"/>
                <a:gd name="connsiteY8" fmla="*/ 28861 h 115941"/>
                <a:gd name="connsiteX9" fmla="*/ 63745 w 162742"/>
                <a:gd name="connsiteY9" fmla="*/ 28861 h 115941"/>
                <a:gd name="connsiteX10" fmla="*/ 62157 w 162742"/>
                <a:gd name="connsiteY10" fmla="*/ 28861 h 115941"/>
                <a:gd name="connsiteX11" fmla="*/ 52632 w 162742"/>
                <a:gd name="connsiteY11" fmla="*/ 28861 h 115941"/>
                <a:gd name="connsiteX12" fmla="*/ 35170 w 162742"/>
                <a:gd name="connsiteY12" fmla="*/ 36799 h 115941"/>
                <a:gd name="connsiteX13" fmla="*/ 12945 w 162742"/>
                <a:gd name="connsiteY13" fmla="*/ 33624 h 115941"/>
                <a:gd name="connsiteX14" fmla="*/ 245 w 162742"/>
                <a:gd name="connsiteY14" fmla="*/ 52674 h 115941"/>
                <a:gd name="connsiteX15" fmla="*/ 35170 w 162742"/>
                <a:gd name="connsiteY15" fmla="*/ 112999 h 115941"/>
                <a:gd name="connsiteX16" fmla="*/ 63745 w 162742"/>
                <a:gd name="connsiteY16" fmla="*/ 106649 h 115941"/>
                <a:gd name="connsiteX17" fmla="*/ 106607 w 162742"/>
                <a:gd name="connsiteY17" fmla="*/ 103474 h 115941"/>
                <a:gd name="connsiteX18" fmla="*/ 135182 w 162742"/>
                <a:gd name="connsiteY18" fmla="*/ 70136 h 115941"/>
                <a:gd name="connsiteX19" fmla="*/ 162170 w 162742"/>
                <a:gd name="connsiteY19" fmla="*/ 30449 h 115941"/>
                <a:gd name="connsiteX20" fmla="*/ 155820 w 162742"/>
                <a:gd name="connsiteY20" fmla="*/ 6636 h 11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2742" h="115941">
                  <a:moveTo>
                    <a:pt x="155820" y="6636"/>
                  </a:moveTo>
                  <a:cubicBezTo>
                    <a:pt x="149470" y="286"/>
                    <a:pt x="138357" y="-2889"/>
                    <a:pt x="130420" y="3461"/>
                  </a:cubicBezTo>
                  <a:cubicBezTo>
                    <a:pt x="127245" y="6636"/>
                    <a:pt x="124070" y="8224"/>
                    <a:pt x="119307" y="11399"/>
                  </a:cubicBezTo>
                  <a:cubicBezTo>
                    <a:pt x="116132" y="11399"/>
                    <a:pt x="112957" y="11399"/>
                    <a:pt x="109782" y="12986"/>
                  </a:cubicBezTo>
                  <a:cubicBezTo>
                    <a:pt x="105020" y="16161"/>
                    <a:pt x="100257" y="17749"/>
                    <a:pt x="95495" y="20924"/>
                  </a:cubicBezTo>
                  <a:cubicBezTo>
                    <a:pt x="95495" y="20924"/>
                    <a:pt x="95495" y="20924"/>
                    <a:pt x="95495" y="20924"/>
                  </a:cubicBezTo>
                  <a:cubicBezTo>
                    <a:pt x="93907" y="20924"/>
                    <a:pt x="92320" y="22511"/>
                    <a:pt x="92320" y="22511"/>
                  </a:cubicBezTo>
                  <a:cubicBezTo>
                    <a:pt x="89145" y="24099"/>
                    <a:pt x="85970" y="24099"/>
                    <a:pt x="82795" y="25686"/>
                  </a:cubicBezTo>
                  <a:cubicBezTo>
                    <a:pt x="78032" y="27274"/>
                    <a:pt x="71682" y="28861"/>
                    <a:pt x="66920" y="28861"/>
                  </a:cubicBezTo>
                  <a:cubicBezTo>
                    <a:pt x="66920" y="28861"/>
                    <a:pt x="65332" y="28861"/>
                    <a:pt x="63745" y="28861"/>
                  </a:cubicBezTo>
                  <a:cubicBezTo>
                    <a:pt x="62157" y="28861"/>
                    <a:pt x="62157" y="28861"/>
                    <a:pt x="62157" y="28861"/>
                  </a:cubicBezTo>
                  <a:cubicBezTo>
                    <a:pt x="58982" y="28861"/>
                    <a:pt x="55807" y="28861"/>
                    <a:pt x="52632" y="28861"/>
                  </a:cubicBezTo>
                  <a:cubicBezTo>
                    <a:pt x="46282" y="28861"/>
                    <a:pt x="39932" y="32036"/>
                    <a:pt x="35170" y="36799"/>
                  </a:cubicBezTo>
                  <a:cubicBezTo>
                    <a:pt x="28820" y="32036"/>
                    <a:pt x="20882" y="30449"/>
                    <a:pt x="12945" y="33624"/>
                  </a:cubicBezTo>
                  <a:cubicBezTo>
                    <a:pt x="5007" y="36799"/>
                    <a:pt x="-1343" y="44736"/>
                    <a:pt x="245" y="52674"/>
                  </a:cubicBezTo>
                  <a:cubicBezTo>
                    <a:pt x="1832" y="78074"/>
                    <a:pt x="14532" y="100299"/>
                    <a:pt x="35170" y="112999"/>
                  </a:cubicBezTo>
                  <a:cubicBezTo>
                    <a:pt x="44695" y="119349"/>
                    <a:pt x="57395" y="114586"/>
                    <a:pt x="63745" y="106649"/>
                  </a:cubicBezTo>
                  <a:cubicBezTo>
                    <a:pt x="76445" y="112999"/>
                    <a:pt x="93907" y="112999"/>
                    <a:pt x="106607" y="103474"/>
                  </a:cubicBezTo>
                  <a:cubicBezTo>
                    <a:pt x="119307" y="95536"/>
                    <a:pt x="127245" y="82836"/>
                    <a:pt x="135182" y="70136"/>
                  </a:cubicBezTo>
                  <a:cubicBezTo>
                    <a:pt x="144707" y="57436"/>
                    <a:pt x="152645" y="43149"/>
                    <a:pt x="162170" y="30449"/>
                  </a:cubicBezTo>
                  <a:cubicBezTo>
                    <a:pt x="163757" y="24099"/>
                    <a:pt x="162170" y="12986"/>
                    <a:pt x="155820" y="6636"/>
                  </a:cubicBezTo>
                  <a:close/>
                </a:path>
              </a:pathLst>
            </a:custGeom>
            <a:solidFill>
              <a:srgbClr val="ED2307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รูปแบบอิสระ: รูปร่าง 26">
              <a:extLst>
                <a:ext uri="{FF2B5EF4-FFF2-40B4-BE49-F238E27FC236}">
                  <a16:creationId xmlns:a16="http://schemas.microsoft.com/office/drawing/2014/main" id="{0D13BE2E-199C-41AD-A026-465C23A2D696}"/>
                </a:ext>
              </a:extLst>
            </p:cNvPr>
            <p:cNvSpPr/>
            <p:nvPr/>
          </p:nvSpPr>
          <p:spPr>
            <a:xfrm>
              <a:off x="894499" y="1677489"/>
              <a:ext cx="1753303" cy="2324099"/>
            </a:xfrm>
            <a:custGeom>
              <a:avLst/>
              <a:gdLst>
                <a:gd name="connsiteX0" fmla="*/ 1750276 w 1753303"/>
                <a:gd name="connsiteY0" fmla="*/ 1727698 h 2324099"/>
                <a:gd name="connsiteX1" fmla="*/ 1647088 w 1753303"/>
                <a:gd name="connsiteY1" fmla="*/ 1665786 h 2324099"/>
                <a:gd name="connsiteX2" fmla="*/ 1648675 w 1753303"/>
                <a:gd name="connsiteY2" fmla="*/ 1651498 h 2324099"/>
                <a:gd name="connsiteX3" fmla="*/ 1608988 w 1753303"/>
                <a:gd name="connsiteY3" fmla="*/ 1600698 h 2324099"/>
                <a:gd name="connsiteX4" fmla="*/ 1520088 w 1753303"/>
                <a:gd name="connsiteY4" fmla="*/ 1545136 h 2324099"/>
                <a:gd name="connsiteX5" fmla="*/ 1193063 w 1753303"/>
                <a:gd name="connsiteY5" fmla="*/ 1326061 h 2324099"/>
                <a:gd name="connsiteX6" fmla="*/ 1194651 w 1753303"/>
                <a:gd name="connsiteY6" fmla="*/ 1322886 h 2324099"/>
                <a:gd name="connsiteX7" fmla="*/ 1196238 w 1753303"/>
                <a:gd name="connsiteY7" fmla="*/ 1316536 h 2324099"/>
                <a:gd name="connsiteX8" fmla="*/ 1548663 w 1753303"/>
                <a:gd name="connsiteY8" fmla="*/ 1005386 h 2324099"/>
                <a:gd name="connsiteX9" fmla="*/ 1586763 w 1753303"/>
                <a:gd name="connsiteY9" fmla="*/ 524373 h 2324099"/>
                <a:gd name="connsiteX10" fmla="*/ 1000975 w 1753303"/>
                <a:gd name="connsiteY10" fmla="*/ 25898 h 2324099"/>
                <a:gd name="connsiteX11" fmla="*/ 958113 w 1753303"/>
                <a:gd name="connsiteY11" fmla="*/ 14785 h 2324099"/>
                <a:gd name="connsiteX12" fmla="*/ 808888 w 1753303"/>
                <a:gd name="connsiteY12" fmla="*/ 5261 h 2324099"/>
                <a:gd name="connsiteX13" fmla="*/ 686650 w 1753303"/>
                <a:gd name="connsiteY13" fmla="*/ 2086 h 2324099"/>
                <a:gd name="connsiteX14" fmla="*/ 569175 w 1753303"/>
                <a:gd name="connsiteY14" fmla="*/ 14785 h 2324099"/>
                <a:gd name="connsiteX15" fmla="*/ 231038 w 1753303"/>
                <a:gd name="connsiteY15" fmla="*/ 202111 h 2324099"/>
                <a:gd name="connsiteX16" fmla="*/ 138963 w 1753303"/>
                <a:gd name="connsiteY16" fmla="*/ 324348 h 2324099"/>
                <a:gd name="connsiteX17" fmla="*/ 18313 w 1753303"/>
                <a:gd name="connsiteY17" fmla="*/ 711698 h 2324099"/>
                <a:gd name="connsiteX18" fmla="*/ 470750 w 1753303"/>
                <a:gd name="connsiteY18" fmla="*/ 1297485 h 2324099"/>
                <a:gd name="connsiteX19" fmla="*/ 110388 w 1753303"/>
                <a:gd name="connsiteY19" fmla="*/ 1813423 h 2324099"/>
                <a:gd name="connsiteX20" fmla="*/ 105625 w 1753303"/>
                <a:gd name="connsiteY20" fmla="*/ 1824536 h 2324099"/>
                <a:gd name="connsiteX21" fmla="*/ 107213 w 1753303"/>
                <a:gd name="connsiteY21" fmla="*/ 1846761 h 2324099"/>
                <a:gd name="connsiteX22" fmla="*/ 115150 w 1753303"/>
                <a:gd name="connsiteY22" fmla="*/ 1854698 h 2324099"/>
                <a:gd name="connsiteX23" fmla="*/ 115150 w 1753303"/>
                <a:gd name="connsiteY23" fmla="*/ 1854698 h 2324099"/>
                <a:gd name="connsiteX24" fmla="*/ 50063 w 1753303"/>
                <a:gd name="connsiteY24" fmla="*/ 1886448 h 2324099"/>
                <a:gd name="connsiteX25" fmla="*/ 850 w 1753303"/>
                <a:gd name="connsiteY25" fmla="*/ 1938836 h 2324099"/>
                <a:gd name="connsiteX26" fmla="*/ 32600 w 1753303"/>
                <a:gd name="connsiteY26" fmla="*/ 1994398 h 2324099"/>
                <a:gd name="connsiteX27" fmla="*/ 61175 w 1753303"/>
                <a:gd name="connsiteY27" fmla="*/ 1999161 h 2324099"/>
                <a:gd name="connsiteX28" fmla="*/ 59588 w 1753303"/>
                <a:gd name="connsiteY28" fmla="*/ 2042023 h 2324099"/>
                <a:gd name="connsiteX29" fmla="*/ 86575 w 1753303"/>
                <a:gd name="connsiteY29" fmla="*/ 2053136 h 2324099"/>
                <a:gd name="connsiteX30" fmla="*/ 126263 w 1753303"/>
                <a:gd name="connsiteY30" fmla="*/ 2080123 h 2324099"/>
                <a:gd name="connsiteX31" fmla="*/ 178650 w 1753303"/>
                <a:gd name="connsiteY31" fmla="*/ 2059485 h 2324099"/>
                <a:gd name="connsiteX32" fmla="*/ 207225 w 1753303"/>
                <a:gd name="connsiteY32" fmla="*/ 2007098 h 2324099"/>
                <a:gd name="connsiteX33" fmla="*/ 216750 w 1753303"/>
                <a:gd name="connsiteY33" fmla="*/ 1999161 h 2324099"/>
                <a:gd name="connsiteX34" fmla="*/ 227863 w 1753303"/>
                <a:gd name="connsiteY34" fmla="*/ 1976936 h 2324099"/>
                <a:gd name="connsiteX35" fmla="*/ 234213 w 1753303"/>
                <a:gd name="connsiteY35" fmla="*/ 1980110 h 2324099"/>
                <a:gd name="connsiteX36" fmla="*/ 351688 w 1753303"/>
                <a:gd name="connsiteY36" fmla="*/ 1922961 h 2324099"/>
                <a:gd name="connsiteX37" fmla="*/ 338988 w 1753303"/>
                <a:gd name="connsiteY37" fmla="*/ 2161086 h 2324099"/>
                <a:gd name="connsiteX38" fmla="*/ 372326 w 1753303"/>
                <a:gd name="connsiteY38" fmla="*/ 2245223 h 2324099"/>
                <a:gd name="connsiteX39" fmla="*/ 415188 w 1753303"/>
                <a:gd name="connsiteY39" fmla="*/ 2256336 h 2324099"/>
                <a:gd name="connsiteX40" fmla="*/ 429475 w 1753303"/>
                <a:gd name="connsiteY40" fmla="*/ 2265861 h 2324099"/>
                <a:gd name="connsiteX41" fmla="*/ 440588 w 1753303"/>
                <a:gd name="connsiteY41" fmla="*/ 2262686 h 2324099"/>
                <a:gd name="connsiteX42" fmla="*/ 510438 w 1753303"/>
                <a:gd name="connsiteY42" fmla="*/ 2276973 h 2324099"/>
                <a:gd name="connsiteX43" fmla="*/ 1040663 w 1753303"/>
                <a:gd name="connsiteY43" fmla="*/ 2315073 h 2324099"/>
                <a:gd name="connsiteX44" fmla="*/ 1294663 w 1753303"/>
                <a:gd name="connsiteY44" fmla="*/ 2240461 h 2324099"/>
                <a:gd name="connsiteX45" fmla="*/ 1294663 w 1753303"/>
                <a:gd name="connsiteY45" fmla="*/ 2240461 h 2324099"/>
                <a:gd name="connsiteX46" fmla="*/ 1293076 w 1753303"/>
                <a:gd name="connsiteY46" fmla="*/ 2246811 h 2324099"/>
                <a:gd name="connsiteX47" fmla="*/ 1332763 w 1753303"/>
                <a:gd name="connsiteY47" fmla="*/ 2229348 h 2324099"/>
                <a:gd name="connsiteX48" fmla="*/ 1332763 w 1753303"/>
                <a:gd name="connsiteY48" fmla="*/ 2226173 h 2324099"/>
                <a:gd name="connsiteX49" fmla="*/ 1391501 w 1753303"/>
                <a:gd name="connsiteY49" fmla="*/ 2145211 h 2324099"/>
                <a:gd name="connsiteX50" fmla="*/ 1375626 w 1753303"/>
                <a:gd name="connsiteY50" fmla="*/ 2002336 h 2324099"/>
                <a:gd name="connsiteX51" fmla="*/ 1293076 w 1753303"/>
                <a:gd name="connsiteY51" fmla="*/ 1734048 h 2324099"/>
                <a:gd name="connsiteX52" fmla="*/ 1542313 w 1753303"/>
                <a:gd name="connsiteY52" fmla="*/ 1827711 h 2324099"/>
                <a:gd name="connsiteX53" fmla="*/ 1559776 w 1753303"/>
                <a:gd name="connsiteY53" fmla="*/ 1821360 h 2324099"/>
                <a:gd name="connsiteX54" fmla="*/ 1572475 w 1753303"/>
                <a:gd name="connsiteY54" fmla="*/ 1821360 h 2324099"/>
                <a:gd name="connsiteX55" fmla="*/ 1583588 w 1753303"/>
                <a:gd name="connsiteY55" fmla="*/ 1856286 h 2324099"/>
                <a:gd name="connsiteX56" fmla="*/ 1620100 w 1753303"/>
                <a:gd name="connsiteY56" fmla="*/ 1900735 h 2324099"/>
                <a:gd name="connsiteX57" fmla="*/ 1662963 w 1753303"/>
                <a:gd name="connsiteY57" fmla="*/ 1878511 h 2324099"/>
                <a:gd name="connsiteX58" fmla="*/ 1667725 w 1753303"/>
                <a:gd name="connsiteY58" fmla="*/ 1851523 h 2324099"/>
                <a:gd name="connsiteX59" fmla="*/ 1667725 w 1753303"/>
                <a:gd name="connsiteY59" fmla="*/ 1848348 h 2324099"/>
                <a:gd name="connsiteX60" fmla="*/ 1718526 w 1753303"/>
                <a:gd name="connsiteY60" fmla="*/ 1834061 h 2324099"/>
                <a:gd name="connsiteX61" fmla="*/ 1726463 w 1753303"/>
                <a:gd name="connsiteY61" fmla="*/ 1788023 h 2324099"/>
                <a:gd name="connsiteX62" fmla="*/ 1729638 w 1753303"/>
                <a:gd name="connsiteY62" fmla="*/ 1786436 h 2324099"/>
                <a:gd name="connsiteX63" fmla="*/ 1750276 w 1753303"/>
                <a:gd name="connsiteY63" fmla="*/ 1727698 h 2324099"/>
                <a:gd name="connsiteX64" fmla="*/ 45300 w 1753303"/>
                <a:gd name="connsiteY64" fmla="*/ 716461 h 2324099"/>
                <a:gd name="connsiteX65" fmla="*/ 162775 w 1753303"/>
                <a:gd name="connsiteY65" fmla="*/ 343398 h 2324099"/>
                <a:gd name="connsiteX66" fmla="*/ 251675 w 1753303"/>
                <a:gd name="connsiteY66" fmla="*/ 224336 h 2324099"/>
                <a:gd name="connsiteX67" fmla="*/ 575525 w 1753303"/>
                <a:gd name="connsiteY67" fmla="*/ 44948 h 2324099"/>
                <a:gd name="connsiteX68" fmla="*/ 689826 w 1753303"/>
                <a:gd name="connsiteY68" fmla="*/ 32248 h 2324099"/>
                <a:gd name="connsiteX69" fmla="*/ 808888 w 1753303"/>
                <a:gd name="connsiteY69" fmla="*/ 35423 h 2324099"/>
                <a:gd name="connsiteX70" fmla="*/ 810475 w 1753303"/>
                <a:gd name="connsiteY70" fmla="*/ 35423 h 2324099"/>
                <a:gd name="connsiteX71" fmla="*/ 812063 w 1753303"/>
                <a:gd name="connsiteY71" fmla="*/ 35423 h 2324099"/>
                <a:gd name="connsiteX72" fmla="*/ 956525 w 1753303"/>
                <a:gd name="connsiteY72" fmla="*/ 43361 h 2324099"/>
                <a:gd name="connsiteX73" fmla="*/ 999388 w 1753303"/>
                <a:gd name="connsiteY73" fmla="*/ 52886 h 2324099"/>
                <a:gd name="connsiteX74" fmla="*/ 1566126 w 1753303"/>
                <a:gd name="connsiteY74" fmla="*/ 535485 h 2324099"/>
                <a:gd name="connsiteX75" fmla="*/ 1528026 w 1753303"/>
                <a:gd name="connsiteY75" fmla="*/ 994273 h 2324099"/>
                <a:gd name="connsiteX76" fmla="*/ 1105751 w 1753303"/>
                <a:gd name="connsiteY76" fmla="*/ 1316536 h 2324099"/>
                <a:gd name="connsiteX77" fmla="*/ 1074001 w 1753303"/>
                <a:gd name="connsiteY77" fmla="*/ 1321298 h 2324099"/>
                <a:gd name="connsiteX78" fmla="*/ 800951 w 1753303"/>
                <a:gd name="connsiteY78" fmla="*/ 1353048 h 2324099"/>
                <a:gd name="connsiteX79" fmla="*/ 780313 w 1753303"/>
                <a:gd name="connsiteY79" fmla="*/ 1351461 h 2324099"/>
                <a:gd name="connsiteX80" fmla="*/ 764438 w 1753303"/>
                <a:gd name="connsiteY80" fmla="*/ 1349873 h 2324099"/>
                <a:gd name="connsiteX81" fmla="*/ 762850 w 1753303"/>
                <a:gd name="connsiteY81" fmla="*/ 1349873 h 2324099"/>
                <a:gd name="connsiteX82" fmla="*/ 761263 w 1753303"/>
                <a:gd name="connsiteY82" fmla="*/ 1349873 h 2324099"/>
                <a:gd name="connsiteX83" fmla="*/ 623150 w 1753303"/>
                <a:gd name="connsiteY83" fmla="*/ 1335586 h 2324099"/>
                <a:gd name="connsiteX84" fmla="*/ 45300 w 1753303"/>
                <a:gd name="connsiteY84" fmla="*/ 716461 h 2324099"/>
                <a:gd name="connsiteX85" fmla="*/ 1093050 w 1753303"/>
                <a:gd name="connsiteY85" fmla="*/ 1346698 h 2324099"/>
                <a:gd name="connsiteX86" fmla="*/ 1053363 w 1753303"/>
                <a:gd name="connsiteY86" fmla="*/ 1392735 h 2324099"/>
                <a:gd name="connsiteX87" fmla="*/ 1027963 w 1753303"/>
                <a:gd name="connsiteY87" fmla="*/ 1419723 h 2324099"/>
                <a:gd name="connsiteX88" fmla="*/ 1018438 w 1753303"/>
                <a:gd name="connsiteY88" fmla="*/ 1422898 h 2324099"/>
                <a:gd name="connsiteX89" fmla="*/ 1016850 w 1753303"/>
                <a:gd name="connsiteY89" fmla="*/ 1422898 h 2324099"/>
                <a:gd name="connsiteX90" fmla="*/ 1015263 w 1753303"/>
                <a:gd name="connsiteY90" fmla="*/ 1421311 h 2324099"/>
                <a:gd name="connsiteX91" fmla="*/ 1013675 w 1753303"/>
                <a:gd name="connsiteY91" fmla="*/ 1419723 h 2324099"/>
                <a:gd name="connsiteX92" fmla="*/ 1012088 w 1753303"/>
                <a:gd name="connsiteY92" fmla="*/ 1418136 h 2324099"/>
                <a:gd name="connsiteX93" fmla="*/ 1007326 w 1753303"/>
                <a:gd name="connsiteY93" fmla="*/ 1408610 h 2324099"/>
                <a:gd name="connsiteX94" fmla="*/ 997800 w 1753303"/>
                <a:gd name="connsiteY94" fmla="*/ 1387973 h 2324099"/>
                <a:gd name="connsiteX95" fmla="*/ 985100 w 1753303"/>
                <a:gd name="connsiteY95" fmla="*/ 1370511 h 2324099"/>
                <a:gd name="connsiteX96" fmla="*/ 1077175 w 1753303"/>
                <a:gd name="connsiteY96" fmla="*/ 1348286 h 2324099"/>
                <a:gd name="connsiteX97" fmla="*/ 1093050 w 1753303"/>
                <a:gd name="connsiteY97" fmla="*/ 1346698 h 2324099"/>
                <a:gd name="connsiteX98" fmla="*/ 866038 w 1753303"/>
                <a:gd name="connsiteY98" fmla="*/ 1526086 h 2324099"/>
                <a:gd name="connsiteX99" fmla="*/ 766025 w 1753303"/>
                <a:gd name="connsiteY99" fmla="*/ 1476873 h 2324099"/>
                <a:gd name="connsiteX100" fmla="*/ 750150 w 1753303"/>
                <a:gd name="connsiteY100" fmla="*/ 1468936 h 2324099"/>
                <a:gd name="connsiteX101" fmla="*/ 802538 w 1753303"/>
                <a:gd name="connsiteY101" fmla="*/ 1380036 h 2324099"/>
                <a:gd name="connsiteX102" fmla="*/ 858100 w 1753303"/>
                <a:gd name="connsiteY102" fmla="*/ 1381623 h 2324099"/>
                <a:gd name="connsiteX103" fmla="*/ 940650 w 1753303"/>
                <a:gd name="connsiteY103" fmla="*/ 1376860 h 2324099"/>
                <a:gd name="connsiteX104" fmla="*/ 951763 w 1753303"/>
                <a:gd name="connsiteY104" fmla="*/ 1387973 h 2324099"/>
                <a:gd name="connsiteX105" fmla="*/ 953350 w 1753303"/>
                <a:gd name="connsiteY105" fmla="*/ 1387973 h 2324099"/>
                <a:gd name="connsiteX106" fmla="*/ 954938 w 1753303"/>
                <a:gd name="connsiteY106" fmla="*/ 1387973 h 2324099"/>
                <a:gd name="connsiteX107" fmla="*/ 956525 w 1753303"/>
                <a:gd name="connsiteY107" fmla="*/ 1387973 h 2324099"/>
                <a:gd name="connsiteX108" fmla="*/ 956525 w 1753303"/>
                <a:gd name="connsiteY108" fmla="*/ 1389561 h 2324099"/>
                <a:gd name="connsiteX109" fmla="*/ 959701 w 1753303"/>
                <a:gd name="connsiteY109" fmla="*/ 1392735 h 2324099"/>
                <a:gd name="connsiteX110" fmla="*/ 962875 w 1753303"/>
                <a:gd name="connsiteY110" fmla="*/ 1395911 h 2324099"/>
                <a:gd name="connsiteX111" fmla="*/ 973988 w 1753303"/>
                <a:gd name="connsiteY111" fmla="*/ 1418136 h 2324099"/>
                <a:gd name="connsiteX112" fmla="*/ 983513 w 1753303"/>
                <a:gd name="connsiteY112" fmla="*/ 1435598 h 2324099"/>
                <a:gd name="connsiteX113" fmla="*/ 969225 w 1753303"/>
                <a:gd name="connsiteY113" fmla="*/ 1453061 h 2324099"/>
                <a:gd name="connsiteX114" fmla="*/ 866038 w 1753303"/>
                <a:gd name="connsiteY114" fmla="*/ 1526086 h 2324099"/>
                <a:gd name="connsiteX115" fmla="*/ 719988 w 1753303"/>
                <a:gd name="connsiteY115" fmla="*/ 1448298 h 2324099"/>
                <a:gd name="connsiteX116" fmla="*/ 693000 w 1753303"/>
                <a:gd name="connsiteY116" fmla="*/ 1472110 h 2324099"/>
                <a:gd name="connsiteX117" fmla="*/ 654900 w 1753303"/>
                <a:gd name="connsiteY117" fmla="*/ 1456235 h 2324099"/>
                <a:gd name="connsiteX118" fmla="*/ 585050 w 1753303"/>
                <a:gd name="connsiteY118" fmla="*/ 1386386 h 2324099"/>
                <a:gd name="connsiteX119" fmla="*/ 524725 w 1753303"/>
                <a:gd name="connsiteY119" fmla="*/ 1324473 h 2324099"/>
                <a:gd name="connsiteX120" fmla="*/ 612038 w 1753303"/>
                <a:gd name="connsiteY120" fmla="*/ 1359398 h 2324099"/>
                <a:gd name="connsiteX121" fmla="*/ 761263 w 1753303"/>
                <a:gd name="connsiteY121" fmla="*/ 1375273 h 2324099"/>
                <a:gd name="connsiteX122" fmla="*/ 719988 w 1753303"/>
                <a:gd name="connsiteY122" fmla="*/ 1448298 h 2324099"/>
                <a:gd name="connsiteX123" fmla="*/ 173888 w 1753303"/>
                <a:gd name="connsiteY123" fmla="*/ 1994398 h 2324099"/>
                <a:gd name="connsiteX124" fmla="*/ 137375 w 1753303"/>
                <a:gd name="connsiteY124" fmla="*/ 2046786 h 2324099"/>
                <a:gd name="connsiteX125" fmla="*/ 121500 w 1753303"/>
                <a:gd name="connsiteY125" fmla="*/ 2043610 h 2324099"/>
                <a:gd name="connsiteX126" fmla="*/ 118325 w 1753303"/>
                <a:gd name="connsiteY126" fmla="*/ 2037261 h 2324099"/>
                <a:gd name="connsiteX127" fmla="*/ 118325 w 1753303"/>
                <a:gd name="connsiteY127" fmla="*/ 2037261 h 2324099"/>
                <a:gd name="connsiteX128" fmla="*/ 124675 w 1753303"/>
                <a:gd name="connsiteY128" fmla="*/ 2027735 h 2324099"/>
                <a:gd name="connsiteX129" fmla="*/ 100863 w 1753303"/>
                <a:gd name="connsiteY129" fmla="*/ 2002336 h 2324099"/>
                <a:gd name="connsiteX130" fmla="*/ 113563 w 1753303"/>
                <a:gd name="connsiteY130" fmla="*/ 1978523 h 2324099"/>
                <a:gd name="connsiteX131" fmla="*/ 89750 w 1753303"/>
                <a:gd name="connsiteY131" fmla="*/ 1954711 h 2324099"/>
                <a:gd name="connsiteX132" fmla="*/ 46888 w 1753303"/>
                <a:gd name="connsiteY132" fmla="*/ 1967411 h 2324099"/>
                <a:gd name="connsiteX133" fmla="*/ 40538 w 1753303"/>
                <a:gd name="connsiteY133" fmla="*/ 1946773 h 2324099"/>
                <a:gd name="connsiteX134" fmla="*/ 126263 w 1753303"/>
                <a:gd name="connsiteY134" fmla="*/ 1895973 h 2324099"/>
                <a:gd name="connsiteX135" fmla="*/ 137375 w 1753303"/>
                <a:gd name="connsiteY135" fmla="*/ 1884860 h 2324099"/>
                <a:gd name="connsiteX136" fmla="*/ 175475 w 1753303"/>
                <a:gd name="connsiteY136" fmla="*/ 1927723 h 2324099"/>
                <a:gd name="connsiteX137" fmla="*/ 202463 w 1753303"/>
                <a:gd name="connsiteY137" fmla="*/ 1957886 h 2324099"/>
                <a:gd name="connsiteX138" fmla="*/ 200875 w 1753303"/>
                <a:gd name="connsiteY138" fmla="*/ 1959473 h 2324099"/>
                <a:gd name="connsiteX139" fmla="*/ 188175 w 1753303"/>
                <a:gd name="connsiteY139" fmla="*/ 1984873 h 2324099"/>
                <a:gd name="connsiteX140" fmla="*/ 173888 w 1753303"/>
                <a:gd name="connsiteY140" fmla="*/ 1994398 h 2324099"/>
                <a:gd name="connsiteX141" fmla="*/ 1534376 w 1753303"/>
                <a:gd name="connsiteY141" fmla="*/ 1788023 h 2324099"/>
                <a:gd name="connsiteX142" fmla="*/ 1207350 w 1753303"/>
                <a:gd name="connsiteY142" fmla="*/ 1648323 h 2324099"/>
                <a:gd name="connsiteX143" fmla="*/ 1189888 w 1753303"/>
                <a:gd name="connsiteY143" fmla="*/ 1680073 h 2324099"/>
                <a:gd name="connsiteX144" fmla="*/ 1248626 w 1753303"/>
                <a:gd name="connsiteY144" fmla="*/ 1713411 h 2324099"/>
                <a:gd name="connsiteX145" fmla="*/ 1332763 w 1753303"/>
                <a:gd name="connsiteY145" fmla="*/ 1981698 h 2324099"/>
                <a:gd name="connsiteX146" fmla="*/ 1350225 w 1753303"/>
                <a:gd name="connsiteY146" fmla="*/ 2048373 h 2324099"/>
                <a:gd name="connsiteX147" fmla="*/ 1361338 w 1753303"/>
                <a:gd name="connsiteY147" fmla="*/ 2119811 h 2324099"/>
                <a:gd name="connsiteX148" fmla="*/ 1310538 w 1753303"/>
                <a:gd name="connsiteY148" fmla="*/ 2200773 h 2324099"/>
                <a:gd name="connsiteX149" fmla="*/ 1305776 w 1753303"/>
                <a:gd name="connsiteY149" fmla="*/ 2203948 h 2324099"/>
                <a:gd name="connsiteX150" fmla="*/ 1291488 w 1753303"/>
                <a:gd name="connsiteY150" fmla="*/ 2203948 h 2324099"/>
                <a:gd name="connsiteX151" fmla="*/ 843813 w 1753303"/>
                <a:gd name="connsiteY151" fmla="*/ 2289673 h 2324099"/>
                <a:gd name="connsiteX152" fmla="*/ 591400 w 1753303"/>
                <a:gd name="connsiteY152" fmla="*/ 2259511 h 2324099"/>
                <a:gd name="connsiteX153" fmla="*/ 469163 w 1753303"/>
                <a:gd name="connsiteY153" fmla="*/ 2235698 h 2324099"/>
                <a:gd name="connsiteX154" fmla="*/ 410425 w 1753303"/>
                <a:gd name="connsiteY154" fmla="*/ 2222998 h 2324099"/>
                <a:gd name="connsiteX155" fmla="*/ 386613 w 1753303"/>
                <a:gd name="connsiteY155" fmla="*/ 2218236 h 2324099"/>
                <a:gd name="connsiteX156" fmla="*/ 375500 w 1753303"/>
                <a:gd name="connsiteY156" fmla="*/ 2189661 h 2324099"/>
                <a:gd name="connsiteX157" fmla="*/ 391375 w 1753303"/>
                <a:gd name="connsiteY157" fmla="*/ 1900735 h 2324099"/>
                <a:gd name="connsiteX158" fmla="*/ 389788 w 1753303"/>
                <a:gd name="connsiteY158" fmla="*/ 1889623 h 2324099"/>
                <a:gd name="connsiteX159" fmla="*/ 600925 w 1753303"/>
                <a:gd name="connsiteY159" fmla="*/ 1638798 h 2324099"/>
                <a:gd name="connsiteX160" fmla="*/ 569175 w 1753303"/>
                <a:gd name="connsiteY160" fmla="*/ 1621336 h 2324099"/>
                <a:gd name="connsiteX161" fmla="*/ 362800 w 1753303"/>
                <a:gd name="connsiteY161" fmla="*/ 1865811 h 2324099"/>
                <a:gd name="connsiteX162" fmla="*/ 312000 w 1753303"/>
                <a:gd name="connsiteY162" fmla="*/ 1918198 h 2324099"/>
                <a:gd name="connsiteX163" fmla="*/ 248500 w 1753303"/>
                <a:gd name="connsiteY163" fmla="*/ 1953123 h 2324099"/>
                <a:gd name="connsiteX164" fmla="*/ 216750 w 1753303"/>
                <a:gd name="connsiteY164" fmla="*/ 1922961 h 2324099"/>
                <a:gd name="connsiteX165" fmla="*/ 189763 w 1753303"/>
                <a:gd name="connsiteY165" fmla="*/ 1894386 h 2324099"/>
                <a:gd name="connsiteX166" fmla="*/ 142138 w 1753303"/>
                <a:gd name="connsiteY166" fmla="*/ 1838823 h 2324099"/>
                <a:gd name="connsiteX167" fmla="*/ 486625 w 1753303"/>
                <a:gd name="connsiteY167" fmla="*/ 1338761 h 2324099"/>
                <a:gd name="connsiteX168" fmla="*/ 572350 w 1753303"/>
                <a:gd name="connsiteY168" fmla="*/ 1427661 h 2324099"/>
                <a:gd name="connsiteX169" fmla="*/ 656488 w 1753303"/>
                <a:gd name="connsiteY169" fmla="*/ 1502273 h 2324099"/>
                <a:gd name="connsiteX170" fmla="*/ 732688 w 1753303"/>
                <a:gd name="connsiteY170" fmla="*/ 1491161 h 2324099"/>
                <a:gd name="connsiteX171" fmla="*/ 734275 w 1753303"/>
                <a:gd name="connsiteY171" fmla="*/ 1495923 h 2324099"/>
                <a:gd name="connsiteX172" fmla="*/ 872388 w 1753303"/>
                <a:gd name="connsiteY172" fmla="*/ 1562598 h 2324099"/>
                <a:gd name="connsiteX173" fmla="*/ 966050 w 1753303"/>
                <a:gd name="connsiteY173" fmla="*/ 1534023 h 2324099"/>
                <a:gd name="connsiteX174" fmla="*/ 1004150 w 1753303"/>
                <a:gd name="connsiteY174" fmla="*/ 1456235 h 2324099"/>
                <a:gd name="connsiteX175" fmla="*/ 1008913 w 1753303"/>
                <a:gd name="connsiteY175" fmla="*/ 1457823 h 2324099"/>
                <a:gd name="connsiteX176" fmla="*/ 1075588 w 1753303"/>
                <a:gd name="connsiteY176" fmla="*/ 1422898 h 2324099"/>
                <a:gd name="connsiteX177" fmla="*/ 1137501 w 1753303"/>
                <a:gd name="connsiteY177" fmla="*/ 1351461 h 2324099"/>
                <a:gd name="connsiteX178" fmla="*/ 1142263 w 1753303"/>
                <a:gd name="connsiteY178" fmla="*/ 1337173 h 2324099"/>
                <a:gd name="connsiteX179" fmla="*/ 1151788 w 1753303"/>
                <a:gd name="connsiteY179" fmla="*/ 1333998 h 2324099"/>
                <a:gd name="connsiteX180" fmla="*/ 1159725 w 1753303"/>
                <a:gd name="connsiteY180" fmla="*/ 1348286 h 2324099"/>
                <a:gd name="connsiteX181" fmla="*/ 1458175 w 1753303"/>
                <a:gd name="connsiteY181" fmla="*/ 1549898 h 2324099"/>
                <a:gd name="connsiteX182" fmla="*/ 1531201 w 1753303"/>
                <a:gd name="connsiteY182" fmla="*/ 1595936 h 2324099"/>
                <a:gd name="connsiteX183" fmla="*/ 1572475 w 1753303"/>
                <a:gd name="connsiteY183" fmla="*/ 1621336 h 2324099"/>
                <a:gd name="connsiteX184" fmla="*/ 1607401 w 1753303"/>
                <a:gd name="connsiteY184" fmla="*/ 1643561 h 2324099"/>
                <a:gd name="connsiteX185" fmla="*/ 1578826 w 1753303"/>
                <a:gd name="connsiteY185" fmla="*/ 1722936 h 2324099"/>
                <a:gd name="connsiteX186" fmla="*/ 1534376 w 1753303"/>
                <a:gd name="connsiteY186" fmla="*/ 1788023 h 2324099"/>
                <a:gd name="connsiteX187" fmla="*/ 1715350 w 1753303"/>
                <a:gd name="connsiteY187" fmla="*/ 1754686 h 2324099"/>
                <a:gd name="connsiteX188" fmla="*/ 1707413 w 1753303"/>
                <a:gd name="connsiteY188" fmla="*/ 1761036 h 2324099"/>
                <a:gd name="connsiteX189" fmla="*/ 1705826 w 1753303"/>
                <a:gd name="connsiteY189" fmla="*/ 1761036 h 2324099"/>
                <a:gd name="connsiteX190" fmla="*/ 1693126 w 1753303"/>
                <a:gd name="connsiteY190" fmla="*/ 1756273 h 2324099"/>
                <a:gd name="connsiteX191" fmla="*/ 1675663 w 1753303"/>
                <a:gd name="connsiteY191" fmla="*/ 1786436 h 2324099"/>
                <a:gd name="connsiteX192" fmla="*/ 1689951 w 1753303"/>
                <a:gd name="connsiteY192" fmla="*/ 1794373 h 2324099"/>
                <a:gd name="connsiteX193" fmla="*/ 1693126 w 1753303"/>
                <a:gd name="connsiteY193" fmla="*/ 1811836 h 2324099"/>
                <a:gd name="connsiteX194" fmla="*/ 1669313 w 1753303"/>
                <a:gd name="connsiteY194" fmla="*/ 1808661 h 2324099"/>
                <a:gd name="connsiteX195" fmla="*/ 1637563 w 1753303"/>
                <a:gd name="connsiteY195" fmla="*/ 1808661 h 2324099"/>
                <a:gd name="connsiteX196" fmla="*/ 1632800 w 1753303"/>
                <a:gd name="connsiteY196" fmla="*/ 1848348 h 2324099"/>
                <a:gd name="connsiteX197" fmla="*/ 1632800 w 1753303"/>
                <a:gd name="connsiteY197" fmla="*/ 1861048 h 2324099"/>
                <a:gd name="connsiteX198" fmla="*/ 1631213 w 1753303"/>
                <a:gd name="connsiteY198" fmla="*/ 1864223 h 2324099"/>
                <a:gd name="connsiteX199" fmla="*/ 1623276 w 1753303"/>
                <a:gd name="connsiteY199" fmla="*/ 1853110 h 2324099"/>
                <a:gd name="connsiteX200" fmla="*/ 1615338 w 1753303"/>
                <a:gd name="connsiteY200" fmla="*/ 1835648 h 2324099"/>
                <a:gd name="connsiteX201" fmla="*/ 1607401 w 1753303"/>
                <a:gd name="connsiteY201" fmla="*/ 1797548 h 2324099"/>
                <a:gd name="connsiteX202" fmla="*/ 1580413 w 1753303"/>
                <a:gd name="connsiteY202" fmla="*/ 1781673 h 2324099"/>
                <a:gd name="connsiteX203" fmla="*/ 1578826 w 1753303"/>
                <a:gd name="connsiteY203" fmla="*/ 1781673 h 2324099"/>
                <a:gd name="connsiteX204" fmla="*/ 1612163 w 1753303"/>
                <a:gd name="connsiteY204" fmla="*/ 1729286 h 2324099"/>
                <a:gd name="connsiteX205" fmla="*/ 1631213 w 1753303"/>
                <a:gd name="connsiteY205" fmla="*/ 1699123 h 2324099"/>
                <a:gd name="connsiteX206" fmla="*/ 1632800 w 1753303"/>
                <a:gd name="connsiteY206" fmla="*/ 1699123 h 2324099"/>
                <a:gd name="connsiteX207" fmla="*/ 1710588 w 1753303"/>
                <a:gd name="connsiteY207" fmla="*/ 1724523 h 2324099"/>
                <a:gd name="connsiteX208" fmla="*/ 1715350 w 1753303"/>
                <a:gd name="connsiteY208" fmla="*/ 1754686 h 232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1753303" h="2324099">
                  <a:moveTo>
                    <a:pt x="1750276" y="1727698"/>
                  </a:moveTo>
                  <a:cubicBezTo>
                    <a:pt x="1735988" y="1684836"/>
                    <a:pt x="1689951" y="1665786"/>
                    <a:pt x="1647088" y="1665786"/>
                  </a:cubicBezTo>
                  <a:cubicBezTo>
                    <a:pt x="1648675" y="1661023"/>
                    <a:pt x="1648675" y="1656261"/>
                    <a:pt x="1648675" y="1651498"/>
                  </a:cubicBezTo>
                  <a:cubicBezTo>
                    <a:pt x="1647088" y="1626098"/>
                    <a:pt x="1628038" y="1613398"/>
                    <a:pt x="1608988" y="1600698"/>
                  </a:cubicBezTo>
                  <a:cubicBezTo>
                    <a:pt x="1578826" y="1581648"/>
                    <a:pt x="1550251" y="1564186"/>
                    <a:pt x="1520088" y="1545136"/>
                  </a:cubicBezTo>
                  <a:cubicBezTo>
                    <a:pt x="1408963" y="1475286"/>
                    <a:pt x="1301013" y="1402261"/>
                    <a:pt x="1193063" y="1326061"/>
                  </a:cubicBezTo>
                  <a:cubicBezTo>
                    <a:pt x="1193063" y="1324473"/>
                    <a:pt x="1194651" y="1324473"/>
                    <a:pt x="1194651" y="1322886"/>
                  </a:cubicBezTo>
                  <a:cubicBezTo>
                    <a:pt x="1196238" y="1321298"/>
                    <a:pt x="1196238" y="1319711"/>
                    <a:pt x="1196238" y="1316536"/>
                  </a:cubicBezTo>
                  <a:cubicBezTo>
                    <a:pt x="1339113" y="1264148"/>
                    <a:pt x="1470876" y="1151436"/>
                    <a:pt x="1548663" y="1005386"/>
                  </a:cubicBezTo>
                  <a:cubicBezTo>
                    <a:pt x="1634388" y="845048"/>
                    <a:pt x="1648675" y="670423"/>
                    <a:pt x="1586763" y="524373"/>
                  </a:cubicBezTo>
                  <a:cubicBezTo>
                    <a:pt x="1458175" y="219573"/>
                    <a:pt x="1191475" y="51298"/>
                    <a:pt x="1000975" y="25898"/>
                  </a:cubicBezTo>
                  <a:cubicBezTo>
                    <a:pt x="986688" y="22723"/>
                    <a:pt x="972400" y="17961"/>
                    <a:pt x="958113" y="14785"/>
                  </a:cubicBezTo>
                  <a:cubicBezTo>
                    <a:pt x="904138" y="3673"/>
                    <a:pt x="854925" y="2086"/>
                    <a:pt x="808888" y="5261"/>
                  </a:cubicBezTo>
                  <a:cubicBezTo>
                    <a:pt x="762850" y="-1090"/>
                    <a:pt x="723163" y="-1090"/>
                    <a:pt x="686650" y="2086"/>
                  </a:cubicBezTo>
                  <a:cubicBezTo>
                    <a:pt x="646963" y="3673"/>
                    <a:pt x="608863" y="6848"/>
                    <a:pt x="569175" y="14785"/>
                  </a:cubicBezTo>
                  <a:cubicBezTo>
                    <a:pt x="446938" y="37011"/>
                    <a:pt x="321525" y="106861"/>
                    <a:pt x="231038" y="202111"/>
                  </a:cubicBezTo>
                  <a:cubicBezTo>
                    <a:pt x="196113" y="238623"/>
                    <a:pt x="164363" y="279898"/>
                    <a:pt x="138963" y="324348"/>
                  </a:cubicBezTo>
                  <a:cubicBezTo>
                    <a:pt x="64350" y="437060"/>
                    <a:pt x="23075" y="567235"/>
                    <a:pt x="18313" y="711698"/>
                  </a:cubicBezTo>
                  <a:cubicBezTo>
                    <a:pt x="7200" y="1018086"/>
                    <a:pt x="213575" y="1181598"/>
                    <a:pt x="470750" y="1297485"/>
                  </a:cubicBezTo>
                  <a:cubicBezTo>
                    <a:pt x="315175" y="1443536"/>
                    <a:pt x="243738" y="1649911"/>
                    <a:pt x="110388" y="1813423"/>
                  </a:cubicBezTo>
                  <a:cubicBezTo>
                    <a:pt x="107213" y="1816598"/>
                    <a:pt x="105625" y="1819773"/>
                    <a:pt x="105625" y="1824536"/>
                  </a:cubicBezTo>
                  <a:cubicBezTo>
                    <a:pt x="100863" y="1830886"/>
                    <a:pt x="100863" y="1840411"/>
                    <a:pt x="107213" y="1846761"/>
                  </a:cubicBezTo>
                  <a:cubicBezTo>
                    <a:pt x="110388" y="1849936"/>
                    <a:pt x="111975" y="1853110"/>
                    <a:pt x="115150" y="1854698"/>
                  </a:cubicBezTo>
                  <a:cubicBezTo>
                    <a:pt x="115150" y="1854698"/>
                    <a:pt x="115150" y="1854698"/>
                    <a:pt x="115150" y="1854698"/>
                  </a:cubicBezTo>
                  <a:cubicBezTo>
                    <a:pt x="91338" y="1862636"/>
                    <a:pt x="69113" y="1872161"/>
                    <a:pt x="50063" y="1886448"/>
                  </a:cubicBezTo>
                  <a:cubicBezTo>
                    <a:pt x="31013" y="1899148"/>
                    <a:pt x="5613" y="1916610"/>
                    <a:pt x="850" y="1938836"/>
                  </a:cubicBezTo>
                  <a:cubicBezTo>
                    <a:pt x="-3912" y="1962648"/>
                    <a:pt x="11963" y="1984873"/>
                    <a:pt x="32600" y="1994398"/>
                  </a:cubicBezTo>
                  <a:cubicBezTo>
                    <a:pt x="42125" y="1999161"/>
                    <a:pt x="51650" y="1999161"/>
                    <a:pt x="61175" y="1999161"/>
                  </a:cubicBezTo>
                  <a:cubicBezTo>
                    <a:pt x="54825" y="2013448"/>
                    <a:pt x="50063" y="2027735"/>
                    <a:pt x="59588" y="2042023"/>
                  </a:cubicBezTo>
                  <a:cubicBezTo>
                    <a:pt x="65938" y="2049961"/>
                    <a:pt x="77050" y="2054723"/>
                    <a:pt x="86575" y="2053136"/>
                  </a:cubicBezTo>
                  <a:cubicBezTo>
                    <a:pt x="92925" y="2067423"/>
                    <a:pt x="107213" y="2078536"/>
                    <a:pt x="126263" y="2080123"/>
                  </a:cubicBezTo>
                  <a:cubicBezTo>
                    <a:pt x="145313" y="2081711"/>
                    <a:pt x="165950" y="2072186"/>
                    <a:pt x="178650" y="2059485"/>
                  </a:cubicBezTo>
                  <a:cubicBezTo>
                    <a:pt x="192938" y="2045198"/>
                    <a:pt x="200875" y="2026148"/>
                    <a:pt x="207225" y="2007098"/>
                  </a:cubicBezTo>
                  <a:cubicBezTo>
                    <a:pt x="211988" y="2005511"/>
                    <a:pt x="215163" y="2002336"/>
                    <a:pt x="216750" y="1999161"/>
                  </a:cubicBezTo>
                  <a:cubicBezTo>
                    <a:pt x="219925" y="1991223"/>
                    <a:pt x="224688" y="1984873"/>
                    <a:pt x="227863" y="1976936"/>
                  </a:cubicBezTo>
                  <a:cubicBezTo>
                    <a:pt x="229450" y="1978523"/>
                    <a:pt x="232625" y="1980110"/>
                    <a:pt x="234213" y="1980110"/>
                  </a:cubicBezTo>
                  <a:cubicBezTo>
                    <a:pt x="275488" y="2000748"/>
                    <a:pt x="323113" y="1953123"/>
                    <a:pt x="351688" y="1922961"/>
                  </a:cubicBezTo>
                  <a:cubicBezTo>
                    <a:pt x="342163" y="2002336"/>
                    <a:pt x="337400" y="2081711"/>
                    <a:pt x="338988" y="2161086"/>
                  </a:cubicBezTo>
                  <a:cubicBezTo>
                    <a:pt x="340576" y="2192836"/>
                    <a:pt x="337400" y="2232523"/>
                    <a:pt x="372326" y="2245223"/>
                  </a:cubicBezTo>
                  <a:cubicBezTo>
                    <a:pt x="385025" y="2249986"/>
                    <a:pt x="400900" y="2253161"/>
                    <a:pt x="415188" y="2256336"/>
                  </a:cubicBezTo>
                  <a:cubicBezTo>
                    <a:pt x="418363" y="2261098"/>
                    <a:pt x="423125" y="2265861"/>
                    <a:pt x="429475" y="2265861"/>
                  </a:cubicBezTo>
                  <a:cubicBezTo>
                    <a:pt x="434238" y="2265861"/>
                    <a:pt x="437413" y="2264273"/>
                    <a:pt x="440588" y="2262686"/>
                  </a:cubicBezTo>
                  <a:cubicBezTo>
                    <a:pt x="464400" y="2267448"/>
                    <a:pt x="486625" y="2272211"/>
                    <a:pt x="510438" y="2276973"/>
                  </a:cubicBezTo>
                  <a:cubicBezTo>
                    <a:pt x="685063" y="2311898"/>
                    <a:pt x="862863" y="2338886"/>
                    <a:pt x="1040663" y="2315073"/>
                  </a:cubicBezTo>
                  <a:cubicBezTo>
                    <a:pt x="1129563" y="2303961"/>
                    <a:pt x="1215288" y="2278561"/>
                    <a:pt x="1294663" y="2240461"/>
                  </a:cubicBezTo>
                  <a:cubicBezTo>
                    <a:pt x="1294663" y="2240461"/>
                    <a:pt x="1294663" y="2240461"/>
                    <a:pt x="1294663" y="2240461"/>
                  </a:cubicBezTo>
                  <a:cubicBezTo>
                    <a:pt x="1294663" y="2242048"/>
                    <a:pt x="1294663" y="2245223"/>
                    <a:pt x="1293076" y="2246811"/>
                  </a:cubicBezTo>
                  <a:cubicBezTo>
                    <a:pt x="1305776" y="2240461"/>
                    <a:pt x="1318475" y="2234111"/>
                    <a:pt x="1332763" y="2229348"/>
                  </a:cubicBezTo>
                  <a:lnTo>
                    <a:pt x="1332763" y="2226173"/>
                  </a:lnTo>
                  <a:cubicBezTo>
                    <a:pt x="1356576" y="2203948"/>
                    <a:pt x="1380388" y="2176961"/>
                    <a:pt x="1391501" y="2145211"/>
                  </a:cubicBezTo>
                  <a:cubicBezTo>
                    <a:pt x="1407376" y="2099173"/>
                    <a:pt x="1386738" y="2048373"/>
                    <a:pt x="1375626" y="2002336"/>
                  </a:cubicBezTo>
                  <a:cubicBezTo>
                    <a:pt x="1351813" y="1911848"/>
                    <a:pt x="1323238" y="1822948"/>
                    <a:pt x="1293076" y="1734048"/>
                  </a:cubicBezTo>
                  <a:cubicBezTo>
                    <a:pt x="1372451" y="1772148"/>
                    <a:pt x="1456588" y="1803898"/>
                    <a:pt x="1542313" y="1827711"/>
                  </a:cubicBezTo>
                  <a:cubicBezTo>
                    <a:pt x="1550251" y="1829298"/>
                    <a:pt x="1556600" y="1826123"/>
                    <a:pt x="1559776" y="1821360"/>
                  </a:cubicBezTo>
                  <a:cubicBezTo>
                    <a:pt x="1564538" y="1821360"/>
                    <a:pt x="1569300" y="1822948"/>
                    <a:pt x="1572475" y="1821360"/>
                  </a:cubicBezTo>
                  <a:cubicBezTo>
                    <a:pt x="1574063" y="1834061"/>
                    <a:pt x="1578826" y="1845173"/>
                    <a:pt x="1583588" y="1856286"/>
                  </a:cubicBezTo>
                  <a:cubicBezTo>
                    <a:pt x="1591526" y="1872161"/>
                    <a:pt x="1602638" y="1894386"/>
                    <a:pt x="1620100" y="1900735"/>
                  </a:cubicBezTo>
                  <a:cubicBezTo>
                    <a:pt x="1637563" y="1905498"/>
                    <a:pt x="1655026" y="1894386"/>
                    <a:pt x="1662963" y="1878511"/>
                  </a:cubicBezTo>
                  <a:cubicBezTo>
                    <a:pt x="1667725" y="1870573"/>
                    <a:pt x="1667725" y="1861048"/>
                    <a:pt x="1667725" y="1851523"/>
                  </a:cubicBezTo>
                  <a:cubicBezTo>
                    <a:pt x="1667725" y="1849936"/>
                    <a:pt x="1667725" y="1849936"/>
                    <a:pt x="1667725" y="1848348"/>
                  </a:cubicBezTo>
                  <a:cubicBezTo>
                    <a:pt x="1685188" y="1853110"/>
                    <a:pt x="1705826" y="1848348"/>
                    <a:pt x="1718526" y="1834061"/>
                  </a:cubicBezTo>
                  <a:cubicBezTo>
                    <a:pt x="1729638" y="1821360"/>
                    <a:pt x="1731225" y="1803898"/>
                    <a:pt x="1726463" y="1788023"/>
                  </a:cubicBezTo>
                  <a:cubicBezTo>
                    <a:pt x="1728050" y="1788023"/>
                    <a:pt x="1729638" y="1786436"/>
                    <a:pt x="1729638" y="1786436"/>
                  </a:cubicBezTo>
                  <a:cubicBezTo>
                    <a:pt x="1750276" y="1773735"/>
                    <a:pt x="1758213" y="1751511"/>
                    <a:pt x="1750276" y="1727698"/>
                  </a:cubicBezTo>
                  <a:close/>
                  <a:moveTo>
                    <a:pt x="45300" y="716461"/>
                  </a:moveTo>
                  <a:cubicBezTo>
                    <a:pt x="50063" y="576761"/>
                    <a:pt x="89750" y="451348"/>
                    <a:pt x="162775" y="343398"/>
                  </a:cubicBezTo>
                  <a:cubicBezTo>
                    <a:pt x="188175" y="300536"/>
                    <a:pt x="216750" y="260848"/>
                    <a:pt x="251675" y="224336"/>
                  </a:cubicBezTo>
                  <a:cubicBezTo>
                    <a:pt x="337400" y="133848"/>
                    <a:pt x="459638" y="67173"/>
                    <a:pt x="575525" y="44948"/>
                  </a:cubicBezTo>
                  <a:cubicBezTo>
                    <a:pt x="613625" y="38598"/>
                    <a:pt x="650138" y="33836"/>
                    <a:pt x="689826" y="32248"/>
                  </a:cubicBezTo>
                  <a:cubicBezTo>
                    <a:pt x="724750" y="29073"/>
                    <a:pt x="764438" y="29073"/>
                    <a:pt x="808888" y="35423"/>
                  </a:cubicBezTo>
                  <a:lnTo>
                    <a:pt x="810475" y="35423"/>
                  </a:lnTo>
                  <a:lnTo>
                    <a:pt x="812063" y="35423"/>
                  </a:lnTo>
                  <a:cubicBezTo>
                    <a:pt x="856513" y="30660"/>
                    <a:pt x="904138" y="33836"/>
                    <a:pt x="956525" y="43361"/>
                  </a:cubicBezTo>
                  <a:cubicBezTo>
                    <a:pt x="970813" y="46535"/>
                    <a:pt x="983513" y="49711"/>
                    <a:pt x="999388" y="52886"/>
                  </a:cubicBezTo>
                  <a:cubicBezTo>
                    <a:pt x="1251800" y="86223"/>
                    <a:pt x="1475638" y="321173"/>
                    <a:pt x="1566126" y="535485"/>
                  </a:cubicBezTo>
                  <a:cubicBezTo>
                    <a:pt x="1624863" y="675186"/>
                    <a:pt x="1610576" y="841873"/>
                    <a:pt x="1528026" y="994273"/>
                  </a:cubicBezTo>
                  <a:cubicBezTo>
                    <a:pt x="1437538" y="1162548"/>
                    <a:pt x="1275613" y="1286373"/>
                    <a:pt x="1105751" y="1316536"/>
                  </a:cubicBezTo>
                  <a:cubicBezTo>
                    <a:pt x="1096226" y="1318123"/>
                    <a:pt x="1086701" y="1319711"/>
                    <a:pt x="1074001" y="1321298"/>
                  </a:cubicBezTo>
                  <a:cubicBezTo>
                    <a:pt x="989863" y="1348286"/>
                    <a:pt x="897788" y="1359398"/>
                    <a:pt x="800951" y="1353048"/>
                  </a:cubicBezTo>
                  <a:cubicBezTo>
                    <a:pt x="794600" y="1348286"/>
                    <a:pt x="786663" y="1346698"/>
                    <a:pt x="780313" y="1351461"/>
                  </a:cubicBezTo>
                  <a:cubicBezTo>
                    <a:pt x="775550" y="1351461"/>
                    <a:pt x="770788" y="1351461"/>
                    <a:pt x="764438" y="1349873"/>
                  </a:cubicBezTo>
                  <a:lnTo>
                    <a:pt x="762850" y="1349873"/>
                  </a:lnTo>
                  <a:lnTo>
                    <a:pt x="761263" y="1349873"/>
                  </a:lnTo>
                  <a:cubicBezTo>
                    <a:pt x="712050" y="1356223"/>
                    <a:pt x="666013" y="1351461"/>
                    <a:pt x="623150" y="1335586"/>
                  </a:cubicBezTo>
                  <a:cubicBezTo>
                    <a:pt x="315175" y="1218110"/>
                    <a:pt x="32600" y="1062536"/>
                    <a:pt x="45300" y="716461"/>
                  </a:cubicBezTo>
                  <a:close/>
                  <a:moveTo>
                    <a:pt x="1093050" y="1346698"/>
                  </a:moveTo>
                  <a:cubicBezTo>
                    <a:pt x="1080351" y="1362573"/>
                    <a:pt x="1066063" y="1376860"/>
                    <a:pt x="1053363" y="1392735"/>
                  </a:cubicBezTo>
                  <a:cubicBezTo>
                    <a:pt x="1045425" y="1402261"/>
                    <a:pt x="1037488" y="1413373"/>
                    <a:pt x="1027963" y="1419723"/>
                  </a:cubicBezTo>
                  <a:cubicBezTo>
                    <a:pt x="1024788" y="1421311"/>
                    <a:pt x="1023201" y="1422898"/>
                    <a:pt x="1018438" y="1422898"/>
                  </a:cubicBezTo>
                  <a:cubicBezTo>
                    <a:pt x="1018438" y="1422898"/>
                    <a:pt x="1016850" y="1422898"/>
                    <a:pt x="1016850" y="1422898"/>
                  </a:cubicBezTo>
                  <a:cubicBezTo>
                    <a:pt x="1016850" y="1422898"/>
                    <a:pt x="1015263" y="1422898"/>
                    <a:pt x="1015263" y="1421311"/>
                  </a:cubicBezTo>
                  <a:cubicBezTo>
                    <a:pt x="1015263" y="1421311"/>
                    <a:pt x="1013675" y="1419723"/>
                    <a:pt x="1013675" y="1419723"/>
                  </a:cubicBezTo>
                  <a:cubicBezTo>
                    <a:pt x="1013675" y="1419723"/>
                    <a:pt x="1012088" y="1418136"/>
                    <a:pt x="1012088" y="1418136"/>
                  </a:cubicBezTo>
                  <a:cubicBezTo>
                    <a:pt x="1010500" y="1414961"/>
                    <a:pt x="1008913" y="1411786"/>
                    <a:pt x="1007326" y="1408610"/>
                  </a:cubicBezTo>
                  <a:cubicBezTo>
                    <a:pt x="1004150" y="1402261"/>
                    <a:pt x="1000975" y="1394323"/>
                    <a:pt x="997800" y="1387973"/>
                  </a:cubicBezTo>
                  <a:cubicBezTo>
                    <a:pt x="994625" y="1381623"/>
                    <a:pt x="989863" y="1375273"/>
                    <a:pt x="985100" y="1370511"/>
                  </a:cubicBezTo>
                  <a:cubicBezTo>
                    <a:pt x="1016850" y="1364161"/>
                    <a:pt x="1048601" y="1357811"/>
                    <a:pt x="1077175" y="1348286"/>
                  </a:cubicBezTo>
                  <a:cubicBezTo>
                    <a:pt x="1083525" y="1348286"/>
                    <a:pt x="1088288" y="1346698"/>
                    <a:pt x="1093050" y="1346698"/>
                  </a:cubicBezTo>
                  <a:close/>
                  <a:moveTo>
                    <a:pt x="866038" y="1526086"/>
                  </a:moveTo>
                  <a:cubicBezTo>
                    <a:pt x="827938" y="1526086"/>
                    <a:pt x="783488" y="1514973"/>
                    <a:pt x="766025" y="1476873"/>
                  </a:cubicBezTo>
                  <a:cubicBezTo>
                    <a:pt x="762850" y="1470523"/>
                    <a:pt x="756500" y="1468936"/>
                    <a:pt x="750150" y="1468936"/>
                  </a:cubicBezTo>
                  <a:cubicBezTo>
                    <a:pt x="769201" y="1440360"/>
                    <a:pt x="785076" y="1410198"/>
                    <a:pt x="802538" y="1380036"/>
                  </a:cubicBezTo>
                  <a:cubicBezTo>
                    <a:pt x="821588" y="1381623"/>
                    <a:pt x="839050" y="1381623"/>
                    <a:pt x="858100" y="1381623"/>
                  </a:cubicBezTo>
                  <a:cubicBezTo>
                    <a:pt x="886675" y="1381623"/>
                    <a:pt x="913663" y="1380036"/>
                    <a:pt x="940650" y="1376860"/>
                  </a:cubicBezTo>
                  <a:cubicBezTo>
                    <a:pt x="942238" y="1381623"/>
                    <a:pt x="945413" y="1386386"/>
                    <a:pt x="951763" y="1387973"/>
                  </a:cubicBezTo>
                  <a:cubicBezTo>
                    <a:pt x="951763" y="1387973"/>
                    <a:pt x="953350" y="1387973"/>
                    <a:pt x="953350" y="1387973"/>
                  </a:cubicBezTo>
                  <a:cubicBezTo>
                    <a:pt x="953350" y="1387973"/>
                    <a:pt x="953350" y="1387973"/>
                    <a:pt x="954938" y="1387973"/>
                  </a:cubicBezTo>
                  <a:cubicBezTo>
                    <a:pt x="954938" y="1387973"/>
                    <a:pt x="956525" y="1387973"/>
                    <a:pt x="956525" y="1387973"/>
                  </a:cubicBezTo>
                  <a:cubicBezTo>
                    <a:pt x="956525" y="1387973"/>
                    <a:pt x="956525" y="1387973"/>
                    <a:pt x="956525" y="1389561"/>
                  </a:cubicBezTo>
                  <a:cubicBezTo>
                    <a:pt x="958113" y="1391148"/>
                    <a:pt x="958113" y="1391148"/>
                    <a:pt x="959701" y="1392735"/>
                  </a:cubicBezTo>
                  <a:cubicBezTo>
                    <a:pt x="959701" y="1392735"/>
                    <a:pt x="961288" y="1395911"/>
                    <a:pt x="962875" y="1395911"/>
                  </a:cubicBezTo>
                  <a:cubicBezTo>
                    <a:pt x="967638" y="1402261"/>
                    <a:pt x="970813" y="1410198"/>
                    <a:pt x="973988" y="1418136"/>
                  </a:cubicBezTo>
                  <a:cubicBezTo>
                    <a:pt x="977163" y="1424485"/>
                    <a:pt x="980338" y="1429248"/>
                    <a:pt x="983513" y="1435598"/>
                  </a:cubicBezTo>
                  <a:cubicBezTo>
                    <a:pt x="975576" y="1435598"/>
                    <a:pt x="967638" y="1441948"/>
                    <a:pt x="969225" y="1453061"/>
                  </a:cubicBezTo>
                  <a:cubicBezTo>
                    <a:pt x="972400" y="1508623"/>
                    <a:pt x="908900" y="1526086"/>
                    <a:pt x="866038" y="1526086"/>
                  </a:cubicBezTo>
                  <a:close/>
                  <a:moveTo>
                    <a:pt x="719988" y="1448298"/>
                  </a:moveTo>
                  <a:cubicBezTo>
                    <a:pt x="713638" y="1457823"/>
                    <a:pt x="705701" y="1470523"/>
                    <a:pt x="693000" y="1472110"/>
                  </a:cubicBezTo>
                  <a:cubicBezTo>
                    <a:pt x="678713" y="1473698"/>
                    <a:pt x="666013" y="1465761"/>
                    <a:pt x="654900" y="1456235"/>
                  </a:cubicBezTo>
                  <a:cubicBezTo>
                    <a:pt x="629500" y="1435598"/>
                    <a:pt x="607275" y="1410198"/>
                    <a:pt x="585050" y="1386386"/>
                  </a:cubicBezTo>
                  <a:cubicBezTo>
                    <a:pt x="566000" y="1365748"/>
                    <a:pt x="545363" y="1345110"/>
                    <a:pt x="524725" y="1324473"/>
                  </a:cubicBezTo>
                  <a:cubicBezTo>
                    <a:pt x="553300" y="1337173"/>
                    <a:pt x="583463" y="1348286"/>
                    <a:pt x="612038" y="1359398"/>
                  </a:cubicBezTo>
                  <a:cubicBezTo>
                    <a:pt x="658076" y="1376860"/>
                    <a:pt x="707288" y="1381623"/>
                    <a:pt x="761263" y="1375273"/>
                  </a:cubicBezTo>
                  <a:cubicBezTo>
                    <a:pt x="748563" y="1400673"/>
                    <a:pt x="734275" y="1424485"/>
                    <a:pt x="719988" y="1448298"/>
                  </a:cubicBezTo>
                  <a:close/>
                  <a:moveTo>
                    <a:pt x="173888" y="1994398"/>
                  </a:moveTo>
                  <a:cubicBezTo>
                    <a:pt x="167538" y="2013448"/>
                    <a:pt x="159600" y="2040436"/>
                    <a:pt x="137375" y="2046786"/>
                  </a:cubicBezTo>
                  <a:cubicBezTo>
                    <a:pt x="131025" y="2048373"/>
                    <a:pt x="124675" y="2046786"/>
                    <a:pt x="121500" y="2043610"/>
                  </a:cubicBezTo>
                  <a:cubicBezTo>
                    <a:pt x="119913" y="2042023"/>
                    <a:pt x="118325" y="2037261"/>
                    <a:pt x="118325" y="2037261"/>
                  </a:cubicBezTo>
                  <a:cubicBezTo>
                    <a:pt x="118325" y="2037261"/>
                    <a:pt x="118325" y="2037261"/>
                    <a:pt x="118325" y="2037261"/>
                  </a:cubicBezTo>
                  <a:cubicBezTo>
                    <a:pt x="119913" y="2034086"/>
                    <a:pt x="123088" y="2030911"/>
                    <a:pt x="124675" y="2027735"/>
                  </a:cubicBezTo>
                  <a:cubicBezTo>
                    <a:pt x="132613" y="2013448"/>
                    <a:pt x="115150" y="1992811"/>
                    <a:pt x="100863" y="2002336"/>
                  </a:cubicBezTo>
                  <a:cubicBezTo>
                    <a:pt x="105625" y="1994398"/>
                    <a:pt x="108800" y="1986461"/>
                    <a:pt x="113563" y="1978523"/>
                  </a:cubicBezTo>
                  <a:cubicBezTo>
                    <a:pt x="123088" y="1962648"/>
                    <a:pt x="104038" y="1943598"/>
                    <a:pt x="89750" y="1954711"/>
                  </a:cubicBezTo>
                  <a:cubicBezTo>
                    <a:pt x="78638" y="1962648"/>
                    <a:pt x="61175" y="1972173"/>
                    <a:pt x="46888" y="1967411"/>
                  </a:cubicBezTo>
                  <a:cubicBezTo>
                    <a:pt x="37363" y="1962648"/>
                    <a:pt x="32600" y="1954711"/>
                    <a:pt x="40538" y="1946773"/>
                  </a:cubicBezTo>
                  <a:cubicBezTo>
                    <a:pt x="62763" y="1922961"/>
                    <a:pt x="94513" y="1905498"/>
                    <a:pt x="126263" y="1895973"/>
                  </a:cubicBezTo>
                  <a:cubicBezTo>
                    <a:pt x="132613" y="1894386"/>
                    <a:pt x="135788" y="1889623"/>
                    <a:pt x="137375" y="1884860"/>
                  </a:cubicBezTo>
                  <a:cubicBezTo>
                    <a:pt x="150075" y="1899148"/>
                    <a:pt x="162775" y="1913436"/>
                    <a:pt x="175475" y="1927723"/>
                  </a:cubicBezTo>
                  <a:cubicBezTo>
                    <a:pt x="183413" y="1937248"/>
                    <a:pt x="192938" y="1948360"/>
                    <a:pt x="202463" y="1957886"/>
                  </a:cubicBezTo>
                  <a:cubicBezTo>
                    <a:pt x="202463" y="1957886"/>
                    <a:pt x="200875" y="1959473"/>
                    <a:pt x="200875" y="1959473"/>
                  </a:cubicBezTo>
                  <a:cubicBezTo>
                    <a:pt x="196113" y="1967411"/>
                    <a:pt x="192938" y="1976936"/>
                    <a:pt x="188175" y="1984873"/>
                  </a:cubicBezTo>
                  <a:cubicBezTo>
                    <a:pt x="180238" y="1984873"/>
                    <a:pt x="175475" y="1988048"/>
                    <a:pt x="173888" y="1994398"/>
                  </a:cubicBezTo>
                  <a:close/>
                  <a:moveTo>
                    <a:pt x="1534376" y="1788023"/>
                  </a:moveTo>
                  <a:cubicBezTo>
                    <a:pt x="1420076" y="1756273"/>
                    <a:pt x="1310538" y="1708648"/>
                    <a:pt x="1207350" y="1648323"/>
                  </a:cubicBezTo>
                  <a:cubicBezTo>
                    <a:pt x="1186713" y="1637211"/>
                    <a:pt x="1169251" y="1667373"/>
                    <a:pt x="1189888" y="1680073"/>
                  </a:cubicBezTo>
                  <a:cubicBezTo>
                    <a:pt x="1208938" y="1691186"/>
                    <a:pt x="1227988" y="1702298"/>
                    <a:pt x="1248626" y="1713411"/>
                  </a:cubicBezTo>
                  <a:cubicBezTo>
                    <a:pt x="1278788" y="1802311"/>
                    <a:pt x="1307363" y="1891211"/>
                    <a:pt x="1332763" y="1981698"/>
                  </a:cubicBezTo>
                  <a:cubicBezTo>
                    <a:pt x="1339113" y="2003923"/>
                    <a:pt x="1345463" y="2026148"/>
                    <a:pt x="1350225" y="2048373"/>
                  </a:cubicBezTo>
                  <a:cubicBezTo>
                    <a:pt x="1356576" y="2072186"/>
                    <a:pt x="1364513" y="2095998"/>
                    <a:pt x="1361338" y="2119811"/>
                  </a:cubicBezTo>
                  <a:cubicBezTo>
                    <a:pt x="1358163" y="2153148"/>
                    <a:pt x="1334350" y="2178548"/>
                    <a:pt x="1310538" y="2200773"/>
                  </a:cubicBezTo>
                  <a:cubicBezTo>
                    <a:pt x="1308951" y="2200773"/>
                    <a:pt x="1307363" y="2202361"/>
                    <a:pt x="1305776" y="2203948"/>
                  </a:cubicBezTo>
                  <a:cubicBezTo>
                    <a:pt x="1301013" y="2202361"/>
                    <a:pt x="1296251" y="2202361"/>
                    <a:pt x="1291488" y="2203948"/>
                  </a:cubicBezTo>
                  <a:cubicBezTo>
                    <a:pt x="1153376" y="2275386"/>
                    <a:pt x="996213" y="2296023"/>
                    <a:pt x="843813" y="2289673"/>
                  </a:cubicBezTo>
                  <a:cubicBezTo>
                    <a:pt x="759675" y="2286498"/>
                    <a:pt x="675538" y="2273798"/>
                    <a:pt x="591400" y="2259511"/>
                  </a:cubicBezTo>
                  <a:cubicBezTo>
                    <a:pt x="550125" y="2251573"/>
                    <a:pt x="508850" y="2243636"/>
                    <a:pt x="469163" y="2235698"/>
                  </a:cubicBezTo>
                  <a:cubicBezTo>
                    <a:pt x="450113" y="2230936"/>
                    <a:pt x="429475" y="2227761"/>
                    <a:pt x="410425" y="2222998"/>
                  </a:cubicBezTo>
                  <a:cubicBezTo>
                    <a:pt x="402488" y="2221411"/>
                    <a:pt x="392963" y="2221411"/>
                    <a:pt x="386613" y="2218236"/>
                  </a:cubicBezTo>
                  <a:cubicBezTo>
                    <a:pt x="375500" y="2211886"/>
                    <a:pt x="377088" y="2200773"/>
                    <a:pt x="375500" y="2189661"/>
                  </a:cubicBezTo>
                  <a:cubicBezTo>
                    <a:pt x="370738" y="2092823"/>
                    <a:pt x="377088" y="1995985"/>
                    <a:pt x="391375" y="1900735"/>
                  </a:cubicBezTo>
                  <a:cubicBezTo>
                    <a:pt x="391375" y="1895973"/>
                    <a:pt x="391375" y="1892798"/>
                    <a:pt x="389788" y="1889623"/>
                  </a:cubicBezTo>
                  <a:cubicBezTo>
                    <a:pt x="464400" y="1810248"/>
                    <a:pt x="534250" y="1726110"/>
                    <a:pt x="600925" y="1638798"/>
                  </a:cubicBezTo>
                  <a:cubicBezTo>
                    <a:pt x="615213" y="1619748"/>
                    <a:pt x="583463" y="1602286"/>
                    <a:pt x="569175" y="1621336"/>
                  </a:cubicBezTo>
                  <a:cubicBezTo>
                    <a:pt x="504088" y="1707061"/>
                    <a:pt x="435826" y="1788023"/>
                    <a:pt x="362800" y="1865811"/>
                  </a:cubicBezTo>
                  <a:cubicBezTo>
                    <a:pt x="346925" y="1883273"/>
                    <a:pt x="329463" y="1900735"/>
                    <a:pt x="312000" y="1918198"/>
                  </a:cubicBezTo>
                  <a:cubicBezTo>
                    <a:pt x="297713" y="1932485"/>
                    <a:pt x="269138" y="1962648"/>
                    <a:pt x="248500" y="1953123"/>
                  </a:cubicBezTo>
                  <a:cubicBezTo>
                    <a:pt x="235800" y="1948360"/>
                    <a:pt x="226275" y="1932485"/>
                    <a:pt x="216750" y="1922961"/>
                  </a:cubicBezTo>
                  <a:cubicBezTo>
                    <a:pt x="207225" y="1913436"/>
                    <a:pt x="199288" y="1903911"/>
                    <a:pt x="189763" y="1894386"/>
                  </a:cubicBezTo>
                  <a:cubicBezTo>
                    <a:pt x="173888" y="1876923"/>
                    <a:pt x="158013" y="1857873"/>
                    <a:pt x="142138" y="1838823"/>
                  </a:cubicBezTo>
                  <a:cubicBezTo>
                    <a:pt x="267550" y="1680073"/>
                    <a:pt x="340576" y="1481636"/>
                    <a:pt x="486625" y="1338761"/>
                  </a:cubicBezTo>
                  <a:lnTo>
                    <a:pt x="572350" y="1427661"/>
                  </a:lnTo>
                  <a:cubicBezTo>
                    <a:pt x="597750" y="1454648"/>
                    <a:pt x="623150" y="1486398"/>
                    <a:pt x="656488" y="1502273"/>
                  </a:cubicBezTo>
                  <a:cubicBezTo>
                    <a:pt x="683475" y="1514973"/>
                    <a:pt x="712050" y="1510211"/>
                    <a:pt x="732688" y="1491161"/>
                  </a:cubicBezTo>
                  <a:cubicBezTo>
                    <a:pt x="732688" y="1492748"/>
                    <a:pt x="732688" y="1494336"/>
                    <a:pt x="734275" y="1495923"/>
                  </a:cubicBezTo>
                  <a:cubicBezTo>
                    <a:pt x="756500" y="1548311"/>
                    <a:pt x="820000" y="1564186"/>
                    <a:pt x="872388" y="1562598"/>
                  </a:cubicBezTo>
                  <a:cubicBezTo>
                    <a:pt x="905725" y="1561011"/>
                    <a:pt x="939063" y="1554661"/>
                    <a:pt x="966050" y="1534023"/>
                  </a:cubicBezTo>
                  <a:cubicBezTo>
                    <a:pt x="989863" y="1514973"/>
                    <a:pt x="1005738" y="1486398"/>
                    <a:pt x="1004150" y="1456235"/>
                  </a:cubicBezTo>
                  <a:cubicBezTo>
                    <a:pt x="1005738" y="1456235"/>
                    <a:pt x="1007326" y="1457823"/>
                    <a:pt x="1008913" y="1457823"/>
                  </a:cubicBezTo>
                  <a:cubicBezTo>
                    <a:pt x="1037488" y="1465761"/>
                    <a:pt x="1058126" y="1441948"/>
                    <a:pt x="1075588" y="1422898"/>
                  </a:cubicBezTo>
                  <a:cubicBezTo>
                    <a:pt x="1096226" y="1399086"/>
                    <a:pt x="1116863" y="1375273"/>
                    <a:pt x="1137501" y="1351461"/>
                  </a:cubicBezTo>
                  <a:cubicBezTo>
                    <a:pt x="1140675" y="1346698"/>
                    <a:pt x="1142263" y="1341936"/>
                    <a:pt x="1142263" y="1337173"/>
                  </a:cubicBezTo>
                  <a:cubicBezTo>
                    <a:pt x="1145438" y="1337173"/>
                    <a:pt x="1148613" y="1335586"/>
                    <a:pt x="1151788" y="1333998"/>
                  </a:cubicBezTo>
                  <a:cubicBezTo>
                    <a:pt x="1151788" y="1338761"/>
                    <a:pt x="1154963" y="1343523"/>
                    <a:pt x="1159725" y="1348286"/>
                  </a:cubicBezTo>
                  <a:cubicBezTo>
                    <a:pt x="1258151" y="1418136"/>
                    <a:pt x="1358163" y="1484811"/>
                    <a:pt x="1458175" y="1549898"/>
                  </a:cubicBezTo>
                  <a:cubicBezTo>
                    <a:pt x="1481988" y="1565773"/>
                    <a:pt x="1507388" y="1581648"/>
                    <a:pt x="1531201" y="1595936"/>
                  </a:cubicBezTo>
                  <a:cubicBezTo>
                    <a:pt x="1545488" y="1603873"/>
                    <a:pt x="1558188" y="1613398"/>
                    <a:pt x="1572475" y="1621336"/>
                  </a:cubicBezTo>
                  <a:cubicBezTo>
                    <a:pt x="1583588" y="1627686"/>
                    <a:pt x="1597876" y="1634036"/>
                    <a:pt x="1607401" y="1643561"/>
                  </a:cubicBezTo>
                  <a:cubicBezTo>
                    <a:pt x="1624863" y="1662610"/>
                    <a:pt x="1589938" y="1703886"/>
                    <a:pt x="1578826" y="1722936"/>
                  </a:cubicBezTo>
                  <a:cubicBezTo>
                    <a:pt x="1562951" y="1745161"/>
                    <a:pt x="1548663" y="1767386"/>
                    <a:pt x="1534376" y="1788023"/>
                  </a:cubicBezTo>
                  <a:close/>
                  <a:moveTo>
                    <a:pt x="1715350" y="1754686"/>
                  </a:moveTo>
                  <a:cubicBezTo>
                    <a:pt x="1713763" y="1757860"/>
                    <a:pt x="1710588" y="1759448"/>
                    <a:pt x="1707413" y="1761036"/>
                  </a:cubicBezTo>
                  <a:cubicBezTo>
                    <a:pt x="1707413" y="1761036"/>
                    <a:pt x="1705826" y="1761036"/>
                    <a:pt x="1705826" y="1761036"/>
                  </a:cubicBezTo>
                  <a:cubicBezTo>
                    <a:pt x="1702651" y="1759448"/>
                    <a:pt x="1697888" y="1756273"/>
                    <a:pt x="1693126" y="1756273"/>
                  </a:cubicBezTo>
                  <a:cubicBezTo>
                    <a:pt x="1677251" y="1753098"/>
                    <a:pt x="1661376" y="1773735"/>
                    <a:pt x="1675663" y="1786436"/>
                  </a:cubicBezTo>
                  <a:cubicBezTo>
                    <a:pt x="1680425" y="1791198"/>
                    <a:pt x="1685188" y="1792786"/>
                    <a:pt x="1689951" y="1794373"/>
                  </a:cubicBezTo>
                  <a:cubicBezTo>
                    <a:pt x="1694713" y="1799136"/>
                    <a:pt x="1697888" y="1805485"/>
                    <a:pt x="1693126" y="1811836"/>
                  </a:cubicBezTo>
                  <a:cubicBezTo>
                    <a:pt x="1688363" y="1819773"/>
                    <a:pt x="1674076" y="1816598"/>
                    <a:pt x="1669313" y="1808661"/>
                  </a:cubicBezTo>
                  <a:cubicBezTo>
                    <a:pt x="1662963" y="1797548"/>
                    <a:pt x="1643913" y="1795961"/>
                    <a:pt x="1637563" y="1808661"/>
                  </a:cubicBezTo>
                  <a:cubicBezTo>
                    <a:pt x="1631213" y="1821360"/>
                    <a:pt x="1631213" y="1834061"/>
                    <a:pt x="1632800" y="1848348"/>
                  </a:cubicBezTo>
                  <a:cubicBezTo>
                    <a:pt x="1632800" y="1853110"/>
                    <a:pt x="1634388" y="1857873"/>
                    <a:pt x="1632800" y="1861048"/>
                  </a:cubicBezTo>
                  <a:cubicBezTo>
                    <a:pt x="1632800" y="1861048"/>
                    <a:pt x="1632800" y="1862636"/>
                    <a:pt x="1631213" y="1864223"/>
                  </a:cubicBezTo>
                  <a:cubicBezTo>
                    <a:pt x="1628038" y="1861048"/>
                    <a:pt x="1624863" y="1854698"/>
                    <a:pt x="1623276" y="1853110"/>
                  </a:cubicBezTo>
                  <a:cubicBezTo>
                    <a:pt x="1620100" y="1848348"/>
                    <a:pt x="1616925" y="1841998"/>
                    <a:pt x="1615338" y="1835648"/>
                  </a:cubicBezTo>
                  <a:cubicBezTo>
                    <a:pt x="1610576" y="1822948"/>
                    <a:pt x="1607401" y="1810248"/>
                    <a:pt x="1607401" y="1797548"/>
                  </a:cubicBezTo>
                  <a:cubicBezTo>
                    <a:pt x="1607401" y="1783261"/>
                    <a:pt x="1593113" y="1775323"/>
                    <a:pt x="1580413" y="1781673"/>
                  </a:cubicBezTo>
                  <a:cubicBezTo>
                    <a:pt x="1580413" y="1781673"/>
                    <a:pt x="1578826" y="1781673"/>
                    <a:pt x="1578826" y="1781673"/>
                  </a:cubicBezTo>
                  <a:cubicBezTo>
                    <a:pt x="1589938" y="1764211"/>
                    <a:pt x="1601050" y="1746748"/>
                    <a:pt x="1612163" y="1729286"/>
                  </a:cubicBezTo>
                  <a:cubicBezTo>
                    <a:pt x="1618513" y="1719761"/>
                    <a:pt x="1624863" y="1710235"/>
                    <a:pt x="1631213" y="1699123"/>
                  </a:cubicBezTo>
                  <a:cubicBezTo>
                    <a:pt x="1631213" y="1699123"/>
                    <a:pt x="1632800" y="1699123"/>
                    <a:pt x="1632800" y="1699123"/>
                  </a:cubicBezTo>
                  <a:cubicBezTo>
                    <a:pt x="1659788" y="1694360"/>
                    <a:pt x="1694713" y="1702298"/>
                    <a:pt x="1710588" y="1724523"/>
                  </a:cubicBezTo>
                  <a:cubicBezTo>
                    <a:pt x="1716938" y="1737223"/>
                    <a:pt x="1720113" y="1746748"/>
                    <a:pt x="1715350" y="1754686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รูปแบบอิสระ: รูปร่าง 27">
              <a:extLst>
                <a:ext uri="{FF2B5EF4-FFF2-40B4-BE49-F238E27FC236}">
                  <a16:creationId xmlns:a16="http://schemas.microsoft.com/office/drawing/2014/main" id="{F5506D7F-111D-48CD-8680-5D2AAF091232}"/>
                </a:ext>
              </a:extLst>
            </p:cNvPr>
            <p:cNvSpPr/>
            <p:nvPr/>
          </p:nvSpPr>
          <p:spPr>
            <a:xfrm>
              <a:off x="1458293" y="1702671"/>
              <a:ext cx="192130" cy="346358"/>
            </a:xfrm>
            <a:custGeom>
              <a:avLst/>
              <a:gdLst>
                <a:gd name="connsiteX0" fmla="*/ 165719 w 192130"/>
                <a:gd name="connsiteY0" fmla="*/ 8653 h 346358"/>
                <a:gd name="connsiteX1" fmla="*/ 2207 w 192130"/>
                <a:gd name="connsiteY1" fmla="*/ 326153 h 346358"/>
                <a:gd name="connsiteX2" fmla="*/ 26019 w 192130"/>
                <a:gd name="connsiteY2" fmla="*/ 340441 h 346358"/>
                <a:gd name="connsiteX3" fmla="*/ 191119 w 192130"/>
                <a:gd name="connsiteY3" fmla="*/ 16591 h 346358"/>
                <a:gd name="connsiteX4" fmla="*/ 165719 w 192130"/>
                <a:gd name="connsiteY4" fmla="*/ 8653 h 346358"/>
                <a:gd name="connsiteX5" fmla="*/ 165719 w 192130"/>
                <a:gd name="connsiteY5" fmla="*/ 8653 h 34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0" h="346358">
                  <a:moveTo>
                    <a:pt x="165719" y="8653"/>
                  </a:moveTo>
                  <a:cubicBezTo>
                    <a:pt x="121269" y="119778"/>
                    <a:pt x="65707" y="226141"/>
                    <a:pt x="2207" y="326153"/>
                  </a:cubicBezTo>
                  <a:cubicBezTo>
                    <a:pt x="-7318" y="340441"/>
                    <a:pt x="16494" y="354728"/>
                    <a:pt x="26019" y="340441"/>
                  </a:cubicBezTo>
                  <a:cubicBezTo>
                    <a:pt x="91107" y="237253"/>
                    <a:pt x="146669" y="129303"/>
                    <a:pt x="191119" y="16591"/>
                  </a:cubicBezTo>
                  <a:cubicBezTo>
                    <a:pt x="197469" y="716"/>
                    <a:pt x="172069" y="-7222"/>
                    <a:pt x="165719" y="8653"/>
                  </a:cubicBezTo>
                  <a:lnTo>
                    <a:pt x="165719" y="8653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รูปแบบอิสระ: รูปร่าง 28">
              <a:extLst>
                <a:ext uri="{FF2B5EF4-FFF2-40B4-BE49-F238E27FC236}">
                  <a16:creationId xmlns:a16="http://schemas.microsoft.com/office/drawing/2014/main" id="{1C9E38D8-D3FD-420E-81D9-11D0545A0D90}"/>
                </a:ext>
              </a:extLst>
            </p:cNvPr>
            <p:cNvSpPr/>
            <p:nvPr/>
          </p:nvSpPr>
          <p:spPr>
            <a:xfrm>
              <a:off x="1297561" y="1711899"/>
              <a:ext cx="337752" cy="318701"/>
            </a:xfrm>
            <a:custGeom>
              <a:avLst/>
              <a:gdLst>
                <a:gd name="connsiteX0" fmla="*/ 315338 w 337752"/>
                <a:gd name="connsiteY0" fmla="*/ 4188 h 318701"/>
                <a:gd name="connsiteX1" fmla="*/ 4188 w 337752"/>
                <a:gd name="connsiteY1" fmla="*/ 296288 h 318701"/>
                <a:gd name="connsiteX2" fmla="*/ 23238 w 337752"/>
                <a:gd name="connsiteY2" fmla="*/ 315338 h 318701"/>
                <a:gd name="connsiteX3" fmla="*/ 334388 w 337752"/>
                <a:gd name="connsiteY3" fmla="*/ 23238 h 318701"/>
                <a:gd name="connsiteX4" fmla="*/ 315338 w 337752"/>
                <a:gd name="connsiteY4" fmla="*/ 4188 h 318701"/>
                <a:gd name="connsiteX5" fmla="*/ 315338 w 337752"/>
                <a:gd name="connsiteY5" fmla="*/ 4188 h 31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52" h="318701">
                  <a:moveTo>
                    <a:pt x="315338" y="4188"/>
                  </a:moveTo>
                  <a:cubicBezTo>
                    <a:pt x="220088" y="110551"/>
                    <a:pt x="115313" y="207388"/>
                    <a:pt x="4188" y="296288"/>
                  </a:cubicBezTo>
                  <a:cubicBezTo>
                    <a:pt x="-8512" y="307401"/>
                    <a:pt x="10538" y="326451"/>
                    <a:pt x="23238" y="315338"/>
                  </a:cubicBezTo>
                  <a:cubicBezTo>
                    <a:pt x="134363" y="226438"/>
                    <a:pt x="239138" y="129601"/>
                    <a:pt x="334388" y="23238"/>
                  </a:cubicBezTo>
                  <a:cubicBezTo>
                    <a:pt x="345501" y="10538"/>
                    <a:pt x="326451" y="-8512"/>
                    <a:pt x="315338" y="4188"/>
                  </a:cubicBezTo>
                  <a:lnTo>
                    <a:pt x="315338" y="4188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รูปแบบอิสระ: รูปร่าง 29">
              <a:extLst>
                <a:ext uri="{FF2B5EF4-FFF2-40B4-BE49-F238E27FC236}">
                  <a16:creationId xmlns:a16="http://schemas.microsoft.com/office/drawing/2014/main" id="{D6284191-8486-4470-A08A-2F9D33B0C8A7}"/>
                </a:ext>
              </a:extLst>
            </p:cNvPr>
            <p:cNvSpPr/>
            <p:nvPr/>
          </p:nvSpPr>
          <p:spPr>
            <a:xfrm>
              <a:off x="1181232" y="1704013"/>
              <a:ext cx="438039" cy="346068"/>
            </a:xfrm>
            <a:custGeom>
              <a:avLst/>
              <a:gdLst>
                <a:gd name="connsiteX0" fmla="*/ 422142 w 438039"/>
                <a:gd name="connsiteY0" fmla="*/ 962 h 346068"/>
                <a:gd name="connsiteX1" fmla="*/ 6217 w 438039"/>
                <a:gd name="connsiteY1" fmla="*/ 320049 h 346068"/>
                <a:gd name="connsiteX2" fmla="*/ 20505 w 438039"/>
                <a:gd name="connsiteY2" fmla="*/ 343862 h 346068"/>
                <a:gd name="connsiteX3" fmla="*/ 430080 w 438039"/>
                <a:gd name="connsiteY3" fmla="*/ 26362 h 346068"/>
                <a:gd name="connsiteX4" fmla="*/ 422142 w 438039"/>
                <a:gd name="connsiteY4" fmla="*/ 962 h 346068"/>
                <a:gd name="connsiteX5" fmla="*/ 422142 w 438039"/>
                <a:gd name="connsiteY5" fmla="*/ 962 h 34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039" h="346068">
                  <a:moveTo>
                    <a:pt x="422142" y="962"/>
                  </a:moveTo>
                  <a:cubicBezTo>
                    <a:pt x="255455" y="66049"/>
                    <a:pt x="152267" y="223212"/>
                    <a:pt x="6217" y="320049"/>
                  </a:cubicBezTo>
                  <a:cubicBezTo>
                    <a:pt x="-8070" y="329575"/>
                    <a:pt x="4630" y="353387"/>
                    <a:pt x="20505" y="343862"/>
                  </a:cubicBezTo>
                  <a:cubicBezTo>
                    <a:pt x="164967" y="248612"/>
                    <a:pt x="266567" y="91449"/>
                    <a:pt x="430080" y="26362"/>
                  </a:cubicBezTo>
                  <a:cubicBezTo>
                    <a:pt x="444367" y="21599"/>
                    <a:pt x="438017" y="-5388"/>
                    <a:pt x="422142" y="962"/>
                  </a:cubicBezTo>
                  <a:lnTo>
                    <a:pt x="422142" y="962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รูปแบบอิสระ: รูปร่าง 30">
              <a:extLst>
                <a:ext uri="{FF2B5EF4-FFF2-40B4-BE49-F238E27FC236}">
                  <a16:creationId xmlns:a16="http://schemas.microsoft.com/office/drawing/2014/main" id="{6DABF977-E10C-4118-9EC9-A2430476182B}"/>
                </a:ext>
              </a:extLst>
            </p:cNvPr>
            <p:cNvSpPr/>
            <p:nvPr/>
          </p:nvSpPr>
          <p:spPr>
            <a:xfrm>
              <a:off x="940990" y="1701799"/>
              <a:ext cx="635793" cy="255587"/>
            </a:xfrm>
            <a:custGeom>
              <a:avLst/>
              <a:gdLst>
                <a:gd name="connsiteX0" fmla="*/ 622697 w 635793"/>
                <a:gd name="connsiteY0" fmla="*/ 0 h 255587"/>
                <a:gd name="connsiteX1" fmla="*/ 479822 w 635793"/>
                <a:gd name="connsiteY1" fmla="*/ 52388 h 255587"/>
                <a:gd name="connsiteX2" fmla="*/ 343297 w 635793"/>
                <a:gd name="connsiteY2" fmla="*/ 144463 h 255587"/>
                <a:gd name="connsiteX3" fmla="*/ 13097 w 635793"/>
                <a:gd name="connsiteY3" fmla="*/ 228600 h 255587"/>
                <a:gd name="connsiteX4" fmla="*/ 13097 w 635793"/>
                <a:gd name="connsiteY4" fmla="*/ 255588 h 255587"/>
                <a:gd name="connsiteX5" fmla="*/ 336947 w 635793"/>
                <a:gd name="connsiteY5" fmla="*/ 179388 h 255587"/>
                <a:gd name="connsiteX6" fmla="*/ 475059 w 635793"/>
                <a:gd name="connsiteY6" fmla="*/ 88900 h 255587"/>
                <a:gd name="connsiteX7" fmla="*/ 622697 w 635793"/>
                <a:gd name="connsiteY7" fmla="*/ 28575 h 255587"/>
                <a:gd name="connsiteX8" fmla="*/ 622697 w 635793"/>
                <a:gd name="connsiteY8" fmla="*/ 0 h 255587"/>
                <a:gd name="connsiteX9" fmla="*/ 622697 w 635793"/>
                <a:gd name="connsiteY9" fmla="*/ 0 h 25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93" h="255587">
                  <a:moveTo>
                    <a:pt x="622697" y="0"/>
                  </a:moveTo>
                  <a:cubicBezTo>
                    <a:pt x="570309" y="0"/>
                    <a:pt x="522684" y="22225"/>
                    <a:pt x="479822" y="52388"/>
                  </a:cubicBezTo>
                  <a:cubicBezTo>
                    <a:pt x="433784" y="82550"/>
                    <a:pt x="392509" y="117475"/>
                    <a:pt x="343297" y="144463"/>
                  </a:cubicBezTo>
                  <a:cubicBezTo>
                    <a:pt x="241697" y="200025"/>
                    <a:pt x="127397" y="228600"/>
                    <a:pt x="13097" y="228600"/>
                  </a:cubicBezTo>
                  <a:cubicBezTo>
                    <a:pt x="-4366" y="228600"/>
                    <a:pt x="-4366" y="255588"/>
                    <a:pt x="13097" y="255588"/>
                  </a:cubicBezTo>
                  <a:cubicBezTo>
                    <a:pt x="125809" y="255588"/>
                    <a:pt x="236934" y="230188"/>
                    <a:pt x="336947" y="179388"/>
                  </a:cubicBezTo>
                  <a:cubicBezTo>
                    <a:pt x="386159" y="153988"/>
                    <a:pt x="430609" y="122238"/>
                    <a:pt x="475059" y="88900"/>
                  </a:cubicBezTo>
                  <a:cubicBezTo>
                    <a:pt x="519509" y="57150"/>
                    <a:pt x="567134" y="28575"/>
                    <a:pt x="622697" y="28575"/>
                  </a:cubicBezTo>
                  <a:cubicBezTo>
                    <a:pt x="640159" y="26988"/>
                    <a:pt x="640159" y="0"/>
                    <a:pt x="622697" y="0"/>
                  </a:cubicBezTo>
                  <a:lnTo>
                    <a:pt x="622697" y="0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23CCA7B4-4884-498A-981D-E4FFB36F269F}"/>
                </a:ext>
              </a:extLst>
            </p:cNvPr>
            <p:cNvSpPr/>
            <p:nvPr/>
          </p:nvSpPr>
          <p:spPr>
            <a:xfrm>
              <a:off x="1364521" y="1705993"/>
              <a:ext cx="408254" cy="447115"/>
            </a:xfrm>
            <a:custGeom>
              <a:avLst/>
              <a:gdLst>
                <a:gd name="connsiteX0" fmla="*/ 383316 w 408254"/>
                <a:gd name="connsiteY0" fmla="*/ 6919 h 447115"/>
                <a:gd name="connsiteX1" fmla="*/ 2316 w 408254"/>
                <a:gd name="connsiteY1" fmla="*/ 427607 h 447115"/>
                <a:gd name="connsiteX2" fmla="*/ 26128 w 408254"/>
                <a:gd name="connsiteY2" fmla="*/ 441894 h 447115"/>
                <a:gd name="connsiteX3" fmla="*/ 407128 w 408254"/>
                <a:gd name="connsiteY3" fmla="*/ 21207 h 447115"/>
                <a:gd name="connsiteX4" fmla="*/ 383316 w 408254"/>
                <a:gd name="connsiteY4" fmla="*/ 6919 h 447115"/>
                <a:gd name="connsiteX5" fmla="*/ 383316 w 408254"/>
                <a:gd name="connsiteY5" fmla="*/ 6919 h 44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254" h="447115">
                  <a:moveTo>
                    <a:pt x="383316" y="6919"/>
                  </a:moveTo>
                  <a:cubicBezTo>
                    <a:pt x="299178" y="181544"/>
                    <a:pt x="111853" y="272032"/>
                    <a:pt x="2316" y="427607"/>
                  </a:cubicBezTo>
                  <a:cubicBezTo>
                    <a:pt x="-7209" y="441894"/>
                    <a:pt x="15016" y="454594"/>
                    <a:pt x="26128" y="441894"/>
                  </a:cubicBezTo>
                  <a:cubicBezTo>
                    <a:pt x="135666" y="286319"/>
                    <a:pt x="321403" y="195832"/>
                    <a:pt x="407128" y="21207"/>
                  </a:cubicBezTo>
                  <a:cubicBezTo>
                    <a:pt x="413478" y="5332"/>
                    <a:pt x="391253" y="-8956"/>
                    <a:pt x="383316" y="6919"/>
                  </a:cubicBezTo>
                  <a:lnTo>
                    <a:pt x="383316" y="6919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รูปแบบอิสระ: รูปร่าง 32">
              <a:extLst>
                <a:ext uri="{FF2B5EF4-FFF2-40B4-BE49-F238E27FC236}">
                  <a16:creationId xmlns:a16="http://schemas.microsoft.com/office/drawing/2014/main" id="{6EA35C29-E921-4078-B38E-8567743EE2D4}"/>
                </a:ext>
              </a:extLst>
            </p:cNvPr>
            <p:cNvSpPr/>
            <p:nvPr/>
          </p:nvSpPr>
          <p:spPr>
            <a:xfrm>
              <a:off x="1605423" y="1694293"/>
              <a:ext cx="192636" cy="455048"/>
            </a:xfrm>
            <a:custGeom>
              <a:avLst/>
              <a:gdLst>
                <a:gd name="connsiteX0" fmla="*/ 166226 w 192636"/>
                <a:gd name="connsiteY0" fmla="*/ 9094 h 455048"/>
                <a:gd name="connsiteX1" fmla="*/ 1126 w 192636"/>
                <a:gd name="connsiteY1" fmla="*/ 434544 h 455048"/>
                <a:gd name="connsiteX2" fmla="*/ 24938 w 192636"/>
                <a:gd name="connsiteY2" fmla="*/ 448831 h 455048"/>
                <a:gd name="connsiteX3" fmla="*/ 191626 w 192636"/>
                <a:gd name="connsiteY3" fmla="*/ 17031 h 455048"/>
                <a:gd name="connsiteX4" fmla="*/ 166226 w 192636"/>
                <a:gd name="connsiteY4" fmla="*/ 9094 h 455048"/>
                <a:gd name="connsiteX5" fmla="*/ 166226 w 192636"/>
                <a:gd name="connsiteY5" fmla="*/ 9094 h 45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636" h="455048">
                  <a:moveTo>
                    <a:pt x="166226" y="9094"/>
                  </a:moveTo>
                  <a:cubicBezTo>
                    <a:pt x="117014" y="153556"/>
                    <a:pt x="63039" y="294844"/>
                    <a:pt x="1126" y="434544"/>
                  </a:cubicBezTo>
                  <a:cubicBezTo>
                    <a:pt x="-5224" y="450419"/>
                    <a:pt x="17001" y="463119"/>
                    <a:pt x="24938" y="448831"/>
                  </a:cubicBezTo>
                  <a:cubicBezTo>
                    <a:pt x="86851" y="307544"/>
                    <a:pt x="142414" y="163081"/>
                    <a:pt x="191626" y="17031"/>
                  </a:cubicBezTo>
                  <a:cubicBezTo>
                    <a:pt x="197976" y="-431"/>
                    <a:pt x="172576" y="-6781"/>
                    <a:pt x="166226" y="9094"/>
                  </a:cubicBezTo>
                  <a:lnTo>
                    <a:pt x="166226" y="9094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4F5D0D29-B287-46A7-9CB6-362D94E61FFA}"/>
                </a:ext>
              </a:extLst>
            </p:cNvPr>
            <p:cNvSpPr/>
            <p:nvPr/>
          </p:nvSpPr>
          <p:spPr>
            <a:xfrm>
              <a:off x="1765299" y="1715690"/>
              <a:ext cx="41342" cy="402431"/>
            </a:xfrm>
            <a:custGeom>
              <a:avLst/>
              <a:gdLst>
                <a:gd name="connsiteX0" fmla="*/ 14288 w 41342"/>
                <a:gd name="connsiteY0" fmla="*/ 13097 h 402431"/>
                <a:gd name="connsiteX1" fmla="*/ 0 w 41342"/>
                <a:gd name="connsiteY1" fmla="*/ 389334 h 402431"/>
                <a:gd name="connsiteX2" fmla="*/ 26988 w 41342"/>
                <a:gd name="connsiteY2" fmla="*/ 389334 h 402431"/>
                <a:gd name="connsiteX3" fmla="*/ 41275 w 41342"/>
                <a:gd name="connsiteY3" fmla="*/ 13097 h 402431"/>
                <a:gd name="connsiteX4" fmla="*/ 14288 w 41342"/>
                <a:gd name="connsiteY4" fmla="*/ 13097 h 402431"/>
                <a:gd name="connsiteX5" fmla="*/ 14288 w 41342"/>
                <a:gd name="connsiteY5" fmla="*/ 13097 h 40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42" h="402431">
                  <a:moveTo>
                    <a:pt x="14288" y="13097"/>
                  </a:moveTo>
                  <a:cubicBezTo>
                    <a:pt x="9525" y="138509"/>
                    <a:pt x="4763" y="263922"/>
                    <a:pt x="0" y="389334"/>
                  </a:cubicBezTo>
                  <a:cubicBezTo>
                    <a:pt x="0" y="406797"/>
                    <a:pt x="25400" y="406797"/>
                    <a:pt x="26988" y="389334"/>
                  </a:cubicBezTo>
                  <a:cubicBezTo>
                    <a:pt x="31750" y="263922"/>
                    <a:pt x="36513" y="138509"/>
                    <a:pt x="41275" y="13097"/>
                  </a:cubicBezTo>
                  <a:cubicBezTo>
                    <a:pt x="42863" y="-4366"/>
                    <a:pt x="15875" y="-4366"/>
                    <a:pt x="14288" y="13097"/>
                  </a:cubicBezTo>
                  <a:lnTo>
                    <a:pt x="14288" y="13097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id="{2EE843EE-BDCE-426A-966A-BE0BA82857FB}"/>
                </a:ext>
              </a:extLst>
            </p:cNvPr>
            <p:cNvSpPr/>
            <p:nvPr/>
          </p:nvSpPr>
          <p:spPr>
            <a:xfrm>
              <a:off x="1811963" y="1701444"/>
              <a:ext cx="82760" cy="477002"/>
            </a:xfrm>
            <a:custGeom>
              <a:avLst/>
              <a:gdLst>
                <a:gd name="connsiteX0" fmla="*/ 962 w 82760"/>
                <a:gd name="connsiteY0" fmla="*/ 16231 h 477002"/>
                <a:gd name="connsiteX1" fmla="*/ 51762 w 82760"/>
                <a:gd name="connsiteY1" fmla="*/ 463906 h 477002"/>
                <a:gd name="connsiteX2" fmla="*/ 78749 w 82760"/>
                <a:gd name="connsiteY2" fmla="*/ 463906 h 477002"/>
                <a:gd name="connsiteX3" fmla="*/ 26362 w 82760"/>
                <a:gd name="connsiteY3" fmla="*/ 9881 h 477002"/>
                <a:gd name="connsiteX4" fmla="*/ 962 w 82760"/>
                <a:gd name="connsiteY4" fmla="*/ 16231 h 477002"/>
                <a:gd name="connsiteX5" fmla="*/ 962 w 82760"/>
                <a:gd name="connsiteY5" fmla="*/ 16231 h 47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760" h="477002">
                  <a:moveTo>
                    <a:pt x="962" y="16231"/>
                  </a:moveTo>
                  <a:cubicBezTo>
                    <a:pt x="46999" y="160693"/>
                    <a:pt x="64462" y="313093"/>
                    <a:pt x="51762" y="463906"/>
                  </a:cubicBezTo>
                  <a:cubicBezTo>
                    <a:pt x="50175" y="481368"/>
                    <a:pt x="77162" y="481368"/>
                    <a:pt x="78749" y="463906"/>
                  </a:cubicBezTo>
                  <a:cubicBezTo>
                    <a:pt x="91450" y="309918"/>
                    <a:pt x="73987" y="155931"/>
                    <a:pt x="26362" y="9881"/>
                  </a:cubicBezTo>
                  <a:cubicBezTo>
                    <a:pt x="21599" y="-7582"/>
                    <a:pt x="-5388" y="356"/>
                    <a:pt x="962" y="16231"/>
                  </a:cubicBezTo>
                  <a:lnTo>
                    <a:pt x="962" y="16231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BC34BE6E-8AB7-4C3A-8BE1-977EEF1EBAAA}"/>
                </a:ext>
              </a:extLst>
            </p:cNvPr>
            <p:cNvSpPr/>
            <p:nvPr/>
          </p:nvSpPr>
          <p:spPr>
            <a:xfrm>
              <a:off x="1870161" y="1725606"/>
              <a:ext cx="160318" cy="497290"/>
            </a:xfrm>
            <a:custGeom>
              <a:avLst/>
              <a:gdLst>
                <a:gd name="connsiteX0" fmla="*/ 6264 w 160318"/>
                <a:gd name="connsiteY0" fmla="*/ 26993 h 497290"/>
                <a:gd name="connsiteX1" fmla="*/ 57064 w 160318"/>
                <a:gd name="connsiteY1" fmla="*/ 117481 h 497290"/>
                <a:gd name="connsiteX2" fmla="*/ 90401 w 160318"/>
                <a:gd name="connsiteY2" fmla="*/ 236543 h 497290"/>
                <a:gd name="connsiteX3" fmla="*/ 133264 w 160318"/>
                <a:gd name="connsiteY3" fmla="*/ 484193 h 497290"/>
                <a:gd name="connsiteX4" fmla="*/ 160251 w 160318"/>
                <a:gd name="connsiteY4" fmla="*/ 484193 h 497290"/>
                <a:gd name="connsiteX5" fmla="*/ 112626 w 160318"/>
                <a:gd name="connsiteY5" fmla="*/ 215906 h 497290"/>
                <a:gd name="connsiteX6" fmla="*/ 76114 w 160318"/>
                <a:gd name="connsiteY6" fmla="*/ 88906 h 497290"/>
                <a:gd name="connsiteX7" fmla="*/ 18964 w 160318"/>
                <a:gd name="connsiteY7" fmla="*/ 1593 h 497290"/>
                <a:gd name="connsiteX8" fmla="*/ 6264 w 160318"/>
                <a:gd name="connsiteY8" fmla="*/ 26993 h 497290"/>
                <a:gd name="connsiteX9" fmla="*/ 6264 w 160318"/>
                <a:gd name="connsiteY9" fmla="*/ 26993 h 49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318" h="497290">
                  <a:moveTo>
                    <a:pt x="6264" y="26993"/>
                  </a:moveTo>
                  <a:cubicBezTo>
                    <a:pt x="36426" y="47631"/>
                    <a:pt x="47539" y="84143"/>
                    <a:pt x="57064" y="117481"/>
                  </a:cubicBezTo>
                  <a:cubicBezTo>
                    <a:pt x="69764" y="157168"/>
                    <a:pt x="80876" y="196856"/>
                    <a:pt x="90401" y="236543"/>
                  </a:cubicBezTo>
                  <a:cubicBezTo>
                    <a:pt x="111039" y="317506"/>
                    <a:pt x="125326" y="401643"/>
                    <a:pt x="133264" y="484193"/>
                  </a:cubicBezTo>
                  <a:cubicBezTo>
                    <a:pt x="134851" y="501656"/>
                    <a:pt x="161839" y="501656"/>
                    <a:pt x="160251" y="484193"/>
                  </a:cubicBezTo>
                  <a:cubicBezTo>
                    <a:pt x="150726" y="393706"/>
                    <a:pt x="134851" y="304806"/>
                    <a:pt x="112626" y="215906"/>
                  </a:cubicBezTo>
                  <a:cubicBezTo>
                    <a:pt x="101514" y="173043"/>
                    <a:pt x="90401" y="131768"/>
                    <a:pt x="76114" y="88906"/>
                  </a:cubicBezTo>
                  <a:cubicBezTo>
                    <a:pt x="65001" y="55568"/>
                    <a:pt x="49126" y="22231"/>
                    <a:pt x="18964" y="1593"/>
                  </a:cubicBezTo>
                  <a:cubicBezTo>
                    <a:pt x="4676" y="-6344"/>
                    <a:pt x="-8024" y="17468"/>
                    <a:pt x="6264" y="26993"/>
                  </a:cubicBezTo>
                  <a:lnTo>
                    <a:pt x="6264" y="26993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รูปแบบอิสระ: รูปร่าง 36">
              <a:extLst>
                <a:ext uri="{FF2B5EF4-FFF2-40B4-BE49-F238E27FC236}">
                  <a16:creationId xmlns:a16="http://schemas.microsoft.com/office/drawing/2014/main" id="{AF7C851D-D378-42D3-90E8-7BCA3602CB6E}"/>
                </a:ext>
              </a:extLst>
            </p:cNvPr>
            <p:cNvSpPr/>
            <p:nvPr/>
          </p:nvSpPr>
          <p:spPr>
            <a:xfrm>
              <a:off x="1856556" y="1695148"/>
              <a:ext cx="297681" cy="543623"/>
            </a:xfrm>
            <a:custGeom>
              <a:avLst/>
              <a:gdLst>
                <a:gd name="connsiteX0" fmla="*/ 62731 w 297681"/>
                <a:gd name="connsiteY0" fmla="*/ 39989 h 543623"/>
                <a:gd name="connsiteX1" fmla="*/ 21457 w 297681"/>
                <a:gd name="connsiteY1" fmla="*/ 3476 h 543623"/>
                <a:gd name="connsiteX2" fmla="*/ 5582 w 297681"/>
                <a:gd name="connsiteY2" fmla="*/ 24114 h 543623"/>
                <a:gd name="connsiteX3" fmla="*/ 270694 w 297681"/>
                <a:gd name="connsiteY3" fmla="*/ 530526 h 543623"/>
                <a:gd name="connsiteX4" fmla="*/ 297681 w 297681"/>
                <a:gd name="connsiteY4" fmla="*/ 530526 h 543623"/>
                <a:gd name="connsiteX5" fmla="*/ 19869 w 297681"/>
                <a:gd name="connsiteY5" fmla="*/ 1889 h 543623"/>
                <a:gd name="connsiteX6" fmla="*/ 3994 w 297681"/>
                <a:gd name="connsiteY6" fmla="*/ 22526 h 543623"/>
                <a:gd name="connsiteX7" fmla="*/ 45269 w 297681"/>
                <a:gd name="connsiteY7" fmla="*/ 59039 h 543623"/>
                <a:gd name="connsiteX8" fmla="*/ 62731 w 297681"/>
                <a:gd name="connsiteY8" fmla="*/ 39989 h 543623"/>
                <a:gd name="connsiteX9" fmla="*/ 62731 w 297681"/>
                <a:gd name="connsiteY9" fmla="*/ 39989 h 54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81" h="543623">
                  <a:moveTo>
                    <a:pt x="62731" y="39989"/>
                  </a:moveTo>
                  <a:cubicBezTo>
                    <a:pt x="48444" y="27289"/>
                    <a:pt x="35744" y="16176"/>
                    <a:pt x="21457" y="3476"/>
                  </a:cubicBezTo>
                  <a:cubicBezTo>
                    <a:pt x="16694" y="9826"/>
                    <a:pt x="10344" y="17764"/>
                    <a:pt x="5582" y="24114"/>
                  </a:cubicBezTo>
                  <a:cubicBezTo>
                    <a:pt x="169094" y="136826"/>
                    <a:pt x="270694" y="332089"/>
                    <a:pt x="270694" y="530526"/>
                  </a:cubicBezTo>
                  <a:cubicBezTo>
                    <a:pt x="270694" y="547989"/>
                    <a:pt x="297681" y="547989"/>
                    <a:pt x="297681" y="530526"/>
                  </a:cubicBezTo>
                  <a:cubicBezTo>
                    <a:pt x="297681" y="320976"/>
                    <a:pt x="191319" y="119364"/>
                    <a:pt x="19869" y="1889"/>
                  </a:cubicBezTo>
                  <a:cubicBezTo>
                    <a:pt x="7169" y="-6049"/>
                    <a:pt x="-7119" y="13001"/>
                    <a:pt x="3994" y="22526"/>
                  </a:cubicBezTo>
                  <a:cubicBezTo>
                    <a:pt x="18281" y="35226"/>
                    <a:pt x="30981" y="46339"/>
                    <a:pt x="45269" y="59039"/>
                  </a:cubicBezTo>
                  <a:cubicBezTo>
                    <a:pt x="57969" y="70151"/>
                    <a:pt x="77019" y="51101"/>
                    <a:pt x="62731" y="39989"/>
                  </a:cubicBezTo>
                  <a:lnTo>
                    <a:pt x="62731" y="39989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EF3A02FB-EB99-496A-869B-A9B281C47041}"/>
                </a:ext>
              </a:extLst>
            </p:cNvPr>
            <p:cNvSpPr/>
            <p:nvPr/>
          </p:nvSpPr>
          <p:spPr>
            <a:xfrm>
              <a:off x="1959107" y="1727189"/>
              <a:ext cx="310021" cy="502917"/>
            </a:xfrm>
            <a:custGeom>
              <a:avLst/>
              <a:gdLst>
                <a:gd name="connsiteX0" fmla="*/ 6217 w 310021"/>
                <a:gd name="connsiteY0" fmla="*/ 25410 h 502917"/>
                <a:gd name="connsiteX1" fmla="*/ 284030 w 310021"/>
                <a:gd name="connsiteY1" fmla="*/ 493722 h 502917"/>
                <a:gd name="connsiteX2" fmla="*/ 309430 w 310021"/>
                <a:gd name="connsiteY2" fmla="*/ 487373 h 502917"/>
                <a:gd name="connsiteX3" fmla="*/ 20505 w 310021"/>
                <a:gd name="connsiteY3" fmla="*/ 1598 h 502917"/>
                <a:gd name="connsiteX4" fmla="*/ 6217 w 310021"/>
                <a:gd name="connsiteY4" fmla="*/ 25410 h 502917"/>
                <a:gd name="connsiteX5" fmla="*/ 6217 w 310021"/>
                <a:gd name="connsiteY5" fmla="*/ 25410 h 5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021" h="502917">
                  <a:moveTo>
                    <a:pt x="6217" y="25410"/>
                  </a:moveTo>
                  <a:cubicBezTo>
                    <a:pt x="168142" y="128598"/>
                    <a:pt x="230055" y="320685"/>
                    <a:pt x="284030" y="493722"/>
                  </a:cubicBezTo>
                  <a:cubicBezTo>
                    <a:pt x="288792" y="509597"/>
                    <a:pt x="314192" y="503248"/>
                    <a:pt x="309430" y="487373"/>
                  </a:cubicBezTo>
                  <a:cubicBezTo>
                    <a:pt x="253867" y="306398"/>
                    <a:pt x="187192" y="109547"/>
                    <a:pt x="20505" y="1598"/>
                  </a:cubicBezTo>
                  <a:cubicBezTo>
                    <a:pt x="4630" y="-6340"/>
                    <a:pt x="-8070" y="17473"/>
                    <a:pt x="6217" y="25410"/>
                  </a:cubicBezTo>
                  <a:lnTo>
                    <a:pt x="6217" y="25410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รูปแบบอิสระ: รูปร่าง 38">
              <a:extLst>
                <a:ext uri="{FF2B5EF4-FFF2-40B4-BE49-F238E27FC236}">
                  <a16:creationId xmlns:a16="http://schemas.microsoft.com/office/drawing/2014/main" id="{59337F49-88B1-4031-987E-2440525E4941}"/>
                </a:ext>
              </a:extLst>
            </p:cNvPr>
            <p:cNvSpPr/>
            <p:nvPr/>
          </p:nvSpPr>
          <p:spPr>
            <a:xfrm>
              <a:off x="2055701" y="1798637"/>
              <a:ext cx="298834" cy="486130"/>
            </a:xfrm>
            <a:custGeom>
              <a:avLst/>
              <a:gdLst>
                <a:gd name="connsiteX0" fmla="*/ 28686 w 298834"/>
                <a:gd name="connsiteY0" fmla="*/ 14287 h 486130"/>
                <a:gd name="connsiteX1" fmla="*/ 25511 w 298834"/>
                <a:gd name="connsiteY1" fmla="*/ 11113 h 486130"/>
                <a:gd name="connsiteX2" fmla="*/ 3286 w 298834"/>
                <a:gd name="connsiteY2" fmla="*/ 20637 h 486130"/>
                <a:gd name="connsiteX3" fmla="*/ 273161 w 298834"/>
                <a:gd name="connsiteY3" fmla="*/ 476250 h 486130"/>
                <a:gd name="connsiteX4" fmla="*/ 298561 w 298834"/>
                <a:gd name="connsiteY4" fmla="*/ 469900 h 486130"/>
                <a:gd name="connsiteX5" fmla="*/ 22336 w 298834"/>
                <a:gd name="connsiteY5" fmla="*/ 3175 h 486130"/>
                <a:gd name="connsiteX6" fmla="*/ 111 w 298834"/>
                <a:gd name="connsiteY6" fmla="*/ 12700 h 486130"/>
                <a:gd name="connsiteX7" fmla="*/ 30273 w 298834"/>
                <a:gd name="connsiteY7" fmla="*/ 42863 h 486130"/>
                <a:gd name="connsiteX8" fmla="*/ 28686 w 298834"/>
                <a:gd name="connsiteY8" fmla="*/ 14287 h 486130"/>
                <a:gd name="connsiteX9" fmla="*/ 28686 w 298834"/>
                <a:gd name="connsiteY9" fmla="*/ 14287 h 48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834" h="486130">
                  <a:moveTo>
                    <a:pt x="28686" y="14287"/>
                  </a:moveTo>
                  <a:cubicBezTo>
                    <a:pt x="27098" y="12700"/>
                    <a:pt x="27098" y="12700"/>
                    <a:pt x="25511" y="11113"/>
                  </a:cubicBezTo>
                  <a:cubicBezTo>
                    <a:pt x="17573" y="14287"/>
                    <a:pt x="9636" y="17463"/>
                    <a:pt x="3286" y="20637"/>
                  </a:cubicBezTo>
                  <a:cubicBezTo>
                    <a:pt x="146161" y="133350"/>
                    <a:pt x="242998" y="296863"/>
                    <a:pt x="273161" y="476250"/>
                  </a:cubicBezTo>
                  <a:cubicBezTo>
                    <a:pt x="276336" y="493712"/>
                    <a:pt x="301736" y="485775"/>
                    <a:pt x="298561" y="469900"/>
                  </a:cubicBezTo>
                  <a:cubicBezTo>
                    <a:pt x="268398" y="287337"/>
                    <a:pt x="168386" y="117475"/>
                    <a:pt x="22336" y="3175"/>
                  </a:cubicBezTo>
                  <a:cubicBezTo>
                    <a:pt x="14398" y="-3175"/>
                    <a:pt x="-1477" y="0"/>
                    <a:pt x="111" y="12700"/>
                  </a:cubicBezTo>
                  <a:cubicBezTo>
                    <a:pt x="1698" y="30162"/>
                    <a:pt x="12811" y="41275"/>
                    <a:pt x="30273" y="42863"/>
                  </a:cubicBezTo>
                  <a:cubicBezTo>
                    <a:pt x="46148" y="41275"/>
                    <a:pt x="46148" y="14287"/>
                    <a:pt x="28686" y="14287"/>
                  </a:cubicBezTo>
                  <a:lnTo>
                    <a:pt x="28686" y="14287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EEDDA658-B05E-4904-8F5C-AAB4AB7695A7}"/>
                </a:ext>
              </a:extLst>
            </p:cNvPr>
            <p:cNvSpPr/>
            <p:nvPr/>
          </p:nvSpPr>
          <p:spPr>
            <a:xfrm>
              <a:off x="2176096" y="1866577"/>
              <a:ext cx="298190" cy="492118"/>
            </a:xfrm>
            <a:custGeom>
              <a:avLst/>
              <a:gdLst>
                <a:gd name="connsiteX0" fmla="*/ 3541 w 298190"/>
                <a:gd name="connsiteY0" fmla="*/ 22548 h 492118"/>
                <a:gd name="connsiteX1" fmla="*/ 271828 w 298190"/>
                <a:gd name="connsiteY1" fmla="*/ 482923 h 492118"/>
                <a:gd name="connsiteX2" fmla="*/ 297228 w 298190"/>
                <a:gd name="connsiteY2" fmla="*/ 476573 h 492118"/>
                <a:gd name="connsiteX3" fmla="*/ 22591 w 298190"/>
                <a:gd name="connsiteY3" fmla="*/ 5085 h 492118"/>
                <a:gd name="connsiteX4" fmla="*/ 3541 w 298190"/>
                <a:gd name="connsiteY4" fmla="*/ 22548 h 492118"/>
                <a:gd name="connsiteX5" fmla="*/ 3541 w 298190"/>
                <a:gd name="connsiteY5" fmla="*/ 22548 h 49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190" h="492118">
                  <a:moveTo>
                    <a:pt x="3541" y="22548"/>
                  </a:moveTo>
                  <a:cubicBezTo>
                    <a:pt x="122603" y="155898"/>
                    <a:pt x="214679" y="313060"/>
                    <a:pt x="271828" y="482923"/>
                  </a:cubicBezTo>
                  <a:cubicBezTo>
                    <a:pt x="276591" y="498798"/>
                    <a:pt x="303578" y="492448"/>
                    <a:pt x="297228" y="476573"/>
                  </a:cubicBezTo>
                  <a:cubicBezTo>
                    <a:pt x="238491" y="301948"/>
                    <a:pt x="144828" y="141610"/>
                    <a:pt x="22591" y="5085"/>
                  </a:cubicBezTo>
                  <a:cubicBezTo>
                    <a:pt x="9891" y="-9202"/>
                    <a:pt x="-7571" y="9848"/>
                    <a:pt x="3541" y="22548"/>
                  </a:cubicBezTo>
                  <a:lnTo>
                    <a:pt x="3541" y="22548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รูปแบบอิสระ: รูปร่าง 40">
              <a:extLst>
                <a:ext uri="{FF2B5EF4-FFF2-40B4-BE49-F238E27FC236}">
                  <a16:creationId xmlns:a16="http://schemas.microsoft.com/office/drawing/2014/main" id="{3ED93ACB-0A38-4F55-B2EF-D09E1BDE4192}"/>
                </a:ext>
              </a:extLst>
            </p:cNvPr>
            <p:cNvSpPr/>
            <p:nvPr/>
          </p:nvSpPr>
          <p:spPr>
            <a:xfrm>
              <a:off x="2281811" y="1955611"/>
              <a:ext cx="288360" cy="344543"/>
            </a:xfrm>
            <a:custGeom>
              <a:avLst/>
              <a:gdLst>
                <a:gd name="connsiteX0" fmla="*/ 4188 w 288360"/>
                <a:gd name="connsiteY0" fmla="*/ 22414 h 344543"/>
                <a:gd name="connsiteX1" fmla="*/ 262951 w 288360"/>
                <a:gd name="connsiteY1" fmla="*/ 338326 h 344543"/>
                <a:gd name="connsiteX2" fmla="*/ 286763 w 288360"/>
                <a:gd name="connsiteY2" fmla="*/ 324039 h 344543"/>
                <a:gd name="connsiteX3" fmla="*/ 23238 w 288360"/>
                <a:gd name="connsiteY3" fmla="*/ 3364 h 344543"/>
                <a:gd name="connsiteX4" fmla="*/ 4188 w 288360"/>
                <a:gd name="connsiteY4" fmla="*/ 22414 h 344543"/>
                <a:gd name="connsiteX5" fmla="*/ 4188 w 288360"/>
                <a:gd name="connsiteY5" fmla="*/ 22414 h 34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360" h="344543">
                  <a:moveTo>
                    <a:pt x="4188" y="22414"/>
                  </a:moveTo>
                  <a:cubicBezTo>
                    <a:pt x="108963" y="111314"/>
                    <a:pt x="196276" y="217676"/>
                    <a:pt x="262951" y="338326"/>
                  </a:cubicBezTo>
                  <a:cubicBezTo>
                    <a:pt x="270888" y="352614"/>
                    <a:pt x="294701" y="339914"/>
                    <a:pt x="286763" y="324039"/>
                  </a:cubicBezTo>
                  <a:cubicBezTo>
                    <a:pt x="218501" y="201801"/>
                    <a:pt x="129601" y="93851"/>
                    <a:pt x="23238" y="3364"/>
                  </a:cubicBezTo>
                  <a:cubicBezTo>
                    <a:pt x="10538" y="-7749"/>
                    <a:pt x="-8512" y="11301"/>
                    <a:pt x="4188" y="22414"/>
                  </a:cubicBezTo>
                  <a:lnTo>
                    <a:pt x="4188" y="22414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รูปแบบอิสระ: รูปร่าง 41">
              <a:extLst>
                <a:ext uri="{FF2B5EF4-FFF2-40B4-BE49-F238E27FC236}">
                  <a16:creationId xmlns:a16="http://schemas.microsoft.com/office/drawing/2014/main" id="{8C2BB228-7F04-4508-9EC3-FE1E40B10199}"/>
                </a:ext>
              </a:extLst>
            </p:cNvPr>
            <p:cNvSpPr/>
            <p:nvPr/>
          </p:nvSpPr>
          <p:spPr>
            <a:xfrm>
              <a:off x="2213561" y="2374288"/>
              <a:ext cx="130985" cy="171317"/>
            </a:xfrm>
            <a:custGeom>
              <a:avLst/>
              <a:gdLst>
                <a:gd name="connsiteX0" fmla="*/ 113714 w 130985"/>
                <a:gd name="connsiteY0" fmla="*/ 21249 h 171317"/>
                <a:gd name="connsiteX1" fmla="*/ 75614 w 130985"/>
                <a:gd name="connsiteY1" fmla="*/ 612 h 171317"/>
                <a:gd name="connsiteX2" fmla="*/ 37514 w 130985"/>
                <a:gd name="connsiteY2" fmla="*/ 24424 h 171317"/>
                <a:gd name="connsiteX3" fmla="*/ 2589 w 130985"/>
                <a:gd name="connsiteY3" fmla="*/ 102212 h 171317"/>
                <a:gd name="connsiteX4" fmla="*/ 23226 w 130985"/>
                <a:gd name="connsiteY4" fmla="*/ 162537 h 171317"/>
                <a:gd name="connsiteX5" fmla="*/ 85139 w 130985"/>
                <a:gd name="connsiteY5" fmla="*/ 165712 h 171317"/>
                <a:gd name="connsiteX6" fmla="*/ 129589 w 130985"/>
                <a:gd name="connsiteY6" fmla="*/ 106974 h 171317"/>
                <a:gd name="connsiteX7" fmla="*/ 113714 w 130985"/>
                <a:gd name="connsiteY7" fmla="*/ 21249 h 17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985" h="171317">
                  <a:moveTo>
                    <a:pt x="113714" y="21249"/>
                  </a:moveTo>
                  <a:cubicBezTo>
                    <a:pt x="107364" y="6962"/>
                    <a:pt x="93077" y="-2563"/>
                    <a:pt x="75614" y="612"/>
                  </a:cubicBezTo>
                  <a:cubicBezTo>
                    <a:pt x="61326" y="3787"/>
                    <a:pt x="47039" y="14899"/>
                    <a:pt x="37514" y="24424"/>
                  </a:cubicBezTo>
                  <a:cubicBezTo>
                    <a:pt x="15289" y="43474"/>
                    <a:pt x="-2174" y="72049"/>
                    <a:pt x="2589" y="102212"/>
                  </a:cubicBezTo>
                  <a:cubicBezTo>
                    <a:pt x="-3761" y="124437"/>
                    <a:pt x="1001" y="149837"/>
                    <a:pt x="23226" y="162537"/>
                  </a:cubicBezTo>
                  <a:cubicBezTo>
                    <a:pt x="40689" y="173649"/>
                    <a:pt x="66089" y="173649"/>
                    <a:pt x="85139" y="165712"/>
                  </a:cubicBezTo>
                  <a:cubicBezTo>
                    <a:pt x="110539" y="156187"/>
                    <a:pt x="124827" y="132374"/>
                    <a:pt x="129589" y="106974"/>
                  </a:cubicBezTo>
                  <a:cubicBezTo>
                    <a:pt x="134351" y="78399"/>
                    <a:pt x="126414" y="46649"/>
                    <a:pt x="113714" y="21249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รูปแบบอิสระ: รูปร่าง 42">
              <a:extLst>
                <a:ext uri="{FF2B5EF4-FFF2-40B4-BE49-F238E27FC236}">
                  <a16:creationId xmlns:a16="http://schemas.microsoft.com/office/drawing/2014/main" id="{F9898575-ACD6-4CEE-A82C-D8AE34532D4D}"/>
                </a:ext>
              </a:extLst>
            </p:cNvPr>
            <p:cNvSpPr/>
            <p:nvPr/>
          </p:nvSpPr>
          <p:spPr>
            <a:xfrm>
              <a:off x="1469023" y="2306025"/>
              <a:ext cx="130985" cy="171317"/>
            </a:xfrm>
            <a:custGeom>
              <a:avLst/>
              <a:gdLst>
                <a:gd name="connsiteX0" fmla="*/ 113714 w 130985"/>
                <a:gd name="connsiteY0" fmla="*/ 21249 h 171317"/>
                <a:gd name="connsiteX1" fmla="*/ 75614 w 130985"/>
                <a:gd name="connsiteY1" fmla="*/ 612 h 171317"/>
                <a:gd name="connsiteX2" fmla="*/ 37514 w 130985"/>
                <a:gd name="connsiteY2" fmla="*/ 24424 h 171317"/>
                <a:gd name="connsiteX3" fmla="*/ 2589 w 130985"/>
                <a:gd name="connsiteY3" fmla="*/ 102212 h 171317"/>
                <a:gd name="connsiteX4" fmla="*/ 23226 w 130985"/>
                <a:gd name="connsiteY4" fmla="*/ 162537 h 171317"/>
                <a:gd name="connsiteX5" fmla="*/ 85139 w 130985"/>
                <a:gd name="connsiteY5" fmla="*/ 165712 h 171317"/>
                <a:gd name="connsiteX6" fmla="*/ 129589 w 130985"/>
                <a:gd name="connsiteY6" fmla="*/ 106974 h 171317"/>
                <a:gd name="connsiteX7" fmla="*/ 113714 w 130985"/>
                <a:gd name="connsiteY7" fmla="*/ 21249 h 17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985" h="171317">
                  <a:moveTo>
                    <a:pt x="113714" y="21249"/>
                  </a:moveTo>
                  <a:cubicBezTo>
                    <a:pt x="107364" y="6962"/>
                    <a:pt x="93076" y="-2563"/>
                    <a:pt x="75614" y="612"/>
                  </a:cubicBezTo>
                  <a:cubicBezTo>
                    <a:pt x="61326" y="3787"/>
                    <a:pt x="47039" y="14899"/>
                    <a:pt x="37514" y="24424"/>
                  </a:cubicBezTo>
                  <a:cubicBezTo>
                    <a:pt x="15289" y="43474"/>
                    <a:pt x="-2174" y="72049"/>
                    <a:pt x="2589" y="102212"/>
                  </a:cubicBezTo>
                  <a:cubicBezTo>
                    <a:pt x="-3761" y="124437"/>
                    <a:pt x="1001" y="149837"/>
                    <a:pt x="23226" y="162537"/>
                  </a:cubicBezTo>
                  <a:cubicBezTo>
                    <a:pt x="40689" y="173649"/>
                    <a:pt x="66089" y="173649"/>
                    <a:pt x="85139" y="165712"/>
                  </a:cubicBezTo>
                  <a:cubicBezTo>
                    <a:pt x="110539" y="156187"/>
                    <a:pt x="124826" y="132374"/>
                    <a:pt x="129589" y="106974"/>
                  </a:cubicBezTo>
                  <a:cubicBezTo>
                    <a:pt x="134351" y="78399"/>
                    <a:pt x="126414" y="46649"/>
                    <a:pt x="113714" y="21249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รูปแบบอิสระ: รูปร่าง 43">
              <a:extLst>
                <a:ext uri="{FF2B5EF4-FFF2-40B4-BE49-F238E27FC236}">
                  <a16:creationId xmlns:a16="http://schemas.microsoft.com/office/drawing/2014/main" id="{B38E8BBB-F3B3-426F-9D60-75D5A8B8F07E}"/>
                </a:ext>
              </a:extLst>
            </p:cNvPr>
            <p:cNvSpPr/>
            <p:nvPr/>
          </p:nvSpPr>
          <p:spPr>
            <a:xfrm>
              <a:off x="1857375" y="2422525"/>
              <a:ext cx="150258" cy="67978"/>
            </a:xfrm>
            <a:custGeom>
              <a:avLst/>
              <a:gdLst>
                <a:gd name="connsiteX0" fmla="*/ 128587 w 150258"/>
                <a:gd name="connsiteY0" fmla="*/ 23813 h 67978"/>
                <a:gd name="connsiteX1" fmla="*/ 25400 w 150258"/>
                <a:gd name="connsiteY1" fmla="*/ 6350 h 67978"/>
                <a:gd name="connsiteX2" fmla="*/ 6350 w 150258"/>
                <a:gd name="connsiteY2" fmla="*/ 1587 h 67978"/>
                <a:gd name="connsiteX3" fmla="*/ 1587 w 150258"/>
                <a:gd name="connsiteY3" fmla="*/ 20637 h 67978"/>
                <a:gd name="connsiteX4" fmla="*/ 146050 w 150258"/>
                <a:gd name="connsiteY4" fmla="*/ 42863 h 67978"/>
                <a:gd name="connsiteX5" fmla="*/ 128587 w 150258"/>
                <a:gd name="connsiteY5" fmla="*/ 23813 h 6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58" h="67978">
                  <a:moveTo>
                    <a:pt x="128587" y="23813"/>
                  </a:moveTo>
                  <a:cubicBezTo>
                    <a:pt x="100013" y="53975"/>
                    <a:pt x="44450" y="44450"/>
                    <a:pt x="25400" y="6350"/>
                  </a:cubicBezTo>
                  <a:cubicBezTo>
                    <a:pt x="22225" y="0"/>
                    <a:pt x="12700" y="-1588"/>
                    <a:pt x="6350" y="1587"/>
                  </a:cubicBezTo>
                  <a:cubicBezTo>
                    <a:pt x="0" y="4762"/>
                    <a:pt x="-1587" y="12700"/>
                    <a:pt x="1587" y="20637"/>
                  </a:cubicBezTo>
                  <a:cubicBezTo>
                    <a:pt x="26987" y="73025"/>
                    <a:pt x="106362" y="84137"/>
                    <a:pt x="146050" y="42863"/>
                  </a:cubicBezTo>
                  <a:cubicBezTo>
                    <a:pt x="158750" y="30162"/>
                    <a:pt x="139700" y="11113"/>
                    <a:pt x="128587" y="23813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รูปแบบอิสระ: รูปร่าง 44">
              <a:extLst>
                <a:ext uri="{FF2B5EF4-FFF2-40B4-BE49-F238E27FC236}">
                  <a16:creationId xmlns:a16="http://schemas.microsoft.com/office/drawing/2014/main" id="{016FBBCA-3888-47E7-BC4F-851F0A5966A6}"/>
                </a:ext>
              </a:extLst>
            </p:cNvPr>
            <p:cNvSpPr/>
            <p:nvPr/>
          </p:nvSpPr>
          <p:spPr>
            <a:xfrm>
              <a:off x="1751586" y="2673400"/>
              <a:ext cx="305382" cy="217260"/>
            </a:xfrm>
            <a:custGeom>
              <a:avLst/>
              <a:gdLst>
                <a:gd name="connsiteX0" fmla="*/ 302638 w 305382"/>
                <a:gd name="connsiteY0" fmla="*/ 34875 h 217260"/>
                <a:gd name="connsiteX1" fmla="*/ 267713 w 305382"/>
                <a:gd name="connsiteY1" fmla="*/ 44400 h 217260"/>
                <a:gd name="connsiteX2" fmla="*/ 240726 w 305382"/>
                <a:gd name="connsiteY2" fmla="*/ 142825 h 217260"/>
                <a:gd name="connsiteX3" fmla="*/ 142301 w 305382"/>
                <a:gd name="connsiteY3" fmla="*/ 180925 h 217260"/>
                <a:gd name="connsiteX4" fmla="*/ 43876 w 305382"/>
                <a:gd name="connsiteY4" fmla="*/ 22175 h 217260"/>
                <a:gd name="connsiteX5" fmla="*/ 8951 w 305382"/>
                <a:gd name="connsiteY5" fmla="*/ 12650 h 217260"/>
                <a:gd name="connsiteX6" fmla="*/ 80388 w 305382"/>
                <a:gd name="connsiteY6" fmla="*/ 199975 h 217260"/>
                <a:gd name="connsiteX7" fmla="*/ 277238 w 305382"/>
                <a:gd name="connsiteY7" fmla="*/ 152350 h 217260"/>
                <a:gd name="connsiteX8" fmla="*/ 302638 w 305382"/>
                <a:gd name="connsiteY8" fmla="*/ 34875 h 21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5382" h="217260">
                  <a:moveTo>
                    <a:pt x="302638" y="34875"/>
                  </a:moveTo>
                  <a:cubicBezTo>
                    <a:pt x="297876" y="12650"/>
                    <a:pt x="262951" y="22175"/>
                    <a:pt x="267713" y="44400"/>
                  </a:cubicBezTo>
                  <a:cubicBezTo>
                    <a:pt x="274063" y="79325"/>
                    <a:pt x="262951" y="117425"/>
                    <a:pt x="240726" y="142825"/>
                  </a:cubicBezTo>
                  <a:cubicBezTo>
                    <a:pt x="215326" y="171400"/>
                    <a:pt x="180401" y="184100"/>
                    <a:pt x="142301" y="180925"/>
                  </a:cubicBezTo>
                  <a:cubicBezTo>
                    <a:pt x="64513" y="174575"/>
                    <a:pt x="18476" y="93612"/>
                    <a:pt x="43876" y="22175"/>
                  </a:cubicBezTo>
                  <a:cubicBezTo>
                    <a:pt x="51813" y="-50"/>
                    <a:pt x="16888" y="-9575"/>
                    <a:pt x="8951" y="12650"/>
                  </a:cubicBezTo>
                  <a:cubicBezTo>
                    <a:pt x="-16449" y="80912"/>
                    <a:pt x="13713" y="165050"/>
                    <a:pt x="80388" y="199975"/>
                  </a:cubicBezTo>
                  <a:cubicBezTo>
                    <a:pt x="148651" y="234900"/>
                    <a:pt x="232788" y="215850"/>
                    <a:pt x="277238" y="152350"/>
                  </a:cubicBezTo>
                  <a:cubicBezTo>
                    <a:pt x="301051" y="119012"/>
                    <a:pt x="310575" y="76150"/>
                    <a:pt x="302638" y="34875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6" name="กราฟิก 2">
              <a:extLst>
                <a:ext uri="{FF2B5EF4-FFF2-40B4-BE49-F238E27FC236}">
                  <a16:creationId xmlns:a16="http://schemas.microsoft.com/office/drawing/2014/main" id="{29A432A0-2F31-48BE-BEF3-9346C8A3BBB2}"/>
                </a:ext>
              </a:extLst>
            </p:cNvPr>
            <p:cNvGrpSpPr/>
            <p:nvPr/>
          </p:nvGrpSpPr>
          <p:grpSpPr>
            <a:xfrm>
              <a:off x="1221846" y="3910012"/>
              <a:ext cx="1007597" cy="755420"/>
              <a:chOff x="1221846" y="3910012"/>
              <a:chExt cx="1007597" cy="755420"/>
            </a:xfrm>
          </p:grpSpPr>
          <p:sp>
            <p:nvSpPr>
              <p:cNvPr id="47" name="รูปแบบอิสระ: รูปร่าง 46">
                <a:extLst>
                  <a:ext uri="{FF2B5EF4-FFF2-40B4-BE49-F238E27FC236}">
                    <a16:creationId xmlns:a16="http://schemas.microsoft.com/office/drawing/2014/main" id="{9E638A22-FA8F-4010-991C-A812C78883C0}"/>
                  </a:ext>
                </a:extLst>
              </p:cNvPr>
              <p:cNvSpPr/>
              <p:nvPr/>
            </p:nvSpPr>
            <p:spPr>
              <a:xfrm>
                <a:off x="1693862" y="4011612"/>
                <a:ext cx="1587" cy="7937"/>
              </a:xfrm>
              <a:custGeom>
                <a:avLst/>
                <a:gdLst>
                  <a:gd name="connsiteX0" fmla="*/ 1588 w 1587"/>
                  <a:gd name="connsiteY0" fmla="*/ 3175 h 7937"/>
                  <a:gd name="connsiteX1" fmla="*/ 1588 w 1587"/>
                  <a:gd name="connsiteY1" fmla="*/ 0 h 7937"/>
                  <a:gd name="connsiteX2" fmla="*/ 0 w 1587"/>
                  <a:gd name="connsiteY2" fmla="*/ 7938 h 7937"/>
                  <a:gd name="connsiteX3" fmla="*/ 1588 w 1587"/>
                  <a:gd name="connsiteY3" fmla="*/ 3175 h 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7" h="7937">
                    <a:moveTo>
                      <a:pt x="1588" y="3175"/>
                    </a:moveTo>
                    <a:cubicBezTo>
                      <a:pt x="1588" y="1588"/>
                      <a:pt x="1588" y="0"/>
                      <a:pt x="1588" y="0"/>
                    </a:cubicBezTo>
                    <a:cubicBezTo>
                      <a:pt x="1588" y="3175"/>
                      <a:pt x="0" y="4763"/>
                      <a:pt x="0" y="7938"/>
                    </a:cubicBezTo>
                    <a:cubicBezTo>
                      <a:pt x="1588" y="6350"/>
                      <a:pt x="1588" y="4763"/>
                      <a:pt x="1588" y="3175"/>
                    </a:cubicBezTo>
                    <a:close/>
                  </a:path>
                </a:pathLst>
              </a:custGeom>
              <a:noFill/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รูปแบบอิสระ: รูปร่าง 47">
                <a:extLst>
                  <a:ext uri="{FF2B5EF4-FFF2-40B4-BE49-F238E27FC236}">
                    <a16:creationId xmlns:a16="http://schemas.microsoft.com/office/drawing/2014/main" id="{552923BB-2C75-4440-B0C3-83F00F4CBCE7}"/>
                  </a:ext>
                </a:extLst>
              </p:cNvPr>
              <p:cNvSpPr/>
              <p:nvPr/>
            </p:nvSpPr>
            <p:spPr>
              <a:xfrm>
                <a:off x="1450975" y="4427537"/>
                <a:ext cx="15875" cy="15875"/>
              </a:xfrm>
              <a:custGeom>
                <a:avLst/>
                <a:gdLst>
                  <a:gd name="connsiteX0" fmla="*/ 0 w 15875"/>
                  <a:gd name="connsiteY0" fmla="*/ 0 h 15875"/>
                  <a:gd name="connsiteX1" fmla="*/ 0 w 15875"/>
                  <a:gd name="connsiteY1" fmla="*/ 0 h 15875"/>
                  <a:gd name="connsiteX2" fmla="*/ 0 w 15875"/>
                  <a:gd name="connsiteY2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875" h="1587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รูปแบบอิสระ: รูปร่าง 48">
                <a:extLst>
                  <a:ext uri="{FF2B5EF4-FFF2-40B4-BE49-F238E27FC236}">
                    <a16:creationId xmlns:a16="http://schemas.microsoft.com/office/drawing/2014/main" id="{0BF0C204-42F4-4764-BC74-362649CAAE59}"/>
                  </a:ext>
                </a:extLst>
              </p:cNvPr>
              <p:cNvSpPr/>
              <p:nvPr/>
            </p:nvSpPr>
            <p:spPr>
              <a:xfrm>
                <a:off x="1633537" y="4398962"/>
                <a:ext cx="25399" cy="26987"/>
              </a:xfrm>
              <a:custGeom>
                <a:avLst/>
                <a:gdLst>
                  <a:gd name="connsiteX0" fmla="*/ 0 w 25399"/>
                  <a:gd name="connsiteY0" fmla="*/ 26987 h 26987"/>
                  <a:gd name="connsiteX1" fmla="*/ 23813 w 25399"/>
                  <a:gd name="connsiteY1" fmla="*/ 26987 h 26987"/>
                  <a:gd name="connsiteX2" fmla="*/ 25400 w 25399"/>
                  <a:gd name="connsiteY2" fmla="*/ 3175 h 26987"/>
                  <a:gd name="connsiteX3" fmla="*/ 25400 w 25399"/>
                  <a:gd name="connsiteY3" fmla="*/ 0 h 26987"/>
                  <a:gd name="connsiteX4" fmla="*/ 0 w 25399"/>
                  <a:gd name="connsiteY4" fmla="*/ 26987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99" h="26987">
                    <a:moveTo>
                      <a:pt x="0" y="26987"/>
                    </a:moveTo>
                    <a:cubicBezTo>
                      <a:pt x="7938" y="26987"/>
                      <a:pt x="15875" y="26987"/>
                      <a:pt x="23813" y="26987"/>
                    </a:cubicBezTo>
                    <a:cubicBezTo>
                      <a:pt x="23813" y="19050"/>
                      <a:pt x="23813" y="11112"/>
                      <a:pt x="25400" y="3175"/>
                    </a:cubicBezTo>
                    <a:cubicBezTo>
                      <a:pt x="25400" y="1588"/>
                      <a:pt x="25400" y="1588"/>
                      <a:pt x="25400" y="0"/>
                    </a:cubicBezTo>
                    <a:cubicBezTo>
                      <a:pt x="19050" y="11112"/>
                      <a:pt x="9525" y="20637"/>
                      <a:pt x="0" y="26987"/>
                    </a:cubicBezTo>
                    <a:close/>
                  </a:path>
                </a:pathLst>
              </a:custGeom>
              <a:noFill/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รูปแบบอิสระ: รูปร่าง 49">
                <a:extLst>
                  <a:ext uri="{FF2B5EF4-FFF2-40B4-BE49-F238E27FC236}">
                    <a16:creationId xmlns:a16="http://schemas.microsoft.com/office/drawing/2014/main" id="{01323FE6-243E-4E20-9935-18078769FAF0}"/>
                  </a:ext>
                </a:extLst>
              </p:cNvPr>
              <p:cNvSpPr/>
              <p:nvPr/>
            </p:nvSpPr>
            <p:spPr>
              <a:xfrm>
                <a:off x="1812528" y="4424362"/>
                <a:ext cx="5159" cy="15875"/>
              </a:xfrm>
              <a:custGeom>
                <a:avLst/>
                <a:gdLst>
                  <a:gd name="connsiteX0" fmla="*/ 397 w 5159"/>
                  <a:gd name="connsiteY0" fmla="*/ 4762 h 15875"/>
                  <a:gd name="connsiteX1" fmla="*/ 1984 w 5159"/>
                  <a:gd name="connsiteY1" fmla="*/ 15875 h 15875"/>
                  <a:gd name="connsiteX2" fmla="*/ 5159 w 5159"/>
                  <a:gd name="connsiteY2" fmla="*/ 15875 h 15875"/>
                  <a:gd name="connsiteX3" fmla="*/ 397 w 5159"/>
                  <a:gd name="connsiteY3" fmla="*/ 0 h 15875"/>
                  <a:gd name="connsiteX4" fmla="*/ 397 w 5159"/>
                  <a:gd name="connsiteY4" fmla="*/ 4762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9" h="15875">
                    <a:moveTo>
                      <a:pt x="397" y="4762"/>
                    </a:moveTo>
                    <a:cubicBezTo>
                      <a:pt x="397" y="9525"/>
                      <a:pt x="-1191" y="14287"/>
                      <a:pt x="1984" y="15875"/>
                    </a:cubicBezTo>
                    <a:cubicBezTo>
                      <a:pt x="3572" y="15875"/>
                      <a:pt x="3572" y="15875"/>
                      <a:pt x="5159" y="15875"/>
                    </a:cubicBezTo>
                    <a:cubicBezTo>
                      <a:pt x="3572" y="11112"/>
                      <a:pt x="1984" y="6350"/>
                      <a:pt x="397" y="0"/>
                    </a:cubicBezTo>
                    <a:cubicBezTo>
                      <a:pt x="397" y="1587"/>
                      <a:pt x="397" y="3175"/>
                      <a:pt x="397" y="4762"/>
                    </a:cubicBezTo>
                    <a:close/>
                  </a:path>
                </a:pathLst>
              </a:custGeom>
              <a:noFill/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รูปแบบอิสระ: รูปร่าง 50">
                <a:extLst>
                  <a:ext uri="{FF2B5EF4-FFF2-40B4-BE49-F238E27FC236}">
                    <a16:creationId xmlns:a16="http://schemas.microsoft.com/office/drawing/2014/main" id="{2168BBE3-F1A1-480A-85F6-5DCB8BC5D255}"/>
                  </a:ext>
                </a:extLst>
              </p:cNvPr>
              <p:cNvSpPr/>
              <p:nvPr/>
            </p:nvSpPr>
            <p:spPr>
              <a:xfrm>
                <a:off x="1450975" y="4119562"/>
                <a:ext cx="219074" cy="307974"/>
              </a:xfrm>
              <a:custGeom>
                <a:avLst/>
                <a:gdLst>
                  <a:gd name="connsiteX0" fmla="*/ 203200 w 219074"/>
                  <a:gd name="connsiteY0" fmla="*/ 1588 h 307974"/>
                  <a:gd name="connsiteX1" fmla="*/ 122237 w 219074"/>
                  <a:gd name="connsiteY1" fmla="*/ 1588 h 307974"/>
                  <a:gd name="connsiteX2" fmla="*/ 0 w 219074"/>
                  <a:gd name="connsiteY2" fmla="*/ 1588 h 307974"/>
                  <a:gd name="connsiteX3" fmla="*/ 0 w 219074"/>
                  <a:gd name="connsiteY3" fmla="*/ 3175 h 307974"/>
                  <a:gd name="connsiteX4" fmla="*/ 0 w 219074"/>
                  <a:gd name="connsiteY4" fmla="*/ 3175 h 307974"/>
                  <a:gd name="connsiteX5" fmla="*/ 0 w 219074"/>
                  <a:gd name="connsiteY5" fmla="*/ 174625 h 307974"/>
                  <a:gd name="connsiteX6" fmla="*/ 0 w 219074"/>
                  <a:gd name="connsiteY6" fmla="*/ 176213 h 307974"/>
                  <a:gd name="connsiteX7" fmla="*/ 190500 w 219074"/>
                  <a:gd name="connsiteY7" fmla="*/ 200025 h 307974"/>
                  <a:gd name="connsiteX8" fmla="*/ 203200 w 219074"/>
                  <a:gd name="connsiteY8" fmla="*/ 212725 h 307974"/>
                  <a:gd name="connsiteX9" fmla="*/ 190500 w 219074"/>
                  <a:gd name="connsiteY9" fmla="*/ 225425 h 307974"/>
                  <a:gd name="connsiteX10" fmla="*/ 0 w 219074"/>
                  <a:gd name="connsiteY10" fmla="*/ 201613 h 307974"/>
                  <a:gd name="connsiteX11" fmla="*/ 0 w 219074"/>
                  <a:gd name="connsiteY11" fmla="*/ 269875 h 307974"/>
                  <a:gd name="connsiteX12" fmla="*/ 0 w 219074"/>
                  <a:gd name="connsiteY12" fmla="*/ 307975 h 307974"/>
                  <a:gd name="connsiteX13" fmla="*/ 0 w 219074"/>
                  <a:gd name="connsiteY13" fmla="*/ 307975 h 307974"/>
                  <a:gd name="connsiteX14" fmla="*/ 182563 w 219074"/>
                  <a:gd name="connsiteY14" fmla="*/ 304800 h 307974"/>
                  <a:gd name="connsiteX15" fmla="*/ 206375 w 219074"/>
                  <a:gd name="connsiteY15" fmla="*/ 279400 h 307974"/>
                  <a:gd name="connsiteX16" fmla="*/ 219075 w 219074"/>
                  <a:gd name="connsiteY16" fmla="*/ 0 h 307974"/>
                  <a:gd name="connsiteX17" fmla="*/ 203200 w 219074"/>
                  <a:gd name="connsiteY17" fmla="*/ 1588 h 30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9074" h="307974">
                    <a:moveTo>
                      <a:pt x="203200" y="1588"/>
                    </a:moveTo>
                    <a:cubicBezTo>
                      <a:pt x="176212" y="1588"/>
                      <a:pt x="149225" y="1588"/>
                      <a:pt x="122237" y="1588"/>
                    </a:cubicBezTo>
                    <a:cubicBezTo>
                      <a:pt x="80962" y="1588"/>
                      <a:pt x="41275" y="1588"/>
                      <a:pt x="0" y="1588"/>
                    </a:cubicBezTo>
                    <a:lnTo>
                      <a:pt x="0" y="3175"/>
                    </a:lnTo>
                    <a:cubicBezTo>
                      <a:pt x="0" y="3175"/>
                      <a:pt x="0" y="3175"/>
                      <a:pt x="0" y="3175"/>
                    </a:cubicBezTo>
                    <a:cubicBezTo>
                      <a:pt x="0" y="60325"/>
                      <a:pt x="0" y="117475"/>
                      <a:pt x="0" y="174625"/>
                    </a:cubicBezTo>
                    <a:cubicBezTo>
                      <a:pt x="0" y="174625"/>
                      <a:pt x="0" y="176213"/>
                      <a:pt x="0" y="176213"/>
                    </a:cubicBezTo>
                    <a:cubicBezTo>
                      <a:pt x="63500" y="184150"/>
                      <a:pt x="127000" y="192088"/>
                      <a:pt x="190500" y="200025"/>
                    </a:cubicBezTo>
                    <a:cubicBezTo>
                      <a:pt x="196850" y="201613"/>
                      <a:pt x="203200" y="204787"/>
                      <a:pt x="203200" y="212725"/>
                    </a:cubicBezTo>
                    <a:cubicBezTo>
                      <a:pt x="203200" y="219075"/>
                      <a:pt x="196850" y="227012"/>
                      <a:pt x="190500" y="225425"/>
                    </a:cubicBezTo>
                    <a:cubicBezTo>
                      <a:pt x="127000" y="217488"/>
                      <a:pt x="63500" y="209550"/>
                      <a:pt x="0" y="201613"/>
                    </a:cubicBezTo>
                    <a:cubicBezTo>
                      <a:pt x="0" y="223838"/>
                      <a:pt x="0" y="246063"/>
                      <a:pt x="0" y="269875"/>
                    </a:cubicBezTo>
                    <a:cubicBezTo>
                      <a:pt x="0" y="280988"/>
                      <a:pt x="1587" y="295275"/>
                      <a:pt x="0" y="307975"/>
                    </a:cubicBezTo>
                    <a:cubicBezTo>
                      <a:pt x="0" y="307975"/>
                      <a:pt x="0" y="307975"/>
                      <a:pt x="0" y="307975"/>
                    </a:cubicBezTo>
                    <a:cubicBezTo>
                      <a:pt x="60325" y="304800"/>
                      <a:pt x="122237" y="303213"/>
                      <a:pt x="182563" y="304800"/>
                    </a:cubicBezTo>
                    <a:cubicBezTo>
                      <a:pt x="192087" y="298450"/>
                      <a:pt x="200025" y="290512"/>
                      <a:pt x="206375" y="279400"/>
                    </a:cubicBezTo>
                    <a:cubicBezTo>
                      <a:pt x="209550" y="185738"/>
                      <a:pt x="206375" y="92075"/>
                      <a:pt x="219075" y="0"/>
                    </a:cubicBezTo>
                    <a:cubicBezTo>
                      <a:pt x="214313" y="1588"/>
                      <a:pt x="207962" y="1588"/>
                      <a:pt x="203200" y="15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รูปแบบอิสระ: รูปร่าง 51">
                <a:extLst>
                  <a:ext uri="{FF2B5EF4-FFF2-40B4-BE49-F238E27FC236}">
                    <a16:creationId xmlns:a16="http://schemas.microsoft.com/office/drawing/2014/main" id="{BB2176CF-0195-4778-B784-3A48D7795D2D}"/>
                  </a:ext>
                </a:extLst>
              </p:cNvPr>
              <p:cNvSpPr/>
              <p:nvPr/>
            </p:nvSpPr>
            <p:spPr>
              <a:xfrm>
                <a:off x="2016125" y="4102099"/>
                <a:ext cx="1587" cy="15875"/>
              </a:xfrm>
              <a:custGeom>
                <a:avLst/>
                <a:gdLst>
                  <a:gd name="connsiteX0" fmla="*/ 0 w 1587"/>
                  <a:gd name="connsiteY0" fmla="*/ 0 h 15875"/>
                  <a:gd name="connsiteX1" fmla="*/ 1587 w 1587"/>
                  <a:gd name="connsiteY1" fmla="*/ 0 h 15875"/>
                  <a:gd name="connsiteX2" fmla="*/ 1587 w 1587"/>
                  <a:gd name="connsiteY2" fmla="*/ 0 h 15875"/>
                  <a:gd name="connsiteX3" fmla="*/ 0 w 1587"/>
                  <a:gd name="connsiteY3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7" h="15875">
                    <a:moveTo>
                      <a:pt x="0" y="0"/>
                    </a:moveTo>
                    <a:cubicBezTo>
                      <a:pt x="0" y="0"/>
                      <a:pt x="1587" y="0"/>
                      <a:pt x="1587" y="0"/>
                    </a:cubicBezTo>
                    <a:cubicBezTo>
                      <a:pt x="1587" y="0"/>
                      <a:pt x="1587" y="0"/>
                      <a:pt x="1587" y="0"/>
                    </a:cubicBezTo>
                    <a:cubicBezTo>
                      <a:pt x="1587" y="0"/>
                      <a:pt x="1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รูปแบบอิสระ: รูปร่าง 52">
                <a:extLst>
                  <a:ext uri="{FF2B5EF4-FFF2-40B4-BE49-F238E27FC236}">
                    <a16:creationId xmlns:a16="http://schemas.microsoft.com/office/drawing/2014/main" id="{823DA26E-0BEF-4049-A995-334A62E26677}"/>
                  </a:ext>
                </a:extLst>
              </p:cNvPr>
              <p:cNvSpPr/>
              <p:nvPr/>
            </p:nvSpPr>
            <p:spPr>
              <a:xfrm>
                <a:off x="1812924" y="4329112"/>
                <a:ext cx="192087" cy="111125"/>
              </a:xfrm>
              <a:custGeom>
                <a:avLst/>
                <a:gdLst>
                  <a:gd name="connsiteX0" fmla="*/ 77788 w 192087"/>
                  <a:gd name="connsiteY0" fmla="*/ 92075 h 111125"/>
                  <a:gd name="connsiteX1" fmla="*/ 155575 w 192087"/>
                  <a:gd name="connsiteY1" fmla="*/ 88900 h 111125"/>
                  <a:gd name="connsiteX2" fmla="*/ 160338 w 192087"/>
                  <a:gd name="connsiteY2" fmla="*/ 88900 h 111125"/>
                  <a:gd name="connsiteX3" fmla="*/ 169863 w 192087"/>
                  <a:gd name="connsiteY3" fmla="*/ 90487 h 111125"/>
                  <a:gd name="connsiteX4" fmla="*/ 182563 w 192087"/>
                  <a:gd name="connsiteY4" fmla="*/ 92075 h 111125"/>
                  <a:gd name="connsiteX5" fmla="*/ 192088 w 192087"/>
                  <a:gd name="connsiteY5" fmla="*/ 6350 h 111125"/>
                  <a:gd name="connsiteX6" fmla="*/ 3175 w 192087"/>
                  <a:gd name="connsiteY6" fmla="*/ 0 h 111125"/>
                  <a:gd name="connsiteX7" fmla="*/ 1588 w 192087"/>
                  <a:gd name="connsiteY7" fmla="*/ 63500 h 111125"/>
                  <a:gd name="connsiteX8" fmla="*/ 0 w 192087"/>
                  <a:gd name="connsiteY8" fmla="*/ 95250 h 111125"/>
                  <a:gd name="connsiteX9" fmla="*/ 4763 w 192087"/>
                  <a:gd name="connsiteY9" fmla="*/ 111125 h 111125"/>
                  <a:gd name="connsiteX10" fmla="*/ 12700 w 192087"/>
                  <a:gd name="connsiteY10" fmla="*/ 107950 h 111125"/>
                  <a:gd name="connsiteX11" fmla="*/ 77788 w 192087"/>
                  <a:gd name="connsiteY11" fmla="*/ 92075 h 11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2087" h="111125">
                    <a:moveTo>
                      <a:pt x="77788" y="92075"/>
                    </a:moveTo>
                    <a:cubicBezTo>
                      <a:pt x="103188" y="88900"/>
                      <a:pt x="130175" y="87313"/>
                      <a:pt x="155575" y="88900"/>
                    </a:cubicBezTo>
                    <a:cubicBezTo>
                      <a:pt x="157163" y="88900"/>
                      <a:pt x="158750" y="88900"/>
                      <a:pt x="160338" y="88900"/>
                    </a:cubicBezTo>
                    <a:cubicBezTo>
                      <a:pt x="163513" y="88900"/>
                      <a:pt x="166688" y="90487"/>
                      <a:pt x="169863" y="90487"/>
                    </a:cubicBezTo>
                    <a:cubicBezTo>
                      <a:pt x="174625" y="90487"/>
                      <a:pt x="177800" y="90487"/>
                      <a:pt x="182563" y="92075"/>
                    </a:cubicBezTo>
                    <a:cubicBezTo>
                      <a:pt x="185738" y="63500"/>
                      <a:pt x="188913" y="34925"/>
                      <a:pt x="192088" y="6350"/>
                    </a:cubicBezTo>
                    <a:cubicBezTo>
                      <a:pt x="128588" y="6350"/>
                      <a:pt x="65088" y="4762"/>
                      <a:pt x="3175" y="0"/>
                    </a:cubicBezTo>
                    <a:lnTo>
                      <a:pt x="1588" y="63500"/>
                    </a:lnTo>
                    <a:cubicBezTo>
                      <a:pt x="1588" y="74612"/>
                      <a:pt x="1588" y="84137"/>
                      <a:pt x="0" y="95250"/>
                    </a:cubicBezTo>
                    <a:cubicBezTo>
                      <a:pt x="1588" y="100012"/>
                      <a:pt x="3175" y="106362"/>
                      <a:pt x="4763" y="111125"/>
                    </a:cubicBezTo>
                    <a:cubicBezTo>
                      <a:pt x="7938" y="111125"/>
                      <a:pt x="11113" y="107950"/>
                      <a:pt x="12700" y="107950"/>
                    </a:cubicBezTo>
                    <a:cubicBezTo>
                      <a:pt x="34925" y="101600"/>
                      <a:pt x="55563" y="95250"/>
                      <a:pt x="77788" y="920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รูปแบบอิสระ: รูปร่าง 53">
                <a:extLst>
                  <a:ext uri="{FF2B5EF4-FFF2-40B4-BE49-F238E27FC236}">
                    <a16:creationId xmlns:a16="http://schemas.microsoft.com/office/drawing/2014/main" id="{B3B154AC-FA3A-4124-ACDF-2605652BD05D}"/>
                  </a:ext>
                </a:extLst>
              </p:cNvPr>
              <p:cNvSpPr/>
              <p:nvPr/>
            </p:nvSpPr>
            <p:spPr>
              <a:xfrm>
                <a:off x="1816100" y="4122737"/>
                <a:ext cx="217487" cy="187324"/>
              </a:xfrm>
              <a:custGeom>
                <a:avLst/>
                <a:gdLst>
                  <a:gd name="connsiteX0" fmla="*/ 19050 w 217487"/>
                  <a:gd name="connsiteY0" fmla="*/ 0 h 187324"/>
                  <a:gd name="connsiteX1" fmla="*/ 4762 w 217487"/>
                  <a:gd name="connsiteY1" fmla="*/ 0 h 187324"/>
                  <a:gd name="connsiteX2" fmla="*/ 0 w 217487"/>
                  <a:gd name="connsiteY2" fmla="*/ 180975 h 187324"/>
                  <a:gd name="connsiteX3" fmla="*/ 192087 w 217487"/>
                  <a:gd name="connsiteY3" fmla="*/ 187325 h 187324"/>
                  <a:gd name="connsiteX4" fmla="*/ 217488 w 217487"/>
                  <a:gd name="connsiteY4" fmla="*/ 7938 h 187324"/>
                  <a:gd name="connsiteX5" fmla="*/ 125413 w 217487"/>
                  <a:gd name="connsiteY5" fmla="*/ 4762 h 187324"/>
                  <a:gd name="connsiteX6" fmla="*/ 19050 w 217487"/>
                  <a:gd name="connsiteY6" fmla="*/ 0 h 187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487" h="187324">
                    <a:moveTo>
                      <a:pt x="19050" y="0"/>
                    </a:moveTo>
                    <a:cubicBezTo>
                      <a:pt x="14288" y="0"/>
                      <a:pt x="9525" y="0"/>
                      <a:pt x="4762" y="0"/>
                    </a:cubicBezTo>
                    <a:cubicBezTo>
                      <a:pt x="3175" y="60325"/>
                      <a:pt x="1587" y="120650"/>
                      <a:pt x="0" y="180975"/>
                    </a:cubicBezTo>
                    <a:cubicBezTo>
                      <a:pt x="63500" y="184150"/>
                      <a:pt x="127000" y="185737"/>
                      <a:pt x="192087" y="187325"/>
                    </a:cubicBezTo>
                    <a:cubicBezTo>
                      <a:pt x="198438" y="127000"/>
                      <a:pt x="207962" y="66675"/>
                      <a:pt x="217488" y="7938"/>
                    </a:cubicBezTo>
                    <a:cubicBezTo>
                      <a:pt x="187325" y="6350"/>
                      <a:pt x="155575" y="6350"/>
                      <a:pt x="125413" y="4762"/>
                    </a:cubicBezTo>
                    <a:cubicBezTo>
                      <a:pt x="88900" y="1587"/>
                      <a:pt x="53975" y="1587"/>
                      <a:pt x="190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รูปแบบอิสระ: รูปร่าง 54">
                <a:extLst>
                  <a:ext uri="{FF2B5EF4-FFF2-40B4-BE49-F238E27FC236}">
                    <a16:creationId xmlns:a16="http://schemas.microsoft.com/office/drawing/2014/main" id="{D2DF7BC1-4C2E-41DD-9E7D-9D1848E4F57F}"/>
                  </a:ext>
                </a:extLst>
              </p:cNvPr>
              <p:cNvSpPr/>
              <p:nvPr/>
            </p:nvSpPr>
            <p:spPr>
              <a:xfrm>
                <a:off x="2168525" y="3917950"/>
                <a:ext cx="23812" cy="11112"/>
              </a:xfrm>
              <a:custGeom>
                <a:avLst/>
                <a:gdLst>
                  <a:gd name="connsiteX0" fmla="*/ 1587 w 23812"/>
                  <a:gd name="connsiteY0" fmla="*/ 4763 h 11112"/>
                  <a:gd name="connsiteX1" fmla="*/ 0 w 23812"/>
                  <a:gd name="connsiteY1" fmla="*/ 11112 h 11112"/>
                  <a:gd name="connsiteX2" fmla="*/ 23813 w 23812"/>
                  <a:gd name="connsiteY2" fmla="*/ 0 h 11112"/>
                  <a:gd name="connsiteX3" fmla="*/ 7938 w 23812"/>
                  <a:gd name="connsiteY3" fmla="*/ 3175 h 11112"/>
                  <a:gd name="connsiteX4" fmla="*/ 1587 w 23812"/>
                  <a:gd name="connsiteY4" fmla="*/ 4763 h 1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2" h="11112">
                    <a:moveTo>
                      <a:pt x="1587" y="4763"/>
                    </a:moveTo>
                    <a:cubicBezTo>
                      <a:pt x="1587" y="6350"/>
                      <a:pt x="0" y="9525"/>
                      <a:pt x="0" y="11112"/>
                    </a:cubicBezTo>
                    <a:cubicBezTo>
                      <a:pt x="7938" y="7938"/>
                      <a:pt x="17462" y="4763"/>
                      <a:pt x="23813" y="0"/>
                    </a:cubicBezTo>
                    <a:cubicBezTo>
                      <a:pt x="19050" y="1587"/>
                      <a:pt x="12700" y="3175"/>
                      <a:pt x="7938" y="3175"/>
                    </a:cubicBezTo>
                    <a:cubicBezTo>
                      <a:pt x="6350" y="3175"/>
                      <a:pt x="4762" y="4763"/>
                      <a:pt x="1587" y="4763"/>
                    </a:cubicBezTo>
                    <a:close/>
                  </a:path>
                </a:pathLst>
              </a:custGeom>
              <a:solidFill>
                <a:srgbClr val="0F408C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รูปแบบอิสระ: รูปร่าง 55">
                <a:extLst>
                  <a:ext uri="{FF2B5EF4-FFF2-40B4-BE49-F238E27FC236}">
                    <a16:creationId xmlns:a16="http://schemas.microsoft.com/office/drawing/2014/main" id="{895DA629-4177-4E12-90B6-F38CF3C0FB4A}"/>
                  </a:ext>
                </a:extLst>
              </p:cNvPr>
              <p:cNvSpPr/>
              <p:nvPr/>
            </p:nvSpPr>
            <p:spPr>
              <a:xfrm>
                <a:off x="1749424" y="3937000"/>
                <a:ext cx="388937" cy="168275"/>
              </a:xfrm>
              <a:custGeom>
                <a:avLst/>
                <a:gdLst>
                  <a:gd name="connsiteX0" fmla="*/ 0 w 388937"/>
                  <a:gd name="connsiteY0" fmla="*/ 1588 h 168275"/>
                  <a:gd name="connsiteX1" fmla="*/ 6350 w 388937"/>
                  <a:gd name="connsiteY1" fmla="*/ 82550 h 168275"/>
                  <a:gd name="connsiteX2" fmla="*/ 30163 w 388937"/>
                  <a:gd name="connsiteY2" fmla="*/ 155575 h 168275"/>
                  <a:gd name="connsiteX3" fmla="*/ 63500 w 388937"/>
                  <a:gd name="connsiteY3" fmla="*/ 158750 h 168275"/>
                  <a:gd name="connsiteX4" fmla="*/ 71438 w 388937"/>
                  <a:gd name="connsiteY4" fmla="*/ 122237 h 168275"/>
                  <a:gd name="connsiteX5" fmla="*/ 222250 w 388937"/>
                  <a:gd name="connsiteY5" fmla="*/ 107950 h 168275"/>
                  <a:gd name="connsiteX6" fmla="*/ 285750 w 388937"/>
                  <a:gd name="connsiteY6" fmla="*/ 166688 h 168275"/>
                  <a:gd name="connsiteX7" fmla="*/ 322263 w 388937"/>
                  <a:gd name="connsiteY7" fmla="*/ 168275 h 168275"/>
                  <a:gd name="connsiteX8" fmla="*/ 346075 w 388937"/>
                  <a:gd name="connsiteY8" fmla="*/ 142875 h 168275"/>
                  <a:gd name="connsiteX9" fmla="*/ 388938 w 388937"/>
                  <a:gd name="connsiteY9" fmla="*/ 0 h 168275"/>
                  <a:gd name="connsiteX10" fmla="*/ 307975 w 388937"/>
                  <a:gd name="connsiteY10" fmla="*/ 1588 h 168275"/>
                  <a:gd name="connsiteX11" fmla="*/ 277813 w 388937"/>
                  <a:gd name="connsiteY11" fmla="*/ 4763 h 168275"/>
                  <a:gd name="connsiteX12" fmla="*/ 0 w 388937"/>
                  <a:gd name="connsiteY12" fmla="*/ 1588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8937" h="168275">
                    <a:moveTo>
                      <a:pt x="0" y="1588"/>
                    </a:moveTo>
                    <a:cubicBezTo>
                      <a:pt x="1588" y="28575"/>
                      <a:pt x="4763" y="55563"/>
                      <a:pt x="6350" y="82550"/>
                    </a:cubicBezTo>
                    <a:cubicBezTo>
                      <a:pt x="7938" y="104775"/>
                      <a:pt x="3175" y="149225"/>
                      <a:pt x="30163" y="155575"/>
                    </a:cubicBezTo>
                    <a:cubicBezTo>
                      <a:pt x="41275" y="158750"/>
                      <a:pt x="52388" y="158750"/>
                      <a:pt x="63500" y="158750"/>
                    </a:cubicBezTo>
                    <a:cubicBezTo>
                      <a:pt x="66675" y="146050"/>
                      <a:pt x="68263" y="133350"/>
                      <a:pt x="71438" y="122237"/>
                    </a:cubicBezTo>
                    <a:cubicBezTo>
                      <a:pt x="92075" y="44450"/>
                      <a:pt x="192088" y="52388"/>
                      <a:pt x="222250" y="107950"/>
                    </a:cubicBezTo>
                    <a:cubicBezTo>
                      <a:pt x="254000" y="111125"/>
                      <a:pt x="282575" y="130175"/>
                      <a:pt x="285750" y="166688"/>
                    </a:cubicBezTo>
                    <a:cubicBezTo>
                      <a:pt x="298450" y="166688"/>
                      <a:pt x="311150" y="168275"/>
                      <a:pt x="322263" y="168275"/>
                    </a:cubicBezTo>
                    <a:cubicBezTo>
                      <a:pt x="338138" y="166688"/>
                      <a:pt x="341313" y="157162"/>
                      <a:pt x="346075" y="142875"/>
                    </a:cubicBezTo>
                    <a:cubicBezTo>
                      <a:pt x="360362" y="95250"/>
                      <a:pt x="374650" y="47625"/>
                      <a:pt x="388938" y="0"/>
                    </a:cubicBezTo>
                    <a:cubicBezTo>
                      <a:pt x="363538" y="4763"/>
                      <a:pt x="334963" y="4763"/>
                      <a:pt x="307975" y="1588"/>
                    </a:cubicBezTo>
                    <a:cubicBezTo>
                      <a:pt x="298450" y="3175"/>
                      <a:pt x="287338" y="3175"/>
                      <a:pt x="277813" y="4763"/>
                    </a:cubicBezTo>
                    <a:cubicBezTo>
                      <a:pt x="185738" y="11112"/>
                      <a:pt x="93663" y="9525"/>
                      <a:pt x="0" y="15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รูปแบบอิสระ: รูปร่าง 56">
                <a:extLst>
                  <a:ext uri="{FF2B5EF4-FFF2-40B4-BE49-F238E27FC236}">
                    <a16:creationId xmlns:a16="http://schemas.microsoft.com/office/drawing/2014/main" id="{B0889CF2-5468-4C33-BAAF-7ECC87D69AC0}"/>
                  </a:ext>
                </a:extLst>
              </p:cNvPr>
              <p:cNvSpPr/>
              <p:nvPr/>
            </p:nvSpPr>
            <p:spPr>
              <a:xfrm>
                <a:off x="1349375" y="3910012"/>
                <a:ext cx="357187" cy="182738"/>
              </a:xfrm>
              <a:custGeom>
                <a:avLst/>
                <a:gdLst>
                  <a:gd name="connsiteX0" fmla="*/ 336550 w 357187"/>
                  <a:gd name="connsiteY0" fmla="*/ 23813 h 182738"/>
                  <a:gd name="connsiteX1" fmla="*/ 225425 w 357187"/>
                  <a:gd name="connsiteY1" fmla="*/ 19050 h 182738"/>
                  <a:gd name="connsiteX2" fmla="*/ 211138 w 357187"/>
                  <a:gd name="connsiteY2" fmla="*/ 15875 h 182738"/>
                  <a:gd name="connsiteX3" fmla="*/ 1587 w 357187"/>
                  <a:gd name="connsiteY3" fmla="*/ 0 h 182738"/>
                  <a:gd name="connsiteX4" fmla="*/ 0 w 357187"/>
                  <a:gd name="connsiteY4" fmla="*/ 0 h 182738"/>
                  <a:gd name="connsiteX5" fmla="*/ 23813 w 357187"/>
                  <a:gd name="connsiteY5" fmla="*/ 138112 h 182738"/>
                  <a:gd name="connsiteX6" fmla="*/ 38100 w 357187"/>
                  <a:gd name="connsiteY6" fmla="*/ 177800 h 182738"/>
                  <a:gd name="connsiteX7" fmla="*/ 68263 w 357187"/>
                  <a:gd name="connsiteY7" fmla="*/ 182562 h 182738"/>
                  <a:gd name="connsiteX8" fmla="*/ 77788 w 357187"/>
                  <a:gd name="connsiteY8" fmla="*/ 182562 h 182738"/>
                  <a:gd name="connsiteX9" fmla="*/ 93663 w 357187"/>
                  <a:gd name="connsiteY9" fmla="*/ 182562 h 182738"/>
                  <a:gd name="connsiteX10" fmla="*/ 115888 w 357187"/>
                  <a:gd name="connsiteY10" fmla="*/ 182562 h 182738"/>
                  <a:gd name="connsiteX11" fmla="*/ 147638 w 357187"/>
                  <a:gd name="connsiteY11" fmla="*/ 166687 h 182738"/>
                  <a:gd name="connsiteX12" fmla="*/ 192087 w 357187"/>
                  <a:gd name="connsiteY12" fmla="*/ 160337 h 182738"/>
                  <a:gd name="connsiteX13" fmla="*/ 200025 w 357187"/>
                  <a:gd name="connsiteY13" fmla="*/ 160337 h 182738"/>
                  <a:gd name="connsiteX14" fmla="*/ 327025 w 357187"/>
                  <a:gd name="connsiteY14" fmla="*/ 173038 h 182738"/>
                  <a:gd name="connsiteX15" fmla="*/ 333375 w 357187"/>
                  <a:gd name="connsiteY15" fmla="*/ 169862 h 182738"/>
                  <a:gd name="connsiteX16" fmla="*/ 336550 w 357187"/>
                  <a:gd name="connsiteY16" fmla="*/ 144462 h 182738"/>
                  <a:gd name="connsiteX17" fmla="*/ 342900 w 357187"/>
                  <a:gd name="connsiteY17" fmla="*/ 109537 h 182738"/>
                  <a:gd name="connsiteX18" fmla="*/ 344487 w 357187"/>
                  <a:gd name="connsiteY18" fmla="*/ 101600 h 182738"/>
                  <a:gd name="connsiteX19" fmla="*/ 357188 w 357187"/>
                  <a:gd name="connsiteY19" fmla="*/ 26987 h 182738"/>
                  <a:gd name="connsiteX20" fmla="*/ 342900 w 357187"/>
                  <a:gd name="connsiteY20" fmla="*/ 23813 h 182738"/>
                  <a:gd name="connsiteX21" fmla="*/ 336550 w 357187"/>
                  <a:gd name="connsiteY21" fmla="*/ 23813 h 182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7187" h="182738">
                    <a:moveTo>
                      <a:pt x="336550" y="23813"/>
                    </a:moveTo>
                    <a:cubicBezTo>
                      <a:pt x="298450" y="22225"/>
                      <a:pt x="261938" y="20638"/>
                      <a:pt x="225425" y="19050"/>
                    </a:cubicBezTo>
                    <a:cubicBezTo>
                      <a:pt x="220663" y="19050"/>
                      <a:pt x="215900" y="17462"/>
                      <a:pt x="211138" y="15875"/>
                    </a:cubicBezTo>
                    <a:cubicBezTo>
                      <a:pt x="141288" y="17462"/>
                      <a:pt x="71438" y="12700"/>
                      <a:pt x="1587" y="0"/>
                    </a:cubicBezTo>
                    <a:lnTo>
                      <a:pt x="0" y="0"/>
                    </a:lnTo>
                    <a:cubicBezTo>
                      <a:pt x="4763" y="46037"/>
                      <a:pt x="12700" y="93662"/>
                      <a:pt x="23813" y="138112"/>
                    </a:cubicBezTo>
                    <a:cubicBezTo>
                      <a:pt x="26987" y="149225"/>
                      <a:pt x="28575" y="169862"/>
                      <a:pt x="38100" y="177800"/>
                    </a:cubicBezTo>
                    <a:cubicBezTo>
                      <a:pt x="46038" y="184150"/>
                      <a:pt x="58737" y="182562"/>
                      <a:pt x="68263" y="182562"/>
                    </a:cubicBezTo>
                    <a:cubicBezTo>
                      <a:pt x="71438" y="182562"/>
                      <a:pt x="74612" y="182562"/>
                      <a:pt x="77788" y="182562"/>
                    </a:cubicBezTo>
                    <a:cubicBezTo>
                      <a:pt x="82550" y="179388"/>
                      <a:pt x="88900" y="179388"/>
                      <a:pt x="93663" y="182562"/>
                    </a:cubicBezTo>
                    <a:cubicBezTo>
                      <a:pt x="101600" y="182562"/>
                      <a:pt x="109538" y="182562"/>
                      <a:pt x="115888" y="182562"/>
                    </a:cubicBezTo>
                    <a:cubicBezTo>
                      <a:pt x="123825" y="174625"/>
                      <a:pt x="134938" y="168275"/>
                      <a:pt x="147638" y="166687"/>
                    </a:cubicBezTo>
                    <a:cubicBezTo>
                      <a:pt x="161925" y="165100"/>
                      <a:pt x="177800" y="161925"/>
                      <a:pt x="192087" y="160337"/>
                    </a:cubicBezTo>
                    <a:cubicBezTo>
                      <a:pt x="193675" y="160337"/>
                      <a:pt x="196850" y="160337"/>
                      <a:pt x="200025" y="160337"/>
                    </a:cubicBezTo>
                    <a:cubicBezTo>
                      <a:pt x="234950" y="127000"/>
                      <a:pt x="301625" y="134938"/>
                      <a:pt x="327025" y="173038"/>
                    </a:cubicBezTo>
                    <a:cubicBezTo>
                      <a:pt x="328612" y="171450"/>
                      <a:pt x="330200" y="169862"/>
                      <a:pt x="333375" y="169862"/>
                    </a:cubicBezTo>
                    <a:cubicBezTo>
                      <a:pt x="336550" y="160337"/>
                      <a:pt x="336550" y="149225"/>
                      <a:pt x="336550" y="144462"/>
                    </a:cubicBezTo>
                    <a:cubicBezTo>
                      <a:pt x="338138" y="133350"/>
                      <a:pt x="341313" y="120650"/>
                      <a:pt x="342900" y="109537"/>
                    </a:cubicBezTo>
                    <a:cubicBezTo>
                      <a:pt x="342900" y="106362"/>
                      <a:pt x="342900" y="104775"/>
                      <a:pt x="344487" y="101600"/>
                    </a:cubicBezTo>
                    <a:cubicBezTo>
                      <a:pt x="349250" y="76200"/>
                      <a:pt x="352425" y="52388"/>
                      <a:pt x="357188" y="26987"/>
                    </a:cubicBezTo>
                    <a:cubicBezTo>
                      <a:pt x="352425" y="26987"/>
                      <a:pt x="347663" y="25400"/>
                      <a:pt x="342900" y="23813"/>
                    </a:cubicBezTo>
                    <a:cubicBezTo>
                      <a:pt x="342900" y="23813"/>
                      <a:pt x="339725" y="23813"/>
                      <a:pt x="336550" y="238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รูปแบบอิสระ: รูปร่าง 57">
                <a:extLst>
                  <a:ext uri="{FF2B5EF4-FFF2-40B4-BE49-F238E27FC236}">
                    <a16:creationId xmlns:a16="http://schemas.microsoft.com/office/drawing/2014/main" id="{69FE7E94-E373-48B5-ABAB-68EBFB32D2FF}"/>
                  </a:ext>
                </a:extLst>
              </p:cNvPr>
              <p:cNvSpPr/>
              <p:nvPr/>
            </p:nvSpPr>
            <p:spPr>
              <a:xfrm>
                <a:off x="1468437" y="4050943"/>
                <a:ext cx="211137" cy="44630"/>
              </a:xfrm>
              <a:custGeom>
                <a:avLst/>
                <a:gdLst>
                  <a:gd name="connsiteX0" fmla="*/ 127000 w 211137"/>
                  <a:gd name="connsiteY0" fmla="*/ 43219 h 44630"/>
                  <a:gd name="connsiteX1" fmla="*/ 169862 w 211137"/>
                  <a:gd name="connsiteY1" fmla="*/ 43219 h 44630"/>
                  <a:gd name="connsiteX2" fmla="*/ 207962 w 211137"/>
                  <a:gd name="connsiteY2" fmla="*/ 43219 h 44630"/>
                  <a:gd name="connsiteX3" fmla="*/ 207962 w 211137"/>
                  <a:gd name="connsiteY3" fmla="*/ 40044 h 44630"/>
                  <a:gd name="connsiteX4" fmla="*/ 211138 w 211137"/>
                  <a:gd name="connsiteY4" fmla="*/ 33694 h 44630"/>
                  <a:gd name="connsiteX5" fmla="*/ 84138 w 211137"/>
                  <a:gd name="connsiteY5" fmla="*/ 20994 h 44630"/>
                  <a:gd name="connsiteX6" fmla="*/ 76200 w 211137"/>
                  <a:gd name="connsiteY6" fmla="*/ 20994 h 44630"/>
                  <a:gd name="connsiteX7" fmla="*/ 31750 w 211137"/>
                  <a:gd name="connsiteY7" fmla="*/ 27344 h 44630"/>
                  <a:gd name="connsiteX8" fmla="*/ 0 w 211137"/>
                  <a:gd name="connsiteY8" fmla="*/ 43219 h 44630"/>
                  <a:gd name="connsiteX9" fmla="*/ 39688 w 211137"/>
                  <a:gd name="connsiteY9" fmla="*/ 43219 h 44630"/>
                  <a:gd name="connsiteX10" fmla="*/ 127000 w 211137"/>
                  <a:gd name="connsiteY10" fmla="*/ 43219 h 44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137" h="44630">
                    <a:moveTo>
                      <a:pt x="127000" y="43219"/>
                    </a:moveTo>
                    <a:cubicBezTo>
                      <a:pt x="141288" y="43219"/>
                      <a:pt x="155575" y="43219"/>
                      <a:pt x="169862" y="43219"/>
                    </a:cubicBezTo>
                    <a:cubicBezTo>
                      <a:pt x="180975" y="43219"/>
                      <a:pt x="196850" y="46394"/>
                      <a:pt x="207962" y="43219"/>
                    </a:cubicBezTo>
                    <a:cubicBezTo>
                      <a:pt x="207962" y="41631"/>
                      <a:pt x="207962" y="40044"/>
                      <a:pt x="207962" y="40044"/>
                    </a:cubicBezTo>
                    <a:cubicBezTo>
                      <a:pt x="207962" y="36869"/>
                      <a:pt x="209550" y="35281"/>
                      <a:pt x="211138" y="33694"/>
                    </a:cubicBezTo>
                    <a:cubicBezTo>
                      <a:pt x="184150" y="-4406"/>
                      <a:pt x="117475" y="-12344"/>
                      <a:pt x="84138" y="20994"/>
                    </a:cubicBezTo>
                    <a:cubicBezTo>
                      <a:pt x="80962" y="20994"/>
                      <a:pt x="79375" y="20994"/>
                      <a:pt x="76200" y="20994"/>
                    </a:cubicBezTo>
                    <a:cubicBezTo>
                      <a:pt x="61913" y="22582"/>
                      <a:pt x="46038" y="25756"/>
                      <a:pt x="31750" y="27344"/>
                    </a:cubicBezTo>
                    <a:cubicBezTo>
                      <a:pt x="19050" y="28931"/>
                      <a:pt x="9525" y="35281"/>
                      <a:pt x="0" y="43219"/>
                    </a:cubicBezTo>
                    <a:cubicBezTo>
                      <a:pt x="12700" y="43219"/>
                      <a:pt x="25400" y="43219"/>
                      <a:pt x="39688" y="43219"/>
                    </a:cubicBezTo>
                    <a:cubicBezTo>
                      <a:pt x="68263" y="43219"/>
                      <a:pt x="96837" y="43219"/>
                      <a:pt x="127000" y="432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รูปแบบอิสระ: รูปร่าง 58">
                <a:extLst>
                  <a:ext uri="{FF2B5EF4-FFF2-40B4-BE49-F238E27FC236}">
                    <a16:creationId xmlns:a16="http://schemas.microsoft.com/office/drawing/2014/main" id="{46D41907-F95C-4485-BE53-801D03A21535}"/>
                  </a:ext>
                </a:extLst>
              </p:cNvPr>
              <p:cNvSpPr/>
              <p:nvPr/>
            </p:nvSpPr>
            <p:spPr>
              <a:xfrm>
                <a:off x="1812924" y="4000471"/>
                <a:ext cx="222250" cy="101628"/>
              </a:xfrm>
              <a:custGeom>
                <a:avLst/>
                <a:gdLst>
                  <a:gd name="connsiteX0" fmla="*/ 158750 w 222250"/>
                  <a:gd name="connsiteY0" fmla="*/ 42891 h 101628"/>
                  <a:gd name="connsiteX1" fmla="*/ 7938 w 222250"/>
                  <a:gd name="connsiteY1" fmla="*/ 57179 h 101628"/>
                  <a:gd name="connsiteX2" fmla="*/ 0 w 222250"/>
                  <a:gd name="connsiteY2" fmla="*/ 93691 h 101628"/>
                  <a:gd name="connsiteX3" fmla="*/ 9525 w 222250"/>
                  <a:gd name="connsiteY3" fmla="*/ 93691 h 101628"/>
                  <a:gd name="connsiteX4" fmla="*/ 49213 w 222250"/>
                  <a:gd name="connsiteY4" fmla="*/ 95278 h 101628"/>
                  <a:gd name="connsiteX5" fmla="*/ 134938 w 222250"/>
                  <a:gd name="connsiteY5" fmla="*/ 98454 h 101628"/>
                  <a:gd name="connsiteX6" fmla="*/ 204788 w 222250"/>
                  <a:gd name="connsiteY6" fmla="*/ 101628 h 101628"/>
                  <a:gd name="connsiteX7" fmla="*/ 206375 w 222250"/>
                  <a:gd name="connsiteY7" fmla="*/ 101628 h 101628"/>
                  <a:gd name="connsiteX8" fmla="*/ 206375 w 222250"/>
                  <a:gd name="connsiteY8" fmla="*/ 101628 h 101628"/>
                  <a:gd name="connsiteX9" fmla="*/ 219075 w 222250"/>
                  <a:gd name="connsiteY9" fmla="*/ 101628 h 101628"/>
                  <a:gd name="connsiteX10" fmla="*/ 222250 w 222250"/>
                  <a:gd name="connsiteY10" fmla="*/ 101628 h 101628"/>
                  <a:gd name="connsiteX11" fmla="*/ 158750 w 222250"/>
                  <a:gd name="connsiteY11" fmla="*/ 42891 h 101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2250" h="101628">
                    <a:moveTo>
                      <a:pt x="158750" y="42891"/>
                    </a:moveTo>
                    <a:cubicBezTo>
                      <a:pt x="128588" y="-12672"/>
                      <a:pt x="30163" y="-20609"/>
                      <a:pt x="7938" y="57179"/>
                    </a:cubicBezTo>
                    <a:cubicBezTo>
                      <a:pt x="4763" y="69878"/>
                      <a:pt x="1588" y="82579"/>
                      <a:pt x="0" y="93691"/>
                    </a:cubicBezTo>
                    <a:cubicBezTo>
                      <a:pt x="3175" y="93691"/>
                      <a:pt x="6350" y="93691"/>
                      <a:pt x="9525" y="93691"/>
                    </a:cubicBezTo>
                    <a:cubicBezTo>
                      <a:pt x="22225" y="93691"/>
                      <a:pt x="36513" y="95278"/>
                      <a:pt x="49213" y="95278"/>
                    </a:cubicBezTo>
                    <a:cubicBezTo>
                      <a:pt x="77788" y="96866"/>
                      <a:pt x="106363" y="96866"/>
                      <a:pt x="134938" y="98454"/>
                    </a:cubicBezTo>
                    <a:cubicBezTo>
                      <a:pt x="158750" y="100041"/>
                      <a:pt x="180975" y="100041"/>
                      <a:pt x="204788" y="101628"/>
                    </a:cubicBezTo>
                    <a:cubicBezTo>
                      <a:pt x="204788" y="101628"/>
                      <a:pt x="206375" y="101628"/>
                      <a:pt x="206375" y="101628"/>
                    </a:cubicBezTo>
                    <a:cubicBezTo>
                      <a:pt x="206375" y="101628"/>
                      <a:pt x="206375" y="101628"/>
                      <a:pt x="206375" y="101628"/>
                    </a:cubicBezTo>
                    <a:cubicBezTo>
                      <a:pt x="211138" y="101628"/>
                      <a:pt x="214313" y="101628"/>
                      <a:pt x="219075" y="101628"/>
                    </a:cubicBezTo>
                    <a:cubicBezTo>
                      <a:pt x="220663" y="101628"/>
                      <a:pt x="220663" y="101628"/>
                      <a:pt x="222250" y="101628"/>
                    </a:cubicBezTo>
                    <a:cubicBezTo>
                      <a:pt x="219075" y="66704"/>
                      <a:pt x="190500" y="46066"/>
                      <a:pt x="158750" y="428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รูปแบบอิสระ: รูปร่าง 59">
                <a:extLst>
                  <a:ext uri="{FF2B5EF4-FFF2-40B4-BE49-F238E27FC236}">
                    <a16:creationId xmlns:a16="http://schemas.microsoft.com/office/drawing/2014/main" id="{DF8DE2EF-47C6-402E-AE72-1365BCC28684}"/>
                  </a:ext>
                </a:extLst>
              </p:cNvPr>
              <p:cNvSpPr/>
              <p:nvPr/>
            </p:nvSpPr>
            <p:spPr>
              <a:xfrm>
                <a:off x="2058987" y="3927474"/>
                <a:ext cx="82549" cy="13325"/>
              </a:xfrm>
              <a:custGeom>
                <a:avLst/>
                <a:gdLst>
                  <a:gd name="connsiteX0" fmla="*/ 79375 w 82549"/>
                  <a:gd name="connsiteY0" fmla="*/ 9525 h 13325"/>
                  <a:gd name="connsiteX1" fmla="*/ 82550 w 82549"/>
                  <a:gd name="connsiteY1" fmla="*/ 0 h 13325"/>
                  <a:gd name="connsiteX2" fmla="*/ 0 w 82549"/>
                  <a:gd name="connsiteY2" fmla="*/ 11113 h 13325"/>
                  <a:gd name="connsiteX3" fmla="*/ 79375 w 82549"/>
                  <a:gd name="connsiteY3" fmla="*/ 9525 h 1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549" h="13325">
                    <a:moveTo>
                      <a:pt x="79375" y="9525"/>
                    </a:moveTo>
                    <a:cubicBezTo>
                      <a:pt x="80963" y="6350"/>
                      <a:pt x="80963" y="3175"/>
                      <a:pt x="82550" y="0"/>
                    </a:cubicBezTo>
                    <a:cubicBezTo>
                      <a:pt x="55563" y="4763"/>
                      <a:pt x="26987" y="7938"/>
                      <a:pt x="0" y="11113"/>
                    </a:cubicBezTo>
                    <a:cubicBezTo>
                      <a:pt x="25400" y="14288"/>
                      <a:pt x="53975" y="14288"/>
                      <a:pt x="79375" y="95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รูปแบบอิสระ: รูปร่าง 60">
                <a:extLst>
                  <a:ext uri="{FF2B5EF4-FFF2-40B4-BE49-F238E27FC236}">
                    <a16:creationId xmlns:a16="http://schemas.microsoft.com/office/drawing/2014/main" id="{01E1504D-A006-49B6-B098-D9A981F47530}"/>
                  </a:ext>
                </a:extLst>
              </p:cNvPr>
              <p:cNvSpPr/>
              <p:nvPr/>
            </p:nvSpPr>
            <p:spPr>
              <a:xfrm>
                <a:off x="1221846" y="3910012"/>
                <a:ext cx="1007597" cy="755420"/>
              </a:xfrm>
              <a:custGeom>
                <a:avLst/>
                <a:gdLst>
                  <a:gd name="connsiteX0" fmla="*/ 889529 w 1007597"/>
                  <a:gd name="connsiteY0" fmla="*/ 201612 h 755420"/>
                  <a:gd name="connsiteX1" fmla="*/ 903816 w 1007597"/>
                  <a:gd name="connsiteY1" fmla="*/ 163513 h 755420"/>
                  <a:gd name="connsiteX2" fmla="*/ 919691 w 1007597"/>
                  <a:gd name="connsiteY2" fmla="*/ 112712 h 755420"/>
                  <a:gd name="connsiteX3" fmla="*/ 948266 w 1007597"/>
                  <a:gd name="connsiteY3" fmla="*/ 17462 h 755420"/>
                  <a:gd name="connsiteX4" fmla="*/ 935566 w 1007597"/>
                  <a:gd name="connsiteY4" fmla="*/ 22225 h 755420"/>
                  <a:gd name="connsiteX5" fmla="*/ 924454 w 1007597"/>
                  <a:gd name="connsiteY5" fmla="*/ 53975 h 755420"/>
                  <a:gd name="connsiteX6" fmla="*/ 924454 w 1007597"/>
                  <a:gd name="connsiteY6" fmla="*/ 53975 h 755420"/>
                  <a:gd name="connsiteX7" fmla="*/ 914929 w 1007597"/>
                  <a:gd name="connsiteY7" fmla="*/ 93662 h 755420"/>
                  <a:gd name="connsiteX8" fmla="*/ 887941 w 1007597"/>
                  <a:gd name="connsiteY8" fmla="*/ 128587 h 755420"/>
                  <a:gd name="connsiteX9" fmla="*/ 851429 w 1007597"/>
                  <a:gd name="connsiteY9" fmla="*/ 204788 h 755420"/>
                  <a:gd name="connsiteX10" fmla="*/ 813329 w 1007597"/>
                  <a:gd name="connsiteY10" fmla="*/ 206375 h 755420"/>
                  <a:gd name="connsiteX11" fmla="*/ 813329 w 1007597"/>
                  <a:gd name="connsiteY11" fmla="*/ 209550 h 755420"/>
                  <a:gd name="connsiteX12" fmla="*/ 791104 w 1007597"/>
                  <a:gd name="connsiteY12" fmla="*/ 442913 h 755420"/>
                  <a:gd name="connsiteX13" fmla="*/ 705379 w 1007597"/>
                  <a:gd name="connsiteY13" fmla="*/ 576263 h 755420"/>
                  <a:gd name="connsiteX14" fmla="*/ 597429 w 1007597"/>
                  <a:gd name="connsiteY14" fmla="*/ 530225 h 755420"/>
                  <a:gd name="connsiteX15" fmla="*/ 594254 w 1007597"/>
                  <a:gd name="connsiteY15" fmla="*/ 530225 h 755420"/>
                  <a:gd name="connsiteX16" fmla="*/ 592667 w 1007597"/>
                  <a:gd name="connsiteY16" fmla="*/ 519112 h 755420"/>
                  <a:gd name="connsiteX17" fmla="*/ 592667 w 1007597"/>
                  <a:gd name="connsiteY17" fmla="*/ 514350 h 755420"/>
                  <a:gd name="connsiteX18" fmla="*/ 586316 w 1007597"/>
                  <a:gd name="connsiteY18" fmla="*/ 366712 h 755420"/>
                  <a:gd name="connsiteX19" fmla="*/ 581554 w 1007597"/>
                  <a:gd name="connsiteY19" fmla="*/ 346075 h 755420"/>
                  <a:gd name="connsiteX20" fmla="*/ 591079 w 1007597"/>
                  <a:gd name="connsiteY20" fmla="*/ 195263 h 755420"/>
                  <a:gd name="connsiteX21" fmla="*/ 586316 w 1007597"/>
                  <a:gd name="connsiteY21" fmla="*/ 195263 h 755420"/>
                  <a:gd name="connsiteX22" fmla="*/ 560917 w 1007597"/>
                  <a:gd name="connsiteY22" fmla="*/ 188913 h 755420"/>
                  <a:gd name="connsiteX23" fmla="*/ 530754 w 1007597"/>
                  <a:gd name="connsiteY23" fmla="*/ 150813 h 755420"/>
                  <a:gd name="connsiteX24" fmla="*/ 525991 w 1007597"/>
                  <a:gd name="connsiteY24" fmla="*/ 58737 h 755420"/>
                  <a:gd name="connsiteX25" fmla="*/ 525991 w 1007597"/>
                  <a:gd name="connsiteY25" fmla="*/ 55563 h 755420"/>
                  <a:gd name="connsiteX26" fmla="*/ 518054 w 1007597"/>
                  <a:gd name="connsiteY26" fmla="*/ 55563 h 755420"/>
                  <a:gd name="connsiteX27" fmla="*/ 505354 w 1007597"/>
                  <a:gd name="connsiteY27" fmla="*/ 55563 h 755420"/>
                  <a:gd name="connsiteX28" fmla="*/ 484716 w 1007597"/>
                  <a:gd name="connsiteY28" fmla="*/ 82550 h 755420"/>
                  <a:gd name="connsiteX29" fmla="*/ 476779 w 1007597"/>
                  <a:gd name="connsiteY29" fmla="*/ 101600 h 755420"/>
                  <a:gd name="connsiteX30" fmla="*/ 476779 w 1007597"/>
                  <a:gd name="connsiteY30" fmla="*/ 104775 h 755420"/>
                  <a:gd name="connsiteX31" fmla="*/ 476779 w 1007597"/>
                  <a:gd name="connsiteY31" fmla="*/ 109537 h 755420"/>
                  <a:gd name="connsiteX32" fmla="*/ 476779 w 1007597"/>
                  <a:gd name="connsiteY32" fmla="*/ 128587 h 755420"/>
                  <a:gd name="connsiteX33" fmla="*/ 472016 w 1007597"/>
                  <a:gd name="connsiteY33" fmla="*/ 147638 h 755420"/>
                  <a:gd name="connsiteX34" fmla="*/ 470429 w 1007597"/>
                  <a:gd name="connsiteY34" fmla="*/ 165100 h 755420"/>
                  <a:gd name="connsiteX35" fmla="*/ 465667 w 1007597"/>
                  <a:gd name="connsiteY35" fmla="*/ 182562 h 755420"/>
                  <a:gd name="connsiteX36" fmla="*/ 472016 w 1007597"/>
                  <a:gd name="connsiteY36" fmla="*/ 217487 h 755420"/>
                  <a:gd name="connsiteX37" fmla="*/ 451379 w 1007597"/>
                  <a:gd name="connsiteY37" fmla="*/ 449263 h 755420"/>
                  <a:gd name="connsiteX38" fmla="*/ 440266 w 1007597"/>
                  <a:gd name="connsiteY38" fmla="*/ 487362 h 755420"/>
                  <a:gd name="connsiteX39" fmla="*/ 440266 w 1007597"/>
                  <a:gd name="connsiteY39" fmla="*/ 490538 h 755420"/>
                  <a:gd name="connsiteX40" fmla="*/ 438679 w 1007597"/>
                  <a:gd name="connsiteY40" fmla="*/ 514350 h 755420"/>
                  <a:gd name="connsiteX41" fmla="*/ 414866 w 1007597"/>
                  <a:gd name="connsiteY41" fmla="*/ 514350 h 755420"/>
                  <a:gd name="connsiteX42" fmla="*/ 351366 w 1007597"/>
                  <a:gd name="connsiteY42" fmla="*/ 527050 h 755420"/>
                  <a:gd name="connsiteX43" fmla="*/ 314854 w 1007597"/>
                  <a:gd name="connsiteY43" fmla="*/ 546100 h 755420"/>
                  <a:gd name="connsiteX44" fmla="*/ 230716 w 1007597"/>
                  <a:gd name="connsiteY44" fmla="*/ 517525 h 755420"/>
                  <a:gd name="connsiteX45" fmla="*/ 230716 w 1007597"/>
                  <a:gd name="connsiteY45" fmla="*/ 517525 h 755420"/>
                  <a:gd name="connsiteX46" fmla="*/ 230716 w 1007597"/>
                  <a:gd name="connsiteY46" fmla="*/ 517525 h 755420"/>
                  <a:gd name="connsiteX47" fmla="*/ 211666 w 1007597"/>
                  <a:gd name="connsiteY47" fmla="*/ 468312 h 755420"/>
                  <a:gd name="connsiteX48" fmla="*/ 205316 w 1007597"/>
                  <a:gd name="connsiteY48" fmla="*/ 271462 h 755420"/>
                  <a:gd name="connsiteX49" fmla="*/ 225954 w 1007597"/>
                  <a:gd name="connsiteY49" fmla="*/ 215900 h 755420"/>
                  <a:gd name="connsiteX50" fmla="*/ 240241 w 1007597"/>
                  <a:gd name="connsiteY50" fmla="*/ 190500 h 755420"/>
                  <a:gd name="connsiteX51" fmla="*/ 219604 w 1007597"/>
                  <a:gd name="connsiteY51" fmla="*/ 187325 h 755420"/>
                  <a:gd name="connsiteX52" fmla="*/ 205316 w 1007597"/>
                  <a:gd name="connsiteY52" fmla="*/ 193675 h 755420"/>
                  <a:gd name="connsiteX53" fmla="*/ 156104 w 1007597"/>
                  <a:gd name="connsiteY53" fmla="*/ 165100 h 755420"/>
                  <a:gd name="connsiteX54" fmla="*/ 137054 w 1007597"/>
                  <a:gd name="connsiteY54" fmla="*/ 93662 h 755420"/>
                  <a:gd name="connsiteX55" fmla="*/ 135466 w 1007597"/>
                  <a:gd name="connsiteY55" fmla="*/ 90487 h 755420"/>
                  <a:gd name="connsiteX56" fmla="*/ 116416 w 1007597"/>
                  <a:gd name="connsiteY56" fmla="*/ 33337 h 755420"/>
                  <a:gd name="connsiteX57" fmla="*/ 113241 w 1007597"/>
                  <a:gd name="connsiteY57" fmla="*/ 0 h 755420"/>
                  <a:gd name="connsiteX58" fmla="*/ 100541 w 1007597"/>
                  <a:gd name="connsiteY58" fmla="*/ 0 h 755420"/>
                  <a:gd name="connsiteX59" fmla="*/ 119591 w 1007597"/>
                  <a:gd name="connsiteY59" fmla="*/ 120650 h 755420"/>
                  <a:gd name="connsiteX60" fmla="*/ 138641 w 1007597"/>
                  <a:gd name="connsiteY60" fmla="*/ 188913 h 755420"/>
                  <a:gd name="connsiteX61" fmla="*/ 184679 w 1007597"/>
                  <a:gd name="connsiteY61" fmla="*/ 209550 h 755420"/>
                  <a:gd name="connsiteX62" fmla="*/ 200554 w 1007597"/>
                  <a:gd name="connsiteY62" fmla="*/ 209550 h 755420"/>
                  <a:gd name="connsiteX63" fmla="*/ 200554 w 1007597"/>
                  <a:gd name="connsiteY63" fmla="*/ 377825 h 755420"/>
                  <a:gd name="connsiteX64" fmla="*/ 200554 w 1007597"/>
                  <a:gd name="connsiteY64" fmla="*/ 469900 h 755420"/>
                  <a:gd name="connsiteX65" fmla="*/ 200554 w 1007597"/>
                  <a:gd name="connsiteY65" fmla="*/ 512763 h 755420"/>
                  <a:gd name="connsiteX66" fmla="*/ 186266 w 1007597"/>
                  <a:gd name="connsiteY66" fmla="*/ 546100 h 755420"/>
                  <a:gd name="connsiteX67" fmla="*/ 118004 w 1007597"/>
                  <a:gd name="connsiteY67" fmla="*/ 563562 h 755420"/>
                  <a:gd name="connsiteX68" fmla="*/ 49741 w 1007597"/>
                  <a:gd name="connsiteY68" fmla="*/ 590550 h 755420"/>
                  <a:gd name="connsiteX69" fmla="*/ 2116 w 1007597"/>
                  <a:gd name="connsiteY69" fmla="*/ 693737 h 755420"/>
                  <a:gd name="connsiteX70" fmla="*/ 97366 w 1007597"/>
                  <a:gd name="connsiteY70" fmla="*/ 754062 h 755420"/>
                  <a:gd name="connsiteX71" fmla="*/ 273579 w 1007597"/>
                  <a:gd name="connsiteY71" fmla="*/ 752475 h 755420"/>
                  <a:gd name="connsiteX72" fmla="*/ 362479 w 1007597"/>
                  <a:gd name="connsiteY72" fmla="*/ 749300 h 755420"/>
                  <a:gd name="connsiteX73" fmla="*/ 422804 w 1007597"/>
                  <a:gd name="connsiteY73" fmla="*/ 728663 h 755420"/>
                  <a:gd name="connsiteX74" fmla="*/ 445029 w 1007597"/>
                  <a:gd name="connsiteY74" fmla="*/ 654050 h 755420"/>
                  <a:gd name="connsiteX75" fmla="*/ 456141 w 1007597"/>
                  <a:gd name="connsiteY75" fmla="*/ 571500 h 755420"/>
                  <a:gd name="connsiteX76" fmla="*/ 475191 w 1007597"/>
                  <a:gd name="connsiteY76" fmla="*/ 200025 h 755420"/>
                  <a:gd name="connsiteX77" fmla="*/ 479954 w 1007597"/>
                  <a:gd name="connsiteY77" fmla="*/ 195263 h 755420"/>
                  <a:gd name="connsiteX78" fmla="*/ 489479 w 1007597"/>
                  <a:gd name="connsiteY78" fmla="*/ 161925 h 755420"/>
                  <a:gd name="connsiteX79" fmla="*/ 497417 w 1007597"/>
                  <a:gd name="connsiteY79" fmla="*/ 115888 h 755420"/>
                  <a:gd name="connsiteX80" fmla="*/ 503766 w 1007597"/>
                  <a:gd name="connsiteY80" fmla="*/ 82550 h 755420"/>
                  <a:gd name="connsiteX81" fmla="*/ 506941 w 1007597"/>
                  <a:gd name="connsiteY81" fmla="*/ 130175 h 755420"/>
                  <a:gd name="connsiteX82" fmla="*/ 530754 w 1007597"/>
                  <a:gd name="connsiteY82" fmla="*/ 201612 h 755420"/>
                  <a:gd name="connsiteX83" fmla="*/ 570441 w 1007597"/>
                  <a:gd name="connsiteY83" fmla="*/ 212725 h 755420"/>
                  <a:gd name="connsiteX84" fmla="*/ 562504 w 1007597"/>
                  <a:gd name="connsiteY84" fmla="*/ 514350 h 755420"/>
                  <a:gd name="connsiteX85" fmla="*/ 570441 w 1007597"/>
                  <a:gd name="connsiteY85" fmla="*/ 552450 h 755420"/>
                  <a:gd name="connsiteX86" fmla="*/ 568854 w 1007597"/>
                  <a:gd name="connsiteY86" fmla="*/ 555625 h 755420"/>
                  <a:gd name="connsiteX87" fmla="*/ 559329 w 1007597"/>
                  <a:gd name="connsiteY87" fmla="*/ 660400 h 755420"/>
                  <a:gd name="connsiteX88" fmla="*/ 578379 w 1007597"/>
                  <a:gd name="connsiteY88" fmla="*/ 738187 h 755420"/>
                  <a:gd name="connsiteX89" fmla="*/ 611716 w 1007597"/>
                  <a:gd name="connsiteY89" fmla="*/ 747712 h 755420"/>
                  <a:gd name="connsiteX90" fmla="*/ 629179 w 1007597"/>
                  <a:gd name="connsiteY90" fmla="*/ 747712 h 755420"/>
                  <a:gd name="connsiteX91" fmla="*/ 675216 w 1007597"/>
                  <a:gd name="connsiteY91" fmla="*/ 749300 h 755420"/>
                  <a:gd name="connsiteX92" fmla="*/ 702204 w 1007597"/>
                  <a:gd name="connsiteY92" fmla="*/ 747712 h 755420"/>
                  <a:gd name="connsiteX93" fmla="*/ 778404 w 1007597"/>
                  <a:gd name="connsiteY93" fmla="*/ 749300 h 755420"/>
                  <a:gd name="connsiteX94" fmla="*/ 891117 w 1007597"/>
                  <a:gd name="connsiteY94" fmla="*/ 750888 h 755420"/>
                  <a:gd name="connsiteX95" fmla="*/ 967316 w 1007597"/>
                  <a:gd name="connsiteY95" fmla="*/ 739775 h 755420"/>
                  <a:gd name="connsiteX96" fmla="*/ 984779 w 1007597"/>
                  <a:gd name="connsiteY96" fmla="*/ 714375 h 755420"/>
                  <a:gd name="connsiteX97" fmla="*/ 1002242 w 1007597"/>
                  <a:gd name="connsiteY97" fmla="*/ 630237 h 755420"/>
                  <a:gd name="connsiteX98" fmla="*/ 899054 w 1007597"/>
                  <a:gd name="connsiteY98" fmla="*/ 563562 h 755420"/>
                  <a:gd name="connsiteX99" fmla="*/ 813329 w 1007597"/>
                  <a:gd name="connsiteY99" fmla="*/ 550862 h 755420"/>
                  <a:gd name="connsiteX100" fmla="*/ 795866 w 1007597"/>
                  <a:gd name="connsiteY100" fmla="*/ 528638 h 755420"/>
                  <a:gd name="connsiteX101" fmla="*/ 833966 w 1007597"/>
                  <a:gd name="connsiteY101" fmla="*/ 225425 h 755420"/>
                  <a:gd name="connsiteX102" fmla="*/ 833966 w 1007597"/>
                  <a:gd name="connsiteY102" fmla="*/ 222250 h 755420"/>
                  <a:gd name="connsiteX103" fmla="*/ 889529 w 1007597"/>
                  <a:gd name="connsiteY103" fmla="*/ 201612 h 75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1007597" h="755420">
                    <a:moveTo>
                      <a:pt x="889529" y="201612"/>
                    </a:moveTo>
                    <a:cubicBezTo>
                      <a:pt x="897466" y="190500"/>
                      <a:pt x="900641" y="176212"/>
                      <a:pt x="903816" y="163513"/>
                    </a:cubicBezTo>
                    <a:lnTo>
                      <a:pt x="919691" y="112712"/>
                    </a:lnTo>
                    <a:cubicBezTo>
                      <a:pt x="929216" y="80962"/>
                      <a:pt x="938742" y="49212"/>
                      <a:pt x="948266" y="17462"/>
                    </a:cubicBezTo>
                    <a:cubicBezTo>
                      <a:pt x="943504" y="19050"/>
                      <a:pt x="940329" y="20638"/>
                      <a:pt x="935566" y="22225"/>
                    </a:cubicBezTo>
                    <a:cubicBezTo>
                      <a:pt x="937154" y="33337"/>
                      <a:pt x="933979" y="44450"/>
                      <a:pt x="924454" y="53975"/>
                    </a:cubicBezTo>
                    <a:cubicBezTo>
                      <a:pt x="924454" y="53975"/>
                      <a:pt x="924454" y="53975"/>
                      <a:pt x="924454" y="53975"/>
                    </a:cubicBezTo>
                    <a:cubicBezTo>
                      <a:pt x="929216" y="68263"/>
                      <a:pt x="926042" y="84138"/>
                      <a:pt x="914929" y="93662"/>
                    </a:cubicBezTo>
                    <a:cubicBezTo>
                      <a:pt x="903816" y="104775"/>
                      <a:pt x="894292" y="115888"/>
                      <a:pt x="887941" y="128587"/>
                    </a:cubicBezTo>
                    <a:cubicBezTo>
                      <a:pt x="891117" y="157163"/>
                      <a:pt x="878417" y="187325"/>
                      <a:pt x="851429" y="204788"/>
                    </a:cubicBezTo>
                    <a:cubicBezTo>
                      <a:pt x="840316" y="212725"/>
                      <a:pt x="826029" y="211138"/>
                      <a:pt x="813329" y="206375"/>
                    </a:cubicBezTo>
                    <a:cubicBezTo>
                      <a:pt x="813329" y="207962"/>
                      <a:pt x="813329" y="207962"/>
                      <a:pt x="813329" y="209550"/>
                    </a:cubicBezTo>
                    <a:cubicBezTo>
                      <a:pt x="805391" y="287337"/>
                      <a:pt x="799042" y="365125"/>
                      <a:pt x="791104" y="442913"/>
                    </a:cubicBezTo>
                    <a:cubicBezTo>
                      <a:pt x="784754" y="501650"/>
                      <a:pt x="768879" y="558800"/>
                      <a:pt x="705379" y="576263"/>
                    </a:cubicBezTo>
                    <a:cubicBezTo>
                      <a:pt x="646641" y="592138"/>
                      <a:pt x="613304" y="568325"/>
                      <a:pt x="597429" y="530225"/>
                    </a:cubicBezTo>
                    <a:cubicBezTo>
                      <a:pt x="595841" y="530225"/>
                      <a:pt x="594254" y="530225"/>
                      <a:pt x="594254" y="530225"/>
                    </a:cubicBezTo>
                    <a:cubicBezTo>
                      <a:pt x="591079" y="528638"/>
                      <a:pt x="592667" y="523875"/>
                      <a:pt x="592667" y="519112"/>
                    </a:cubicBezTo>
                    <a:cubicBezTo>
                      <a:pt x="592667" y="517525"/>
                      <a:pt x="592667" y="515937"/>
                      <a:pt x="592667" y="514350"/>
                    </a:cubicBezTo>
                    <a:cubicBezTo>
                      <a:pt x="579966" y="473075"/>
                      <a:pt x="581554" y="417513"/>
                      <a:pt x="586316" y="366712"/>
                    </a:cubicBezTo>
                    <a:cubicBezTo>
                      <a:pt x="584729" y="360362"/>
                      <a:pt x="583141" y="352425"/>
                      <a:pt x="581554" y="346075"/>
                    </a:cubicBezTo>
                    <a:cubicBezTo>
                      <a:pt x="578379" y="295275"/>
                      <a:pt x="581554" y="244475"/>
                      <a:pt x="591079" y="195263"/>
                    </a:cubicBezTo>
                    <a:cubicBezTo>
                      <a:pt x="589491" y="195263"/>
                      <a:pt x="587904" y="195263"/>
                      <a:pt x="586316" y="195263"/>
                    </a:cubicBezTo>
                    <a:cubicBezTo>
                      <a:pt x="578379" y="193675"/>
                      <a:pt x="568854" y="192087"/>
                      <a:pt x="560917" y="188913"/>
                    </a:cubicBezTo>
                    <a:cubicBezTo>
                      <a:pt x="543454" y="185737"/>
                      <a:pt x="532341" y="166687"/>
                      <a:pt x="530754" y="150813"/>
                    </a:cubicBezTo>
                    <a:cubicBezTo>
                      <a:pt x="529167" y="120650"/>
                      <a:pt x="527579" y="90487"/>
                      <a:pt x="525991" y="58737"/>
                    </a:cubicBezTo>
                    <a:cubicBezTo>
                      <a:pt x="525991" y="57150"/>
                      <a:pt x="525991" y="57150"/>
                      <a:pt x="525991" y="55563"/>
                    </a:cubicBezTo>
                    <a:cubicBezTo>
                      <a:pt x="522816" y="55563"/>
                      <a:pt x="521229" y="55563"/>
                      <a:pt x="518054" y="55563"/>
                    </a:cubicBezTo>
                    <a:cubicBezTo>
                      <a:pt x="513292" y="55563"/>
                      <a:pt x="510116" y="55563"/>
                      <a:pt x="505354" y="55563"/>
                    </a:cubicBezTo>
                    <a:cubicBezTo>
                      <a:pt x="502179" y="66675"/>
                      <a:pt x="495829" y="77787"/>
                      <a:pt x="484716" y="82550"/>
                    </a:cubicBezTo>
                    <a:cubicBezTo>
                      <a:pt x="481542" y="88900"/>
                      <a:pt x="478366" y="95250"/>
                      <a:pt x="476779" y="101600"/>
                    </a:cubicBezTo>
                    <a:cubicBezTo>
                      <a:pt x="476779" y="103188"/>
                      <a:pt x="476779" y="104775"/>
                      <a:pt x="476779" y="104775"/>
                    </a:cubicBezTo>
                    <a:cubicBezTo>
                      <a:pt x="476779" y="106362"/>
                      <a:pt x="476779" y="107950"/>
                      <a:pt x="476779" y="109537"/>
                    </a:cubicBezTo>
                    <a:cubicBezTo>
                      <a:pt x="476779" y="115888"/>
                      <a:pt x="475191" y="120650"/>
                      <a:pt x="476779" y="128587"/>
                    </a:cubicBezTo>
                    <a:cubicBezTo>
                      <a:pt x="476779" y="136525"/>
                      <a:pt x="475191" y="142875"/>
                      <a:pt x="472016" y="147638"/>
                    </a:cubicBezTo>
                    <a:cubicBezTo>
                      <a:pt x="472016" y="153987"/>
                      <a:pt x="472016" y="158750"/>
                      <a:pt x="470429" y="165100"/>
                    </a:cubicBezTo>
                    <a:cubicBezTo>
                      <a:pt x="470429" y="171450"/>
                      <a:pt x="468841" y="177800"/>
                      <a:pt x="465667" y="182562"/>
                    </a:cubicBezTo>
                    <a:cubicBezTo>
                      <a:pt x="470429" y="192087"/>
                      <a:pt x="472016" y="204788"/>
                      <a:pt x="472016" y="217487"/>
                    </a:cubicBezTo>
                    <a:cubicBezTo>
                      <a:pt x="464079" y="295275"/>
                      <a:pt x="457729" y="373062"/>
                      <a:pt x="451379" y="449263"/>
                    </a:cubicBezTo>
                    <a:cubicBezTo>
                      <a:pt x="449792" y="465138"/>
                      <a:pt x="446616" y="477837"/>
                      <a:pt x="440266" y="487362"/>
                    </a:cubicBezTo>
                    <a:cubicBezTo>
                      <a:pt x="440266" y="488950"/>
                      <a:pt x="440266" y="488950"/>
                      <a:pt x="440266" y="490538"/>
                    </a:cubicBezTo>
                    <a:cubicBezTo>
                      <a:pt x="440266" y="498475"/>
                      <a:pt x="440266" y="506413"/>
                      <a:pt x="438679" y="514350"/>
                    </a:cubicBezTo>
                    <a:cubicBezTo>
                      <a:pt x="430741" y="514350"/>
                      <a:pt x="422804" y="514350"/>
                      <a:pt x="414866" y="514350"/>
                    </a:cubicBezTo>
                    <a:cubicBezTo>
                      <a:pt x="395816" y="527050"/>
                      <a:pt x="373591" y="530225"/>
                      <a:pt x="351366" y="527050"/>
                    </a:cubicBezTo>
                    <a:cubicBezTo>
                      <a:pt x="340254" y="534987"/>
                      <a:pt x="329141" y="541337"/>
                      <a:pt x="314854" y="546100"/>
                    </a:cubicBezTo>
                    <a:cubicBezTo>
                      <a:pt x="283104" y="558800"/>
                      <a:pt x="249766" y="542925"/>
                      <a:pt x="230716" y="517525"/>
                    </a:cubicBezTo>
                    <a:cubicBezTo>
                      <a:pt x="230716" y="517525"/>
                      <a:pt x="230716" y="517525"/>
                      <a:pt x="230716" y="517525"/>
                    </a:cubicBezTo>
                    <a:cubicBezTo>
                      <a:pt x="230716" y="517525"/>
                      <a:pt x="230716" y="517525"/>
                      <a:pt x="230716" y="517525"/>
                    </a:cubicBezTo>
                    <a:cubicBezTo>
                      <a:pt x="219604" y="503237"/>
                      <a:pt x="213254" y="485775"/>
                      <a:pt x="211666" y="468312"/>
                    </a:cubicBezTo>
                    <a:cubicBezTo>
                      <a:pt x="210079" y="403225"/>
                      <a:pt x="206904" y="336550"/>
                      <a:pt x="205316" y="271462"/>
                    </a:cubicBezTo>
                    <a:cubicBezTo>
                      <a:pt x="205316" y="247650"/>
                      <a:pt x="213254" y="228600"/>
                      <a:pt x="225954" y="215900"/>
                    </a:cubicBezTo>
                    <a:cubicBezTo>
                      <a:pt x="229129" y="206375"/>
                      <a:pt x="233891" y="198437"/>
                      <a:pt x="240241" y="190500"/>
                    </a:cubicBezTo>
                    <a:cubicBezTo>
                      <a:pt x="233891" y="190500"/>
                      <a:pt x="225954" y="188913"/>
                      <a:pt x="219604" y="187325"/>
                    </a:cubicBezTo>
                    <a:cubicBezTo>
                      <a:pt x="214841" y="188913"/>
                      <a:pt x="210079" y="192087"/>
                      <a:pt x="205316" y="193675"/>
                    </a:cubicBezTo>
                    <a:cubicBezTo>
                      <a:pt x="183091" y="200025"/>
                      <a:pt x="162454" y="185737"/>
                      <a:pt x="156104" y="165100"/>
                    </a:cubicBezTo>
                    <a:cubicBezTo>
                      <a:pt x="148166" y="141287"/>
                      <a:pt x="141816" y="117475"/>
                      <a:pt x="137054" y="93662"/>
                    </a:cubicBezTo>
                    <a:cubicBezTo>
                      <a:pt x="137054" y="92075"/>
                      <a:pt x="135466" y="92075"/>
                      <a:pt x="135466" y="90487"/>
                    </a:cubicBezTo>
                    <a:cubicBezTo>
                      <a:pt x="127529" y="71438"/>
                      <a:pt x="119591" y="53975"/>
                      <a:pt x="116416" y="33337"/>
                    </a:cubicBezTo>
                    <a:cubicBezTo>
                      <a:pt x="114829" y="22225"/>
                      <a:pt x="113241" y="11112"/>
                      <a:pt x="113241" y="0"/>
                    </a:cubicBezTo>
                    <a:lnTo>
                      <a:pt x="100541" y="0"/>
                    </a:lnTo>
                    <a:cubicBezTo>
                      <a:pt x="105304" y="41275"/>
                      <a:pt x="111654" y="80962"/>
                      <a:pt x="119591" y="120650"/>
                    </a:cubicBezTo>
                    <a:cubicBezTo>
                      <a:pt x="124354" y="142875"/>
                      <a:pt x="127529" y="169862"/>
                      <a:pt x="138641" y="188913"/>
                    </a:cubicBezTo>
                    <a:cubicBezTo>
                      <a:pt x="149754" y="204788"/>
                      <a:pt x="167216" y="209550"/>
                      <a:pt x="184679" y="209550"/>
                    </a:cubicBezTo>
                    <a:cubicBezTo>
                      <a:pt x="189441" y="209550"/>
                      <a:pt x="195791" y="209550"/>
                      <a:pt x="200554" y="209550"/>
                    </a:cubicBezTo>
                    <a:lnTo>
                      <a:pt x="200554" y="377825"/>
                    </a:lnTo>
                    <a:cubicBezTo>
                      <a:pt x="200554" y="407987"/>
                      <a:pt x="200554" y="439737"/>
                      <a:pt x="200554" y="469900"/>
                    </a:cubicBezTo>
                    <a:cubicBezTo>
                      <a:pt x="200554" y="484187"/>
                      <a:pt x="200554" y="498475"/>
                      <a:pt x="200554" y="512763"/>
                    </a:cubicBezTo>
                    <a:cubicBezTo>
                      <a:pt x="200554" y="527050"/>
                      <a:pt x="198966" y="538163"/>
                      <a:pt x="186266" y="546100"/>
                    </a:cubicBezTo>
                    <a:cubicBezTo>
                      <a:pt x="165629" y="557212"/>
                      <a:pt x="140229" y="558800"/>
                      <a:pt x="118004" y="563562"/>
                    </a:cubicBezTo>
                    <a:cubicBezTo>
                      <a:pt x="94191" y="569913"/>
                      <a:pt x="70379" y="576263"/>
                      <a:pt x="49741" y="590550"/>
                    </a:cubicBezTo>
                    <a:cubicBezTo>
                      <a:pt x="16404" y="612775"/>
                      <a:pt x="-7409" y="654050"/>
                      <a:pt x="2116" y="693737"/>
                    </a:cubicBezTo>
                    <a:cubicBezTo>
                      <a:pt x="11641" y="738187"/>
                      <a:pt x="57679" y="752475"/>
                      <a:pt x="97366" y="754062"/>
                    </a:cubicBezTo>
                    <a:cubicBezTo>
                      <a:pt x="156104" y="757237"/>
                      <a:pt x="214841" y="754062"/>
                      <a:pt x="273579" y="752475"/>
                    </a:cubicBezTo>
                    <a:cubicBezTo>
                      <a:pt x="303741" y="750888"/>
                      <a:pt x="333904" y="750888"/>
                      <a:pt x="362479" y="749300"/>
                    </a:cubicBezTo>
                    <a:cubicBezTo>
                      <a:pt x="384704" y="747712"/>
                      <a:pt x="410104" y="749300"/>
                      <a:pt x="422804" y="728663"/>
                    </a:cubicBezTo>
                    <a:cubicBezTo>
                      <a:pt x="435504" y="708025"/>
                      <a:pt x="440266" y="677862"/>
                      <a:pt x="445029" y="654050"/>
                    </a:cubicBezTo>
                    <a:cubicBezTo>
                      <a:pt x="449792" y="627062"/>
                      <a:pt x="454554" y="600075"/>
                      <a:pt x="456141" y="571500"/>
                    </a:cubicBezTo>
                    <a:cubicBezTo>
                      <a:pt x="467254" y="447675"/>
                      <a:pt x="454554" y="322263"/>
                      <a:pt x="475191" y="200025"/>
                    </a:cubicBezTo>
                    <a:cubicBezTo>
                      <a:pt x="476779" y="198437"/>
                      <a:pt x="478366" y="196850"/>
                      <a:pt x="479954" y="195263"/>
                    </a:cubicBezTo>
                    <a:cubicBezTo>
                      <a:pt x="486304" y="185737"/>
                      <a:pt x="486304" y="173038"/>
                      <a:pt x="489479" y="161925"/>
                    </a:cubicBezTo>
                    <a:cubicBezTo>
                      <a:pt x="492654" y="146050"/>
                      <a:pt x="494241" y="131763"/>
                      <a:pt x="497417" y="115888"/>
                    </a:cubicBezTo>
                    <a:lnTo>
                      <a:pt x="503766" y="82550"/>
                    </a:lnTo>
                    <a:cubicBezTo>
                      <a:pt x="505354" y="98425"/>
                      <a:pt x="506941" y="114300"/>
                      <a:pt x="506941" y="130175"/>
                    </a:cubicBezTo>
                    <a:cubicBezTo>
                      <a:pt x="508529" y="155575"/>
                      <a:pt x="506941" y="187325"/>
                      <a:pt x="530754" y="201612"/>
                    </a:cubicBezTo>
                    <a:cubicBezTo>
                      <a:pt x="541866" y="207962"/>
                      <a:pt x="556154" y="211138"/>
                      <a:pt x="570441" y="212725"/>
                    </a:cubicBezTo>
                    <a:cubicBezTo>
                      <a:pt x="567266" y="312737"/>
                      <a:pt x="565679" y="412750"/>
                      <a:pt x="562504" y="514350"/>
                    </a:cubicBezTo>
                    <a:cubicBezTo>
                      <a:pt x="562504" y="527050"/>
                      <a:pt x="560917" y="542925"/>
                      <a:pt x="570441" y="552450"/>
                    </a:cubicBezTo>
                    <a:cubicBezTo>
                      <a:pt x="570441" y="554038"/>
                      <a:pt x="568854" y="554038"/>
                      <a:pt x="568854" y="555625"/>
                    </a:cubicBezTo>
                    <a:cubicBezTo>
                      <a:pt x="560917" y="590550"/>
                      <a:pt x="557741" y="625475"/>
                      <a:pt x="559329" y="660400"/>
                    </a:cubicBezTo>
                    <a:cubicBezTo>
                      <a:pt x="560917" y="684212"/>
                      <a:pt x="559329" y="720725"/>
                      <a:pt x="578379" y="738187"/>
                    </a:cubicBezTo>
                    <a:cubicBezTo>
                      <a:pt x="587904" y="746125"/>
                      <a:pt x="599016" y="747712"/>
                      <a:pt x="611716" y="747712"/>
                    </a:cubicBezTo>
                    <a:cubicBezTo>
                      <a:pt x="618066" y="747712"/>
                      <a:pt x="622829" y="747712"/>
                      <a:pt x="629179" y="747712"/>
                    </a:cubicBezTo>
                    <a:cubicBezTo>
                      <a:pt x="643466" y="750888"/>
                      <a:pt x="659341" y="750888"/>
                      <a:pt x="675216" y="749300"/>
                    </a:cubicBezTo>
                    <a:cubicBezTo>
                      <a:pt x="684741" y="749300"/>
                      <a:pt x="692679" y="747712"/>
                      <a:pt x="702204" y="747712"/>
                    </a:cubicBezTo>
                    <a:cubicBezTo>
                      <a:pt x="727604" y="747712"/>
                      <a:pt x="753004" y="747712"/>
                      <a:pt x="778404" y="749300"/>
                    </a:cubicBezTo>
                    <a:cubicBezTo>
                      <a:pt x="816504" y="749300"/>
                      <a:pt x="853016" y="750888"/>
                      <a:pt x="891117" y="750888"/>
                    </a:cubicBezTo>
                    <a:cubicBezTo>
                      <a:pt x="916516" y="750888"/>
                      <a:pt x="946679" y="755650"/>
                      <a:pt x="967316" y="739775"/>
                    </a:cubicBezTo>
                    <a:cubicBezTo>
                      <a:pt x="978429" y="731837"/>
                      <a:pt x="983191" y="723900"/>
                      <a:pt x="984779" y="714375"/>
                    </a:cubicBezTo>
                    <a:cubicBezTo>
                      <a:pt x="1007004" y="693737"/>
                      <a:pt x="1013354" y="658812"/>
                      <a:pt x="1002242" y="630237"/>
                    </a:cubicBezTo>
                    <a:cubicBezTo>
                      <a:pt x="986367" y="585788"/>
                      <a:pt x="943504" y="568325"/>
                      <a:pt x="899054" y="563562"/>
                    </a:cubicBezTo>
                    <a:cubicBezTo>
                      <a:pt x="870479" y="560388"/>
                      <a:pt x="837141" y="563562"/>
                      <a:pt x="813329" y="550862"/>
                    </a:cubicBezTo>
                    <a:cubicBezTo>
                      <a:pt x="806979" y="544513"/>
                      <a:pt x="800629" y="536575"/>
                      <a:pt x="795866" y="528638"/>
                    </a:cubicBezTo>
                    <a:cubicBezTo>
                      <a:pt x="805391" y="427038"/>
                      <a:pt x="818091" y="327025"/>
                      <a:pt x="833966" y="225425"/>
                    </a:cubicBezTo>
                    <a:cubicBezTo>
                      <a:pt x="833966" y="223837"/>
                      <a:pt x="833966" y="223837"/>
                      <a:pt x="833966" y="222250"/>
                    </a:cubicBezTo>
                    <a:cubicBezTo>
                      <a:pt x="856191" y="220663"/>
                      <a:pt x="876829" y="220663"/>
                      <a:pt x="889529" y="2016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รูปแบบอิสระ: รูปร่าง 61">
                <a:extLst>
                  <a:ext uri="{FF2B5EF4-FFF2-40B4-BE49-F238E27FC236}">
                    <a16:creationId xmlns:a16="http://schemas.microsoft.com/office/drawing/2014/main" id="{50A9EBED-59C2-4B06-8088-F5F3F139317C}"/>
                  </a:ext>
                </a:extLst>
              </p:cNvPr>
              <p:cNvSpPr/>
              <p:nvPr/>
            </p:nvSpPr>
            <p:spPr>
              <a:xfrm>
                <a:off x="1426989" y="4094162"/>
                <a:ext cx="265698" cy="331787"/>
              </a:xfrm>
              <a:custGeom>
                <a:avLst/>
                <a:gdLst>
                  <a:gd name="connsiteX0" fmla="*/ 211311 w 265698"/>
                  <a:gd name="connsiteY0" fmla="*/ 19050 h 331787"/>
                  <a:gd name="connsiteX1" fmla="*/ 81136 w 265698"/>
                  <a:gd name="connsiteY1" fmla="*/ 1588 h 331787"/>
                  <a:gd name="connsiteX2" fmla="*/ 81136 w 265698"/>
                  <a:gd name="connsiteY2" fmla="*/ 1588 h 331787"/>
                  <a:gd name="connsiteX3" fmla="*/ 35098 w 265698"/>
                  <a:gd name="connsiteY3" fmla="*/ 4763 h 331787"/>
                  <a:gd name="connsiteX4" fmla="*/ 20811 w 265698"/>
                  <a:gd name="connsiteY4" fmla="*/ 30162 h 331787"/>
                  <a:gd name="connsiteX5" fmla="*/ 173 w 265698"/>
                  <a:gd name="connsiteY5" fmla="*/ 85725 h 331787"/>
                  <a:gd name="connsiteX6" fmla="*/ 6523 w 265698"/>
                  <a:gd name="connsiteY6" fmla="*/ 282575 h 331787"/>
                  <a:gd name="connsiteX7" fmla="*/ 25573 w 265698"/>
                  <a:gd name="connsiteY7" fmla="*/ 331787 h 331787"/>
                  <a:gd name="connsiteX8" fmla="*/ 25573 w 265698"/>
                  <a:gd name="connsiteY8" fmla="*/ 293688 h 331787"/>
                  <a:gd name="connsiteX9" fmla="*/ 25573 w 265698"/>
                  <a:gd name="connsiteY9" fmla="*/ 225425 h 331787"/>
                  <a:gd name="connsiteX10" fmla="*/ 216073 w 265698"/>
                  <a:gd name="connsiteY10" fmla="*/ 249238 h 331787"/>
                  <a:gd name="connsiteX11" fmla="*/ 228773 w 265698"/>
                  <a:gd name="connsiteY11" fmla="*/ 236537 h 331787"/>
                  <a:gd name="connsiteX12" fmla="*/ 216073 w 265698"/>
                  <a:gd name="connsiteY12" fmla="*/ 223838 h 331787"/>
                  <a:gd name="connsiteX13" fmla="*/ 25573 w 265698"/>
                  <a:gd name="connsiteY13" fmla="*/ 200025 h 331787"/>
                  <a:gd name="connsiteX14" fmla="*/ 25573 w 265698"/>
                  <a:gd name="connsiteY14" fmla="*/ 198438 h 331787"/>
                  <a:gd name="connsiteX15" fmla="*/ 25573 w 265698"/>
                  <a:gd name="connsiteY15" fmla="*/ 26988 h 331787"/>
                  <a:gd name="connsiteX16" fmla="*/ 25573 w 265698"/>
                  <a:gd name="connsiteY16" fmla="*/ 26988 h 331787"/>
                  <a:gd name="connsiteX17" fmla="*/ 25573 w 265698"/>
                  <a:gd name="connsiteY17" fmla="*/ 25400 h 331787"/>
                  <a:gd name="connsiteX18" fmla="*/ 147811 w 265698"/>
                  <a:gd name="connsiteY18" fmla="*/ 25400 h 331787"/>
                  <a:gd name="connsiteX19" fmla="*/ 228773 w 265698"/>
                  <a:gd name="connsiteY19" fmla="*/ 25400 h 331787"/>
                  <a:gd name="connsiteX20" fmla="*/ 246236 w 265698"/>
                  <a:gd name="connsiteY20" fmla="*/ 25400 h 331787"/>
                  <a:gd name="connsiteX21" fmla="*/ 233536 w 265698"/>
                  <a:gd name="connsiteY21" fmla="*/ 304800 h 331787"/>
                  <a:gd name="connsiteX22" fmla="*/ 244648 w 265698"/>
                  <a:gd name="connsiteY22" fmla="*/ 266700 h 331787"/>
                  <a:gd name="connsiteX23" fmla="*/ 265286 w 265698"/>
                  <a:gd name="connsiteY23" fmla="*/ 34925 h 331787"/>
                  <a:gd name="connsiteX24" fmla="*/ 258936 w 265698"/>
                  <a:gd name="connsiteY24" fmla="*/ 0 h 331787"/>
                  <a:gd name="connsiteX25" fmla="*/ 211311 w 265698"/>
                  <a:gd name="connsiteY25" fmla="*/ 19050 h 33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65698" h="331787">
                    <a:moveTo>
                      <a:pt x="211311" y="19050"/>
                    </a:moveTo>
                    <a:cubicBezTo>
                      <a:pt x="168448" y="11113"/>
                      <a:pt x="123998" y="4763"/>
                      <a:pt x="81136" y="1588"/>
                    </a:cubicBezTo>
                    <a:cubicBezTo>
                      <a:pt x="81136" y="1588"/>
                      <a:pt x="81136" y="1588"/>
                      <a:pt x="81136" y="1588"/>
                    </a:cubicBezTo>
                    <a:cubicBezTo>
                      <a:pt x="66848" y="4763"/>
                      <a:pt x="50973" y="6350"/>
                      <a:pt x="35098" y="4763"/>
                    </a:cubicBezTo>
                    <a:cubicBezTo>
                      <a:pt x="28748" y="12700"/>
                      <a:pt x="23986" y="20638"/>
                      <a:pt x="20811" y="30162"/>
                    </a:cubicBezTo>
                    <a:cubicBezTo>
                      <a:pt x="8111" y="42863"/>
                      <a:pt x="-1414" y="61912"/>
                      <a:pt x="173" y="85725"/>
                    </a:cubicBezTo>
                    <a:cubicBezTo>
                      <a:pt x="1761" y="150813"/>
                      <a:pt x="4936" y="217488"/>
                      <a:pt x="6523" y="282575"/>
                    </a:cubicBezTo>
                    <a:cubicBezTo>
                      <a:pt x="6523" y="300037"/>
                      <a:pt x="14461" y="317500"/>
                      <a:pt x="25573" y="331787"/>
                    </a:cubicBezTo>
                    <a:cubicBezTo>
                      <a:pt x="25573" y="319088"/>
                      <a:pt x="25573" y="306388"/>
                      <a:pt x="25573" y="293688"/>
                    </a:cubicBezTo>
                    <a:cubicBezTo>
                      <a:pt x="25573" y="271463"/>
                      <a:pt x="25573" y="249238"/>
                      <a:pt x="25573" y="225425"/>
                    </a:cubicBezTo>
                    <a:cubicBezTo>
                      <a:pt x="89073" y="233363"/>
                      <a:pt x="152573" y="241300"/>
                      <a:pt x="216073" y="249238"/>
                    </a:cubicBezTo>
                    <a:cubicBezTo>
                      <a:pt x="224011" y="250825"/>
                      <a:pt x="228773" y="242888"/>
                      <a:pt x="228773" y="236537"/>
                    </a:cubicBezTo>
                    <a:cubicBezTo>
                      <a:pt x="228773" y="228600"/>
                      <a:pt x="222423" y="223838"/>
                      <a:pt x="216073" y="223838"/>
                    </a:cubicBezTo>
                    <a:cubicBezTo>
                      <a:pt x="152573" y="215900"/>
                      <a:pt x="89073" y="207963"/>
                      <a:pt x="25573" y="200025"/>
                    </a:cubicBezTo>
                    <a:cubicBezTo>
                      <a:pt x="25573" y="200025"/>
                      <a:pt x="25573" y="198438"/>
                      <a:pt x="25573" y="198438"/>
                    </a:cubicBezTo>
                    <a:cubicBezTo>
                      <a:pt x="25573" y="141287"/>
                      <a:pt x="25573" y="84138"/>
                      <a:pt x="25573" y="26988"/>
                    </a:cubicBezTo>
                    <a:cubicBezTo>
                      <a:pt x="25573" y="26988"/>
                      <a:pt x="25573" y="26988"/>
                      <a:pt x="25573" y="26988"/>
                    </a:cubicBezTo>
                    <a:lnTo>
                      <a:pt x="25573" y="25400"/>
                    </a:lnTo>
                    <a:cubicBezTo>
                      <a:pt x="66848" y="25400"/>
                      <a:pt x="106536" y="25400"/>
                      <a:pt x="147811" y="25400"/>
                    </a:cubicBezTo>
                    <a:cubicBezTo>
                      <a:pt x="174798" y="25400"/>
                      <a:pt x="201786" y="25400"/>
                      <a:pt x="228773" y="25400"/>
                    </a:cubicBezTo>
                    <a:cubicBezTo>
                      <a:pt x="235123" y="25400"/>
                      <a:pt x="239886" y="25400"/>
                      <a:pt x="246236" y="25400"/>
                    </a:cubicBezTo>
                    <a:cubicBezTo>
                      <a:pt x="233536" y="117475"/>
                      <a:pt x="235123" y="211138"/>
                      <a:pt x="233536" y="304800"/>
                    </a:cubicBezTo>
                    <a:cubicBezTo>
                      <a:pt x="239886" y="293688"/>
                      <a:pt x="244648" y="280988"/>
                      <a:pt x="244648" y="266700"/>
                    </a:cubicBezTo>
                    <a:cubicBezTo>
                      <a:pt x="250998" y="188912"/>
                      <a:pt x="257348" y="111125"/>
                      <a:pt x="265286" y="34925"/>
                    </a:cubicBezTo>
                    <a:cubicBezTo>
                      <a:pt x="266873" y="20638"/>
                      <a:pt x="263698" y="9525"/>
                      <a:pt x="258936" y="0"/>
                    </a:cubicBezTo>
                    <a:cubicBezTo>
                      <a:pt x="249411" y="15875"/>
                      <a:pt x="231948" y="23813"/>
                      <a:pt x="211311" y="190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รูปแบบอิสระ: รูปร่าง 62">
                <a:extLst>
                  <a:ext uri="{FF2B5EF4-FFF2-40B4-BE49-F238E27FC236}">
                    <a16:creationId xmlns:a16="http://schemas.microsoft.com/office/drawing/2014/main" id="{B66AE012-86BE-44E0-A5C2-837C1B95C9E5}"/>
                  </a:ext>
                </a:extLst>
              </p:cNvPr>
              <p:cNvSpPr/>
              <p:nvPr/>
            </p:nvSpPr>
            <p:spPr>
              <a:xfrm>
                <a:off x="1450975" y="4424362"/>
                <a:ext cx="184149" cy="36219"/>
              </a:xfrm>
              <a:custGeom>
                <a:avLst/>
                <a:gdLst>
                  <a:gd name="connsiteX0" fmla="*/ 0 w 184149"/>
                  <a:gd name="connsiteY0" fmla="*/ 3175 h 36219"/>
                  <a:gd name="connsiteX1" fmla="*/ 84137 w 184149"/>
                  <a:gd name="connsiteY1" fmla="*/ 31750 h 36219"/>
                  <a:gd name="connsiteX2" fmla="*/ 120650 w 184149"/>
                  <a:gd name="connsiteY2" fmla="*/ 12700 h 36219"/>
                  <a:gd name="connsiteX3" fmla="*/ 184150 w 184149"/>
                  <a:gd name="connsiteY3" fmla="*/ 0 h 36219"/>
                  <a:gd name="connsiteX4" fmla="*/ 0 w 184149"/>
                  <a:gd name="connsiteY4" fmla="*/ 3175 h 3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149" h="36219">
                    <a:moveTo>
                      <a:pt x="0" y="3175"/>
                    </a:moveTo>
                    <a:cubicBezTo>
                      <a:pt x="19050" y="28575"/>
                      <a:pt x="50800" y="44450"/>
                      <a:pt x="84137" y="31750"/>
                    </a:cubicBezTo>
                    <a:cubicBezTo>
                      <a:pt x="96837" y="26987"/>
                      <a:pt x="109538" y="20637"/>
                      <a:pt x="120650" y="12700"/>
                    </a:cubicBezTo>
                    <a:cubicBezTo>
                      <a:pt x="141288" y="17462"/>
                      <a:pt x="165100" y="12700"/>
                      <a:pt x="184150" y="0"/>
                    </a:cubicBezTo>
                    <a:cubicBezTo>
                      <a:pt x="122237" y="0"/>
                      <a:pt x="60325" y="0"/>
                      <a:pt x="0" y="31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รูปแบบอิสระ: รูปร่าง 63">
                <a:extLst>
                  <a:ext uri="{FF2B5EF4-FFF2-40B4-BE49-F238E27FC236}">
                    <a16:creationId xmlns:a16="http://schemas.microsoft.com/office/drawing/2014/main" id="{B7B6CF7F-3948-45FF-AC38-3C4C2592972A}"/>
                  </a:ext>
                </a:extLst>
              </p:cNvPr>
              <p:cNvSpPr/>
              <p:nvPr/>
            </p:nvSpPr>
            <p:spPr>
              <a:xfrm>
                <a:off x="1802209" y="4102099"/>
                <a:ext cx="234553" cy="387753"/>
              </a:xfrm>
              <a:custGeom>
                <a:avLst/>
                <a:gdLst>
                  <a:gd name="connsiteX0" fmla="*/ 217091 w 234553"/>
                  <a:gd name="connsiteY0" fmla="*/ 0 h 387753"/>
                  <a:gd name="connsiteX1" fmla="*/ 215503 w 234553"/>
                  <a:gd name="connsiteY1" fmla="*/ 0 h 387753"/>
                  <a:gd name="connsiteX2" fmla="*/ 164703 w 234553"/>
                  <a:gd name="connsiteY2" fmla="*/ 7938 h 387753"/>
                  <a:gd name="connsiteX3" fmla="*/ 86916 w 234553"/>
                  <a:gd name="connsiteY3" fmla="*/ 12700 h 387753"/>
                  <a:gd name="connsiteX4" fmla="*/ 12303 w 234553"/>
                  <a:gd name="connsiteY4" fmla="*/ 1588 h 387753"/>
                  <a:gd name="connsiteX5" fmla="*/ 12303 w 234553"/>
                  <a:gd name="connsiteY5" fmla="*/ 1588 h 387753"/>
                  <a:gd name="connsiteX6" fmla="*/ 10716 w 234553"/>
                  <a:gd name="connsiteY6" fmla="*/ 1588 h 387753"/>
                  <a:gd name="connsiteX7" fmla="*/ 1191 w 234553"/>
                  <a:gd name="connsiteY7" fmla="*/ 152400 h 387753"/>
                  <a:gd name="connsiteX8" fmla="*/ 5953 w 234553"/>
                  <a:gd name="connsiteY8" fmla="*/ 173037 h 387753"/>
                  <a:gd name="connsiteX9" fmla="*/ 12303 w 234553"/>
                  <a:gd name="connsiteY9" fmla="*/ 320675 h 387753"/>
                  <a:gd name="connsiteX10" fmla="*/ 13891 w 234553"/>
                  <a:gd name="connsiteY10" fmla="*/ 288925 h 387753"/>
                  <a:gd name="connsiteX11" fmla="*/ 15478 w 234553"/>
                  <a:gd name="connsiteY11" fmla="*/ 225425 h 387753"/>
                  <a:gd name="connsiteX12" fmla="*/ 204391 w 234553"/>
                  <a:gd name="connsiteY12" fmla="*/ 231775 h 387753"/>
                  <a:gd name="connsiteX13" fmla="*/ 194866 w 234553"/>
                  <a:gd name="connsiteY13" fmla="*/ 317500 h 387753"/>
                  <a:gd name="connsiteX14" fmla="*/ 182166 w 234553"/>
                  <a:gd name="connsiteY14" fmla="*/ 315912 h 387753"/>
                  <a:gd name="connsiteX15" fmla="*/ 172641 w 234553"/>
                  <a:gd name="connsiteY15" fmla="*/ 314325 h 387753"/>
                  <a:gd name="connsiteX16" fmla="*/ 167878 w 234553"/>
                  <a:gd name="connsiteY16" fmla="*/ 314325 h 387753"/>
                  <a:gd name="connsiteX17" fmla="*/ 90091 w 234553"/>
                  <a:gd name="connsiteY17" fmla="*/ 317500 h 387753"/>
                  <a:gd name="connsiteX18" fmla="*/ 26591 w 234553"/>
                  <a:gd name="connsiteY18" fmla="*/ 333375 h 387753"/>
                  <a:gd name="connsiteX19" fmla="*/ 18653 w 234553"/>
                  <a:gd name="connsiteY19" fmla="*/ 336550 h 387753"/>
                  <a:gd name="connsiteX20" fmla="*/ 126603 w 234553"/>
                  <a:gd name="connsiteY20" fmla="*/ 382588 h 387753"/>
                  <a:gd name="connsiteX21" fmla="*/ 212328 w 234553"/>
                  <a:gd name="connsiteY21" fmla="*/ 249238 h 387753"/>
                  <a:gd name="connsiteX22" fmla="*/ 234553 w 234553"/>
                  <a:gd name="connsiteY22" fmla="*/ 15875 h 387753"/>
                  <a:gd name="connsiteX23" fmla="*/ 234553 w 234553"/>
                  <a:gd name="connsiteY23" fmla="*/ 12700 h 387753"/>
                  <a:gd name="connsiteX24" fmla="*/ 228203 w 234553"/>
                  <a:gd name="connsiteY24" fmla="*/ 7938 h 387753"/>
                  <a:gd name="connsiteX25" fmla="*/ 217091 w 234553"/>
                  <a:gd name="connsiteY25" fmla="*/ 0 h 387753"/>
                  <a:gd name="connsiteX26" fmla="*/ 205978 w 234553"/>
                  <a:gd name="connsiteY26" fmla="*/ 207963 h 387753"/>
                  <a:gd name="connsiteX27" fmla="*/ 13891 w 234553"/>
                  <a:gd name="connsiteY27" fmla="*/ 201613 h 387753"/>
                  <a:gd name="connsiteX28" fmla="*/ 18653 w 234553"/>
                  <a:gd name="connsiteY28" fmla="*/ 20638 h 387753"/>
                  <a:gd name="connsiteX29" fmla="*/ 32941 w 234553"/>
                  <a:gd name="connsiteY29" fmla="*/ 20638 h 387753"/>
                  <a:gd name="connsiteX30" fmla="*/ 137716 w 234553"/>
                  <a:gd name="connsiteY30" fmla="*/ 23813 h 387753"/>
                  <a:gd name="connsiteX31" fmla="*/ 229791 w 234553"/>
                  <a:gd name="connsiteY31" fmla="*/ 26988 h 387753"/>
                  <a:gd name="connsiteX32" fmla="*/ 205978 w 234553"/>
                  <a:gd name="connsiteY32" fmla="*/ 207963 h 387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34553" h="387753">
                    <a:moveTo>
                      <a:pt x="217091" y="0"/>
                    </a:moveTo>
                    <a:cubicBezTo>
                      <a:pt x="217091" y="0"/>
                      <a:pt x="215503" y="0"/>
                      <a:pt x="215503" y="0"/>
                    </a:cubicBezTo>
                    <a:cubicBezTo>
                      <a:pt x="199628" y="3175"/>
                      <a:pt x="182166" y="6350"/>
                      <a:pt x="164703" y="7938"/>
                    </a:cubicBezTo>
                    <a:cubicBezTo>
                      <a:pt x="139303" y="11113"/>
                      <a:pt x="112316" y="12700"/>
                      <a:pt x="86916" y="12700"/>
                    </a:cubicBezTo>
                    <a:cubicBezTo>
                      <a:pt x="61516" y="12700"/>
                      <a:pt x="36116" y="12700"/>
                      <a:pt x="12303" y="1588"/>
                    </a:cubicBezTo>
                    <a:cubicBezTo>
                      <a:pt x="12303" y="1588"/>
                      <a:pt x="12303" y="1588"/>
                      <a:pt x="12303" y="1588"/>
                    </a:cubicBezTo>
                    <a:cubicBezTo>
                      <a:pt x="12303" y="1588"/>
                      <a:pt x="10716" y="1588"/>
                      <a:pt x="10716" y="1588"/>
                    </a:cubicBezTo>
                    <a:cubicBezTo>
                      <a:pt x="1191" y="50800"/>
                      <a:pt x="-1984" y="101600"/>
                      <a:pt x="1191" y="152400"/>
                    </a:cubicBezTo>
                    <a:cubicBezTo>
                      <a:pt x="1191" y="160338"/>
                      <a:pt x="2778" y="166688"/>
                      <a:pt x="5953" y="173037"/>
                    </a:cubicBezTo>
                    <a:cubicBezTo>
                      <a:pt x="1191" y="223838"/>
                      <a:pt x="-397" y="279400"/>
                      <a:pt x="12303" y="320675"/>
                    </a:cubicBezTo>
                    <a:cubicBezTo>
                      <a:pt x="12303" y="309563"/>
                      <a:pt x="12303" y="300037"/>
                      <a:pt x="13891" y="288925"/>
                    </a:cubicBezTo>
                    <a:lnTo>
                      <a:pt x="15478" y="225425"/>
                    </a:lnTo>
                    <a:cubicBezTo>
                      <a:pt x="78978" y="228600"/>
                      <a:pt x="140891" y="230188"/>
                      <a:pt x="204391" y="231775"/>
                    </a:cubicBezTo>
                    <a:cubicBezTo>
                      <a:pt x="201216" y="260350"/>
                      <a:pt x="198041" y="288925"/>
                      <a:pt x="194866" y="317500"/>
                    </a:cubicBezTo>
                    <a:cubicBezTo>
                      <a:pt x="190103" y="317500"/>
                      <a:pt x="186928" y="315912"/>
                      <a:pt x="182166" y="315912"/>
                    </a:cubicBezTo>
                    <a:cubicBezTo>
                      <a:pt x="178991" y="314325"/>
                      <a:pt x="175816" y="314325"/>
                      <a:pt x="172641" y="314325"/>
                    </a:cubicBezTo>
                    <a:cubicBezTo>
                      <a:pt x="171053" y="314325"/>
                      <a:pt x="169466" y="314325"/>
                      <a:pt x="167878" y="314325"/>
                    </a:cubicBezTo>
                    <a:cubicBezTo>
                      <a:pt x="142478" y="312738"/>
                      <a:pt x="115491" y="312738"/>
                      <a:pt x="90091" y="317500"/>
                    </a:cubicBezTo>
                    <a:cubicBezTo>
                      <a:pt x="67866" y="320675"/>
                      <a:pt x="47228" y="325438"/>
                      <a:pt x="26591" y="333375"/>
                    </a:cubicBezTo>
                    <a:cubicBezTo>
                      <a:pt x="25003" y="333375"/>
                      <a:pt x="21828" y="336550"/>
                      <a:pt x="18653" y="336550"/>
                    </a:cubicBezTo>
                    <a:cubicBezTo>
                      <a:pt x="34528" y="376238"/>
                      <a:pt x="66278" y="398463"/>
                      <a:pt x="126603" y="382588"/>
                    </a:cubicBezTo>
                    <a:cubicBezTo>
                      <a:pt x="190103" y="366713"/>
                      <a:pt x="205978" y="307975"/>
                      <a:pt x="212328" y="249238"/>
                    </a:cubicBezTo>
                    <a:cubicBezTo>
                      <a:pt x="220266" y="171450"/>
                      <a:pt x="228203" y="93662"/>
                      <a:pt x="234553" y="15875"/>
                    </a:cubicBezTo>
                    <a:cubicBezTo>
                      <a:pt x="234553" y="14287"/>
                      <a:pt x="234553" y="14287"/>
                      <a:pt x="234553" y="12700"/>
                    </a:cubicBezTo>
                    <a:cubicBezTo>
                      <a:pt x="231378" y="11113"/>
                      <a:pt x="229791" y="9525"/>
                      <a:pt x="228203" y="7938"/>
                    </a:cubicBezTo>
                    <a:cubicBezTo>
                      <a:pt x="221853" y="7938"/>
                      <a:pt x="218678" y="3175"/>
                      <a:pt x="217091" y="0"/>
                    </a:cubicBezTo>
                    <a:close/>
                    <a:moveTo>
                      <a:pt x="205978" y="207963"/>
                    </a:moveTo>
                    <a:cubicBezTo>
                      <a:pt x="142478" y="207963"/>
                      <a:pt x="78978" y="206375"/>
                      <a:pt x="13891" y="201613"/>
                    </a:cubicBezTo>
                    <a:cubicBezTo>
                      <a:pt x="15478" y="141287"/>
                      <a:pt x="17066" y="80963"/>
                      <a:pt x="18653" y="20638"/>
                    </a:cubicBezTo>
                    <a:cubicBezTo>
                      <a:pt x="23416" y="20638"/>
                      <a:pt x="28178" y="20638"/>
                      <a:pt x="32941" y="20638"/>
                    </a:cubicBezTo>
                    <a:cubicBezTo>
                      <a:pt x="67866" y="22225"/>
                      <a:pt x="102791" y="23813"/>
                      <a:pt x="137716" y="23813"/>
                    </a:cubicBezTo>
                    <a:cubicBezTo>
                      <a:pt x="167878" y="25400"/>
                      <a:pt x="199628" y="25400"/>
                      <a:pt x="229791" y="26988"/>
                    </a:cubicBezTo>
                    <a:cubicBezTo>
                      <a:pt x="220266" y="87313"/>
                      <a:pt x="212328" y="147638"/>
                      <a:pt x="205978" y="2079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รูปแบบอิสระ: รูปร่าง 64">
                <a:extLst>
                  <a:ext uri="{FF2B5EF4-FFF2-40B4-BE49-F238E27FC236}">
                    <a16:creationId xmlns:a16="http://schemas.microsoft.com/office/drawing/2014/main" id="{F0B3E5DF-4815-426D-BF84-1AC9F51FA73E}"/>
                  </a:ext>
                </a:extLst>
              </p:cNvPr>
              <p:cNvSpPr/>
              <p:nvPr/>
            </p:nvSpPr>
            <p:spPr>
              <a:xfrm>
                <a:off x="1336674" y="3911599"/>
                <a:ext cx="130175" cy="195197"/>
              </a:xfrm>
              <a:custGeom>
                <a:avLst/>
                <a:gdLst>
                  <a:gd name="connsiteX0" fmla="*/ 130175 w 130175"/>
                  <a:gd name="connsiteY0" fmla="*/ 182563 h 195197"/>
                  <a:gd name="connsiteX1" fmla="*/ 107950 w 130175"/>
                  <a:gd name="connsiteY1" fmla="*/ 182563 h 195197"/>
                  <a:gd name="connsiteX2" fmla="*/ 92075 w 130175"/>
                  <a:gd name="connsiteY2" fmla="*/ 182563 h 195197"/>
                  <a:gd name="connsiteX3" fmla="*/ 82550 w 130175"/>
                  <a:gd name="connsiteY3" fmla="*/ 182563 h 195197"/>
                  <a:gd name="connsiteX4" fmla="*/ 52388 w 130175"/>
                  <a:gd name="connsiteY4" fmla="*/ 177800 h 195197"/>
                  <a:gd name="connsiteX5" fmla="*/ 38100 w 130175"/>
                  <a:gd name="connsiteY5" fmla="*/ 138113 h 195197"/>
                  <a:gd name="connsiteX6" fmla="*/ 14288 w 130175"/>
                  <a:gd name="connsiteY6" fmla="*/ 0 h 195197"/>
                  <a:gd name="connsiteX7" fmla="*/ 0 w 130175"/>
                  <a:gd name="connsiteY7" fmla="*/ 0 h 195197"/>
                  <a:gd name="connsiteX8" fmla="*/ 3175 w 130175"/>
                  <a:gd name="connsiteY8" fmla="*/ 33338 h 195197"/>
                  <a:gd name="connsiteX9" fmla="*/ 22225 w 130175"/>
                  <a:gd name="connsiteY9" fmla="*/ 90488 h 195197"/>
                  <a:gd name="connsiteX10" fmla="*/ 23813 w 130175"/>
                  <a:gd name="connsiteY10" fmla="*/ 93663 h 195197"/>
                  <a:gd name="connsiteX11" fmla="*/ 42863 w 130175"/>
                  <a:gd name="connsiteY11" fmla="*/ 165100 h 195197"/>
                  <a:gd name="connsiteX12" fmla="*/ 92075 w 130175"/>
                  <a:gd name="connsiteY12" fmla="*/ 193675 h 195197"/>
                  <a:gd name="connsiteX13" fmla="*/ 106363 w 130175"/>
                  <a:gd name="connsiteY13" fmla="*/ 187325 h 195197"/>
                  <a:gd name="connsiteX14" fmla="*/ 127000 w 130175"/>
                  <a:gd name="connsiteY14" fmla="*/ 190500 h 195197"/>
                  <a:gd name="connsiteX15" fmla="*/ 130175 w 130175"/>
                  <a:gd name="connsiteY15" fmla="*/ 182563 h 195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0175" h="195197">
                    <a:moveTo>
                      <a:pt x="130175" y="182563"/>
                    </a:moveTo>
                    <a:cubicBezTo>
                      <a:pt x="122238" y="182563"/>
                      <a:pt x="114300" y="182563"/>
                      <a:pt x="107950" y="182563"/>
                    </a:cubicBezTo>
                    <a:cubicBezTo>
                      <a:pt x="103188" y="179388"/>
                      <a:pt x="96838" y="179388"/>
                      <a:pt x="92075" y="182563"/>
                    </a:cubicBezTo>
                    <a:cubicBezTo>
                      <a:pt x="88900" y="182563"/>
                      <a:pt x="85725" y="182563"/>
                      <a:pt x="82550" y="182563"/>
                    </a:cubicBezTo>
                    <a:cubicBezTo>
                      <a:pt x="73025" y="182563"/>
                      <a:pt x="60325" y="184150"/>
                      <a:pt x="52388" y="177800"/>
                    </a:cubicBezTo>
                    <a:cubicBezTo>
                      <a:pt x="42863" y="169863"/>
                      <a:pt x="39688" y="149225"/>
                      <a:pt x="38100" y="138113"/>
                    </a:cubicBezTo>
                    <a:cubicBezTo>
                      <a:pt x="26988" y="92075"/>
                      <a:pt x="19050" y="46038"/>
                      <a:pt x="14288" y="0"/>
                    </a:cubicBezTo>
                    <a:lnTo>
                      <a:pt x="0" y="0"/>
                    </a:lnTo>
                    <a:cubicBezTo>
                      <a:pt x="0" y="11113"/>
                      <a:pt x="1588" y="22225"/>
                      <a:pt x="3175" y="33338"/>
                    </a:cubicBezTo>
                    <a:cubicBezTo>
                      <a:pt x="6350" y="53975"/>
                      <a:pt x="12700" y="71438"/>
                      <a:pt x="22225" y="90488"/>
                    </a:cubicBezTo>
                    <a:cubicBezTo>
                      <a:pt x="22225" y="92075"/>
                      <a:pt x="23813" y="92075"/>
                      <a:pt x="23813" y="93663"/>
                    </a:cubicBezTo>
                    <a:cubicBezTo>
                      <a:pt x="28575" y="117475"/>
                      <a:pt x="34925" y="142875"/>
                      <a:pt x="42863" y="165100"/>
                    </a:cubicBezTo>
                    <a:cubicBezTo>
                      <a:pt x="50800" y="185738"/>
                      <a:pt x="69850" y="200025"/>
                      <a:pt x="92075" y="193675"/>
                    </a:cubicBezTo>
                    <a:cubicBezTo>
                      <a:pt x="96838" y="192088"/>
                      <a:pt x="101600" y="190500"/>
                      <a:pt x="106363" y="187325"/>
                    </a:cubicBezTo>
                    <a:cubicBezTo>
                      <a:pt x="112713" y="188912"/>
                      <a:pt x="119063" y="188912"/>
                      <a:pt x="127000" y="190500"/>
                    </a:cubicBezTo>
                    <a:cubicBezTo>
                      <a:pt x="127000" y="185738"/>
                      <a:pt x="128588" y="184150"/>
                      <a:pt x="130175" y="1825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รูปแบบอิสระ: รูปร่าง 65">
                <a:extLst>
                  <a:ext uri="{FF2B5EF4-FFF2-40B4-BE49-F238E27FC236}">
                    <a16:creationId xmlns:a16="http://schemas.microsoft.com/office/drawing/2014/main" id="{914FB117-8C96-475C-8C36-03DF30FBA629}"/>
                  </a:ext>
                </a:extLst>
              </p:cNvPr>
              <p:cNvSpPr/>
              <p:nvPr/>
            </p:nvSpPr>
            <p:spPr>
              <a:xfrm>
                <a:off x="2035174" y="3933825"/>
                <a:ext cx="123404" cy="188730"/>
              </a:xfrm>
              <a:custGeom>
                <a:avLst/>
                <a:gdLst>
                  <a:gd name="connsiteX0" fmla="*/ 60325 w 123404"/>
                  <a:gd name="connsiteY0" fmla="*/ 146050 h 188730"/>
                  <a:gd name="connsiteX1" fmla="*/ 36513 w 123404"/>
                  <a:gd name="connsiteY1" fmla="*/ 171450 h 188730"/>
                  <a:gd name="connsiteX2" fmla="*/ 0 w 123404"/>
                  <a:gd name="connsiteY2" fmla="*/ 169862 h 188730"/>
                  <a:gd name="connsiteX3" fmla="*/ 0 w 123404"/>
                  <a:gd name="connsiteY3" fmla="*/ 184150 h 188730"/>
                  <a:gd name="connsiteX4" fmla="*/ 38100 w 123404"/>
                  <a:gd name="connsiteY4" fmla="*/ 182562 h 188730"/>
                  <a:gd name="connsiteX5" fmla="*/ 74612 w 123404"/>
                  <a:gd name="connsiteY5" fmla="*/ 106362 h 188730"/>
                  <a:gd name="connsiteX6" fmla="*/ 101600 w 123404"/>
                  <a:gd name="connsiteY6" fmla="*/ 71438 h 188730"/>
                  <a:gd name="connsiteX7" fmla="*/ 111125 w 123404"/>
                  <a:gd name="connsiteY7" fmla="*/ 31750 h 188730"/>
                  <a:gd name="connsiteX8" fmla="*/ 111125 w 123404"/>
                  <a:gd name="connsiteY8" fmla="*/ 31750 h 188730"/>
                  <a:gd name="connsiteX9" fmla="*/ 122237 w 123404"/>
                  <a:gd name="connsiteY9" fmla="*/ 0 h 188730"/>
                  <a:gd name="connsiteX10" fmla="*/ 104775 w 123404"/>
                  <a:gd name="connsiteY10" fmla="*/ 3175 h 188730"/>
                  <a:gd name="connsiteX11" fmla="*/ 60325 w 123404"/>
                  <a:gd name="connsiteY11" fmla="*/ 146050 h 188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3404" h="188730">
                    <a:moveTo>
                      <a:pt x="60325" y="146050"/>
                    </a:moveTo>
                    <a:cubicBezTo>
                      <a:pt x="55563" y="158750"/>
                      <a:pt x="52388" y="169862"/>
                      <a:pt x="36513" y="171450"/>
                    </a:cubicBezTo>
                    <a:cubicBezTo>
                      <a:pt x="23813" y="171450"/>
                      <a:pt x="11112" y="171450"/>
                      <a:pt x="0" y="169862"/>
                    </a:cubicBezTo>
                    <a:cubicBezTo>
                      <a:pt x="0" y="174625"/>
                      <a:pt x="0" y="179388"/>
                      <a:pt x="0" y="184150"/>
                    </a:cubicBezTo>
                    <a:cubicBezTo>
                      <a:pt x="11112" y="190500"/>
                      <a:pt x="26987" y="190500"/>
                      <a:pt x="38100" y="182562"/>
                    </a:cubicBezTo>
                    <a:cubicBezTo>
                      <a:pt x="63500" y="165100"/>
                      <a:pt x="77788" y="136525"/>
                      <a:pt x="74612" y="106362"/>
                    </a:cubicBezTo>
                    <a:cubicBezTo>
                      <a:pt x="80963" y="93662"/>
                      <a:pt x="90487" y="82550"/>
                      <a:pt x="101600" y="71438"/>
                    </a:cubicBezTo>
                    <a:cubicBezTo>
                      <a:pt x="112713" y="60325"/>
                      <a:pt x="114300" y="44450"/>
                      <a:pt x="111125" y="31750"/>
                    </a:cubicBezTo>
                    <a:cubicBezTo>
                      <a:pt x="111125" y="31750"/>
                      <a:pt x="111125" y="31750"/>
                      <a:pt x="111125" y="31750"/>
                    </a:cubicBezTo>
                    <a:cubicBezTo>
                      <a:pt x="122237" y="22225"/>
                      <a:pt x="125413" y="11112"/>
                      <a:pt x="122237" y="0"/>
                    </a:cubicBezTo>
                    <a:cubicBezTo>
                      <a:pt x="115888" y="1587"/>
                      <a:pt x="111125" y="3175"/>
                      <a:pt x="104775" y="3175"/>
                    </a:cubicBezTo>
                    <a:cubicBezTo>
                      <a:pt x="88900" y="50800"/>
                      <a:pt x="74612" y="98425"/>
                      <a:pt x="60325" y="1460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รูปแบบอิสระ: รูปร่าง 66">
                <a:extLst>
                  <a:ext uri="{FF2B5EF4-FFF2-40B4-BE49-F238E27FC236}">
                    <a16:creationId xmlns:a16="http://schemas.microsoft.com/office/drawing/2014/main" id="{2D2322ED-18BA-48F5-BBEC-92BE37C34079}"/>
                  </a:ext>
                </a:extLst>
              </p:cNvPr>
              <p:cNvSpPr/>
              <p:nvPr/>
            </p:nvSpPr>
            <p:spPr>
              <a:xfrm>
                <a:off x="1679575" y="4019549"/>
                <a:ext cx="15875" cy="73024"/>
              </a:xfrm>
              <a:custGeom>
                <a:avLst/>
                <a:gdLst>
                  <a:gd name="connsiteX0" fmla="*/ 6350 w 15875"/>
                  <a:gd name="connsiteY0" fmla="*/ 60325 h 73024"/>
                  <a:gd name="connsiteX1" fmla="*/ 0 w 15875"/>
                  <a:gd name="connsiteY1" fmla="*/ 63500 h 73024"/>
                  <a:gd name="connsiteX2" fmla="*/ 4762 w 15875"/>
                  <a:gd name="connsiteY2" fmla="*/ 73025 h 73024"/>
                  <a:gd name="connsiteX3" fmla="*/ 9525 w 15875"/>
                  <a:gd name="connsiteY3" fmla="*/ 55563 h 73024"/>
                  <a:gd name="connsiteX4" fmla="*/ 11112 w 15875"/>
                  <a:gd name="connsiteY4" fmla="*/ 38100 h 73024"/>
                  <a:gd name="connsiteX5" fmla="*/ 15875 w 15875"/>
                  <a:gd name="connsiteY5" fmla="*/ 19050 h 73024"/>
                  <a:gd name="connsiteX6" fmla="*/ 15875 w 15875"/>
                  <a:gd name="connsiteY6" fmla="*/ 0 h 73024"/>
                  <a:gd name="connsiteX7" fmla="*/ 9525 w 15875"/>
                  <a:gd name="connsiteY7" fmla="*/ 34925 h 73024"/>
                  <a:gd name="connsiteX8" fmla="*/ 6350 w 15875"/>
                  <a:gd name="connsiteY8" fmla="*/ 60325 h 7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75" h="73024">
                    <a:moveTo>
                      <a:pt x="6350" y="60325"/>
                    </a:moveTo>
                    <a:cubicBezTo>
                      <a:pt x="4762" y="60325"/>
                      <a:pt x="1587" y="61913"/>
                      <a:pt x="0" y="63500"/>
                    </a:cubicBezTo>
                    <a:cubicBezTo>
                      <a:pt x="1587" y="66675"/>
                      <a:pt x="3175" y="69850"/>
                      <a:pt x="4762" y="73025"/>
                    </a:cubicBezTo>
                    <a:cubicBezTo>
                      <a:pt x="7938" y="68263"/>
                      <a:pt x="9525" y="61913"/>
                      <a:pt x="9525" y="55563"/>
                    </a:cubicBezTo>
                    <a:cubicBezTo>
                      <a:pt x="9525" y="49212"/>
                      <a:pt x="9525" y="44450"/>
                      <a:pt x="11112" y="38100"/>
                    </a:cubicBezTo>
                    <a:cubicBezTo>
                      <a:pt x="14287" y="33338"/>
                      <a:pt x="15875" y="25400"/>
                      <a:pt x="15875" y="19050"/>
                    </a:cubicBezTo>
                    <a:cubicBezTo>
                      <a:pt x="15875" y="12700"/>
                      <a:pt x="15875" y="6350"/>
                      <a:pt x="15875" y="0"/>
                    </a:cubicBezTo>
                    <a:cubicBezTo>
                      <a:pt x="14287" y="11112"/>
                      <a:pt x="11112" y="23813"/>
                      <a:pt x="9525" y="34925"/>
                    </a:cubicBezTo>
                    <a:cubicBezTo>
                      <a:pt x="7938" y="39688"/>
                      <a:pt x="7938" y="52388"/>
                      <a:pt x="6350" y="603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รูปแบบอิสระ: รูปร่าง 67">
                <a:extLst>
                  <a:ext uri="{FF2B5EF4-FFF2-40B4-BE49-F238E27FC236}">
                    <a16:creationId xmlns:a16="http://schemas.microsoft.com/office/drawing/2014/main" id="{AD1F353F-AE6D-4C77-A526-DA31DF7A8800}"/>
                  </a:ext>
                </a:extLst>
              </p:cNvPr>
              <p:cNvSpPr/>
              <p:nvPr/>
            </p:nvSpPr>
            <p:spPr>
              <a:xfrm>
                <a:off x="1697037" y="3929062"/>
                <a:ext cx="360362" cy="177800"/>
              </a:xfrm>
              <a:custGeom>
                <a:avLst/>
                <a:gdLst>
                  <a:gd name="connsiteX0" fmla="*/ 177800 w 360362"/>
                  <a:gd name="connsiteY0" fmla="*/ 7938 h 177800"/>
                  <a:gd name="connsiteX1" fmla="*/ 12700 w 360362"/>
                  <a:gd name="connsiteY1" fmla="*/ 9525 h 177800"/>
                  <a:gd name="connsiteX2" fmla="*/ 12700 w 360362"/>
                  <a:gd name="connsiteY2" fmla="*/ 9525 h 177800"/>
                  <a:gd name="connsiteX3" fmla="*/ 0 w 360362"/>
                  <a:gd name="connsiteY3" fmla="*/ 84138 h 177800"/>
                  <a:gd name="connsiteX4" fmla="*/ 7938 w 360362"/>
                  <a:gd name="connsiteY4" fmla="*/ 65088 h 177800"/>
                  <a:gd name="connsiteX5" fmla="*/ 28575 w 360362"/>
                  <a:gd name="connsiteY5" fmla="*/ 38100 h 177800"/>
                  <a:gd name="connsiteX6" fmla="*/ 41275 w 360362"/>
                  <a:gd name="connsiteY6" fmla="*/ 38100 h 177800"/>
                  <a:gd name="connsiteX7" fmla="*/ 49212 w 360362"/>
                  <a:gd name="connsiteY7" fmla="*/ 38100 h 177800"/>
                  <a:gd name="connsiteX8" fmla="*/ 49212 w 360362"/>
                  <a:gd name="connsiteY8" fmla="*/ 41275 h 177800"/>
                  <a:gd name="connsiteX9" fmla="*/ 53975 w 360362"/>
                  <a:gd name="connsiteY9" fmla="*/ 133350 h 177800"/>
                  <a:gd name="connsiteX10" fmla="*/ 84137 w 360362"/>
                  <a:gd name="connsiteY10" fmla="*/ 171450 h 177800"/>
                  <a:gd name="connsiteX11" fmla="*/ 109538 w 360362"/>
                  <a:gd name="connsiteY11" fmla="*/ 177800 h 177800"/>
                  <a:gd name="connsiteX12" fmla="*/ 114300 w 360362"/>
                  <a:gd name="connsiteY12" fmla="*/ 177800 h 177800"/>
                  <a:gd name="connsiteX13" fmla="*/ 115887 w 360362"/>
                  <a:gd name="connsiteY13" fmla="*/ 168275 h 177800"/>
                  <a:gd name="connsiteX14" fmla="*/ 82550 w 360362"/>
                  <a:gd name="connsiteY14" fmla="*/ 165100 h 177800"/>
                  <a:gd name="connsiteX15" fmla="*/ 58737 w 360362"/>
                  <a:gd name="connsiteY15" fmla="*/ 92075 h 177800"/>
                  <a:gd name="connsiteX16" fmla="*/ 52387 w 360362"/>
                  <a:gd name="connsiteY16" fmla="*/ 11112 h 177800"/>
                  <a:gd name="connsiteX17" fmla="*/ 330200 w 360362"/>
                  <a:gd name="connsiteY17" fmla="*/ 12700 h 177800"/>
                  <a:gd name="connsiteX18" fmla="*/ 360363 w 360362"/>
                  <a:gd name="connsiteY18" fmla="*/ 9525 h 177800"/>
                  <a:gd name="connsiteX19" fmla="*/ 309563 w 360362"/>
                  <a:gd name="connsiteY19" fmla="*/ 0 h 177800"/>
                  <a:gd name="connsiteX20" fmla="*/ 177800 w 360362"/>
                  <a:gd name="connsiteY20" fmla="*/ 7938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60362" h="177800">
                    <a:moveTo>
                      <a:pt x="177800" y="7938"/>
                    </a:moveTo>
                    <a:cubicBezTo>
                      <a:pt x="122237" y="9525"/>
                      <a:pt x="68262" y="9525"/>
                      <a:pt x="12700" y="9525"/>
                    </a:cubicBezTo>
                    <a:cubicBezTo>
                      <a:pt x="12700" y="9525"/>
                      <a:pt x="12700" y="9525"/>
                      <a:pt x="12700" y="9525"/>
                    </a:cubicBezTo>
                    <a:cubicBezTo>
                      <a:pt x="7938" y="34925"/>
                      <a:pt x="4762" y="58737"/>
                      <a:pt x="0" y="84138"/>
                    </a:cubicBezTo>
                    <a:cubicBezTo>
                      <a:pt x="1587" y="77787"/>
                      <a:pt x="4762" y="71438"/>
                      <a:pt x="7938" y="65088"/>
                    </a:cubicBezTo>
                    <a:cubicBezTo>
                      <a:pt x="19050" y="58737"/>
                      <a:pt x="25400" y="49213"/>
                      <a:pt x="28575" y="38100"/>
                    </a:cubicBezTo>
                    <a:cubicBezTo>
                      <a:pt x="33337" y="38100"/>
                      <a:pt x="36512" y="38100"/>
                      <a:pt x="41275" y="38100"/>
                    </a:cubicBezTo>
                    <a:cubicBezTo>
                      <a:pt x="44450" y="38100"/>
                      <a:pt x="46038" y="38100"/>
                      <a:pt x="49212" y="38100"/>
                    </a:cubicBezTo>
                    <a:cubicBezTo>
                      <a:pt x="49212" y="39688"/>
                      <a:pt x="49212" y="39688"/>
                      <a:pt x="49212" y="41275"/>
                    </a:cubicBezTo>
                    <a:cubicBezTo>
                      <a:pt x="50800" y="71438"/>
                      <a:pt x="52387" y="101600"/>
                      <a:pt x="53975" y="133350"/>
                    </a:cubicBezTo>
                    <a:cubicBezTo>
                      <a:pt x="55563" y="150813"/>
                      <a:pt x="65087" y="168275"/>
                      <a:pt x="84137" y="171450"/>
                    </a:cubicBezTo>
                    <a:cubicBezTo>
                      <a:pt x="92075" y="173037"/>
                      <a:pt x="101600" y="174625"/>
                      <a:pt x="109538" y="177800"/>
                    </a:cubicBezTo>
                    <a:cubicBezTo>
                      <a:pt x="111125" y="177800"/>
                      <a:pt x="112712" y="177800"/>
                      <a:pt x="114300" y="177800"/>
                    </a:cubicBezTo>
                    <a:cubicBezTo>
                      <a:pt x="114300" y="174625"/>
                      <a:pt x="115887" y="171450"/>
                      <a:pt x="115887" y="168275"/>
                    </a:cubicBezTo>
                    <a:cubicBezTo>
                      <a:pt x="104775" y="168275"/>
                      <a:pt x="92075" y="168275"/>
                      <a:pt x="82550" y="165100"/>
                    </a:cubicBezTo>
                    <a:cubicBezTo>
                      <a:pt x="55563" y="158750"/>
                      <a:pt x="60325" y="114300"/>
                      <a:pt x="58737" y="92075"/>
                    </a:cubicBezTo>
                    <a:cubicBezTo>
                      <a:pt x="57150" y="65088"/>
                      <a:pt x="53975" y="38100"/>
                      <a:pt x="52387" y="11112"/>
                    </a:cubicBezTo>
                    <a:cubicBezTo>
                      <a:pt x="144462" y="17463"/>
                      <a:pt x="238125" y="20638"/>
                      <a:pt x="330200" y="12700"/>
                    </a:cubicBezTo>
                    <a:cubicBezTo>
                      <a:pt x="339725" y="12700"/>
                      <a:pt x="350837" y="11112"/>
                      <a:pt x="360363" y="9525"/>
                    </a:cubicBezTo>
                    <a:cubicBezTo>
                      <a:pt x="342900" y="7938"/>
                      <a:pt x="325438" y="4763"/>
                      <a:pt x="309563" y="0"/>
                    </a:cubicBezTo>
                    <a:cubicBezTo>
                      <a:pt x="266700" y="4763"/>
                      <a:pt x="222250" y="6350"/>
                      <a:pt x="177800" y="79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รูปแบบอิสระ: รูปร่าง 68">
                <a:extLst>
                  <a:ext uri="{FF2B5EF4-FFF2-40B4-BE49-F238E27FC236}">
                    <a16:creationId xmlns:a16="http://schemas.microsoft.com/office/drawing/2014/main" id="{76008C40-C4E9-45CE-BCE6-6B7D0474B9BE}"/>
                  </a:ext>
                </a:extLst>
              </p:cNvPr>
              <p:cNvSpPr/>
              <p:nvPr/>
            </p:nvSpPr>
            <p:spPr>
              <a:xfrm>
                <a:off x="1460500" y="4083050"/>
                <a:ext cx="222250" cy="30852"/>
              </a:xfrm>
              <a:custGeom>
                <a:avLst/>
                <a:gdLst>
                  <a:gd name="connsiteX0" fmla="*/ 215900 w 222250"/>
                  <a:gd name="connsiteY0" fmla="*/ 6350 h 30852"/>
                  <a:gd name="connsiteX1" fmla="*/ 215900 w 222250"/>
                  <a:gd name="connsiteY1" fmla="*/ 9525 h 30852"/>
                  <a:gd name="connsiteX2" fmla="*/ 177800 w 222250"/>
                  <a:gd name="connsiteY2" fmla="*/ 9525 h 30852"/>
                  <a:gd name="connsiteX3" fmla="*/ 134938 w 222250"/>
                  <a:gd name="connsiteY3" fmla="*/ 9525 h 30852"/>
                  <a:gd name="connsiteX4" fmla="*/ 46038 w 222250"/>
                  <a:gd name="connsiteY4" fmla="*/ 9525 h 30852"/>
                  <a:gd name="connsiteX5" fmla="*/ 6350 w 222250"/>
                  <a:gd name="connsiteY5" fmla="*/ 9525 h 30852"/>
                  <a:gd name="connsiteX6" fmla="*/ 0 w 222250"/>
                  <a:gd name="connsiteY6" fmla="*/ 15875 h 30852"/>
                  <a:gd name="connsiteX7" fmla="*/ 46038 w 222250"/>
                  <a:gd name="connsiteY7" fmla="*/ 12700 h 30852"/>
                  <a:gd name="connsiteX8" fmla="*/ 46038 w 222250"/>
                  <a:gd name="connsiteY8" fmla="*/ 12700 h 30852"/>
                  <a:gd name="connsiteX9" fmla="*/ 176212 w 222250"/>
                  <a:gd name="connsiteY9" fmla="*/ 30162 h 30852"/>
                  <a:gd name="connsiteX10" fmla="*/ 222250 w 222250"/>
                  <a:gd name="connsiteY10" fmla="*/ 9525 h 30852"/>
                  <a:gd name="connsiteX11" fmla="*/ 217487 w 222250"/>
                  <a:gd name="connsiteY11" fmla="*/ 0 h 30852"/>
                  <a:gd name="connsiteX12" fmla="*/ 215900 w 222250"/>
                  <a:gd name="connsiteY12" fmla="*/ 6350 h 30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2250" h="30852">
                    <a:moveTo>
                      <a:pt x="215900" y="6350"/>
                    </a:moveTo>
                    <a:cubicBezTo>
                      <a:pt x="215900" y="7938"/>
                      <a:pt x="215900" y="9525"/>
                      <a:pt x="215900" y="9525"/>
                    </a:cubicBezTo>
                    <a:cubicBezTo>
                      <a:pt x="204788" y="12700"/>
                      <a:pt x="188913" y="9525"/>
                      <a:pt x="177800" y="9525"/>
                    </a:cubicBezTo>
                    <a:cubicBezTo>
                      <a:pt x="163513" y="9525"/>
                      <a:pt x="149225" y="9525"/>
                      <a:pt x="134938" y="9525"/>
                    </a:cubicBezTo>
                    <a:cubicBezTo>
                      <a:pt x="104775" y="9525"/>
                      <a:pt x="76200" y="9525"/>
                      <a:pt x="46038" y="9525"/>
                    </a:cubicBezTo>
                    <a:cubicBezTo>
                      <a:pt x="33337" y="9525"/>
                      <a:pt x="20638" y="9525"/>
                      <a:pt x="6350" y="9525"/>
                    </a:cubicBezTo>
                    <a:cubicBezTo>
                      <a:pt x="4763" y="11112"/>
                      <a:pt x="1587" y="14287"/>
                      <a:pt x="0" y="15875"/>
                    </a:cubicBezTo>
                    <a:cubicBezTo>
                      <a:pt x="15875" y="17462"/>
                      <a:pt x="31750" y="15875"/>
                      <a:pt x="46038" y="12700"/>
                    </a:cubicBezTo>
                    <a:cubicBezTo>
                      <a:pt x="46038" y="12700"/>
                      <a:pt x="46038" y="12700"/>
                      <a:pt x="46038" y="12700"/>
                    </a:cubicBezTo>
                    <a:cubicBezTo>
                      <a:pt x="90487" y="17462"/>
                      <a:pt x="133350" y="22225"/>
                      <a:pt x="176212" y="30162"/>
                    </a:cubicBezTo>
                    <a:cubicBezTo>
                      <a:pt x="196850" y="33337"/>
                      <a:pt x="214313" y="25400"/>
                      <a:pt x="222250" y="9525"/>
                    </a:cubicBezTo>
                    <a:cubicBezTo>
                      <a:pt x="220663" y="6350"/>
                      <a:pt x="219075" y="3175"/>
                      <a:pt x="217487" y="0"/>
                    </a:cubicBezTo>
                    <a:cubicBezTo>
                      <a:pt x="217487" y="1587"/>
                      <a:pt x="215900" y="3175"/>
                      <a:pt x="215900" y="63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รูปแบบอิสระ: รูปร่าง 69">
                <a:extLst>
                  <a:ext uri="{FF2B5EF4-FFF2-40B4-BE49-F238E27FC236}">
                    <a16:creationId xmlns:a16="http://schemas.microsoft.com/office/drawing/2014/main" id="{BB5B9CAD-94D6-401F-AED8-3D5779D212C1}"/>
                  </a:ext>
                </a:extLst>
              </p:cNvPr>
              <p:cNvSpPr/>
              <p:nvPr/>
            </p:nvSpPr>
            <p:spPr>
              <a:xfrm>
                <a:off x="2019299" y="4102099"/>
                <a:ext cx="15875" cy="15875"/>
              </a:xfrm>
              <a:custGeom>
                <a:avLst/>
                <a:gdLst>
                  <a:gd name="connsiteX0" fmla="*/ 15875 w 15875"/>
                  <a:gd name="connsiteY0" fmla="*/ 0 h 15875"/>
                  <a:gd name="connsiteX1" fmla="*/ 12700 w 15875"/>
                  <a:gd name="connsiteY1" fmla="*/ 0 h 15875"/>
                  <a:gd name="connsiteX2" fmla="*/ 0 w 15875"/>
                  <a:gd name="connsiteY2" fmla="*/ 0 h 15875"/>
                  <a:gd name="connsiteX3" fmla="*/ 9525 w 15875"/>
                  <a:gd name="connsiteY3" fmla="*/ 11113 h 15875"/>
                  <a:gd name="connsiteX4" fmla="*/ 15875 w 15875"/>
                  <a:gd name="connsiteY4" fmla="*/ 15875 h 15875"/>
                  <a:gd name="connsiteX5" fmla="*/ 15875 w 15875"/>
                  <a:gd name="connsiteY5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875" h="15875">
                    <a:moveTo>
                      <a:pt x="15875" y="0"/>
                    </a:moveTo>
                    <a:cubicBezTo>
                      <a:pt x="14288" y="0"/>
                      <a:pt x="14288" y="0"/>
                      <a:pt x="12700" y="0"/>
                    </a:cubicBezTo>
                    <a:cubicBezTo>
                      <a:pt x="7938" y="0"/>
                      <a:pt x="4763" y="0"/>
                      <a:pt x="0" y="0"/>
                    </a:cubicBezTo>
                    <a:cubicBezTo>
                      <a:pt x="1588" y="3175"/>
                      <a:pt x="4763" y="7938"/>
                      <a:pt x="9525" y="11113"/>
                    </a:cubicBezTo>
                    <a:cubicBezTo>
                      <a:pt x="11113" y="12700"/>
                      <a:pt x="14288" y="14287"/>
                      <a:pt x="15875" y="15875"/>
                    </a:cubicBezTo>
                    <a:cubicBezTo>
                      <a:pt x="15875" y="9525"/>
                      <a:pt x="15875" y="4763"/>
                      <a:pt x="158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รูปแบบอิสระ: รูปร่าง 70">
                <a:extLst>
                  <a:ext uri="{FF2B5EF4-FFF2-40B4-BE49-F238E27FC236}">
                    <a16:creationId xmlns:a16="http://schemas.microsoft.com/office/drawing/2014/main" id="{ABDB3A2D-7144-46C1-A427-0A56EADF236E}"/>
                  </a:ext>
                </a:extLst>
              </p:cNvPr>
              <p:cNvSpPr/>
              <p:nvPr/>
            </p:nvSpPr>
            <p:spPr>
              <a:xfrm>
                <a:off x="1809750" y="4095750"/>
                <a:ext cx="206375" cy="20637"/>
              </a:xfrm>
              <a:custGeom>
                <a:avLst/>
                <a:gdLst>
                  <a:gd name="connsiteX0" fmla="*/ 3175 w 206375"/>
                  <a:gd name="connsiteY0" fmla="*/ 9525 h 20637"/>
                  <a:gd name="connsiteX1" fmla="*/ 77788 w 206375"/>
                  <a:gd name="connsiteY1" fmla="*/ 20637 h 20637"/>
                  <a:gd name="connsiteX2" fmla="*/ 155575 w 206375"/>
                  <a:gd name="connsiteY2" fmla="*/ 15875 h 20637"/>
                  <a:gd name="connsiteX3" fmla="*/ 206375 w 206375"/>
                  <a:gd name="connsiteY3" fmla="*/ 7938 h 20637"/>
                  <a:gd name="connsiteX4" fmla="*/ 136525 w 206375"/>
                  <a:gd name="connsiteY4" fmla="*/ 4762 h 20637"/>
                  <a:gd name="connsiteX5" fmla="*/ 50800 w 206375"/>
                  <a:gd name="connsiteY5" fmla="*/ 1588 h 20637"/>
                  <a:gd name="connsiteX6" fmla="*/ 11112 w 206375"/>
                  <a:gd name="connsiteY6" fmla="*/ 0 h 20637"/>
                  <a:gd name="connsiteX7" fmla="*/ 1587 w 206375"/>
                  <a:gd name="connsiteY7" fmla="*/ 0 h 20637"/>
                  <a:gd name="connsiteX8" fmla="*/ 0 w 206375"/>
                  <a:gd name="connsiteY8" fmla="*/ 9525 h 20637"/>
                  <a:gd name="connsiteX9" fmla="*/ 3175 w 206375"/>
                  <a:gd name="connsiteY9" fmla="*/ 9525 h 20637"/>
                  <a:gd name="connsiteX10" fmla="*/ 3175 w 206375"/>
                  <a:gd name="connsiteY10" fmla="*/ 9525 h 2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6375" h="20637">
                    <a:moveTo>
                      <a:pt x="3175" y="9525"/>
                    </a:moveTo>
                    <a:cubicBezTo>
                      <a:pt x="25400" y="20637"/>
                      <a:pt x="52388" y="20637"/>
                      <a:pt x="77788" y="20637"/>
                    </a:cubicBezTo>
                    <a:cubicBezTo>
                      <a:pt x="104775" y="20637"/>
                      <a:pt x="130175" y="19050"/>
                      <a:pt x="155575" y="15875"/>
                    </a:cubicBezTo>
                    <a:cubicBezTo>
                      <a:pt x="173038" y="14287"/>
                      <a:pt x="188913" y="11113"/>
                      <a:pt x="206375" y="7938"/>
                    </a:cubicBezTo>
                    <a:cubicBezTo>
                      <a:pt x="182563" y="6350"/>
                      <a:pt x="160337" y="6350"/>
                      <a:pt x="136525" y="4762"/>
                    </a:cubicBezTo>
                    <a:cubicBezTo>
                      <a:pt x="107950" y="3175"/>
                      <a:pt x="79375" y="3175"/>
                      <a:pt x="50800" y="1588"/>
                    </a:cubicBezTo>
                    <a:cubicBezTo>
                      <a:pt x="38100" y="1588"/>
                      <a:pt x="23813" y="0"/>
                      <a:pt x="11112" y="0"/>
                    </a:cubicBezTo>
                    <a:cubicBezTo>
                      <a:pt x="7938" y="0"/>
                      <a:pt x="4763" y="0"/>
                      <a:pt x="1587" y="0"/>
                    </a:cubicBezTo>
                    <a:cubicBezTo>
                      <a:pt x="1587" y="3175"/>
                      <a:pt x="0" y="6350"/>
                      <a:pt x="0" y="9525"/>
                    </a:cubicBezTo>
                    <a:cubicBezTo>
                      <a:pt x="1587" y="9525"/>
                      <a:pt x="3175" y="9525"/>
                      <a:pt x="3175" y="9525"/>
                    </a:cubicBezTo>
                    <a:cubicBezTo>
                      <a:pt x="3175" y="9525"/>
                      <a:pt x="3175" y="9525"/>
                      <a:pt x="3175" y="95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รูปแบบอิสระ: รูปร่าง 71">
                <a:extLst>
                  <a:ext uri="{FF2B5EF4-FFF2-40B4-BE49-F238E27FC236}">
                    <a16:creationId xmlns:a16="http://schemas.microsoft.com/office/drawing/2014/main" id="{2BF18768-481D-493E-8221-A633A0DDB6A0}"/>
                  </a:ext>
                </a:extLst>
              </p:cNvPr>
              <p:cNvSpPr/>
              <p:nvPr/>
            </p:nvSpPr>
            <p:spPr>
              <a:xfrm>
                <a:off x="1693862" y="3933825"/>
                <a:ext cx="180975" cy="5805"/>
              </a:xfrm>
              <a:custGeom>
                <a:avLst/>
                <a:gdLst>
                  <a:gd name="connsiteX0" fmla="*/ 0 w 180975"/>
                  <a:gd name="connsiteY0" fmla="*/ 0 h 5805"/>
                  <a:gd name="connsiteX1" fmla="*/ 1588 w 180975"/>
                  <a:gd name="connsiteY1" fmla="*/ 1587 h 5805"/>
                  <a:gd name="connsiteX2" fmla="*/ 15875 w 180975"/>
                  <a:gd name="connsiteY2" fmla="*/ 3175 h 5805"/>
                  <a:gd name="connsiteX3" fmla="*/ 15875 w 180975"/>
                  <a:gd name="connsiteY3" fmla="*/ 4763 h 5805"/>
                  <a:gd name="connsiteX4" fmla="*/ 15875 w 180975"/>
                  <a:gd name="connsiteY4" fmla="*/ 4763 h 5805"/>
                  <a:gd name="connsiteX5" fmla="*/ 180975 w 180975"/>
                  <a:gd name="connsiteY5" fmla="*/ 3175 h 5805"/>
                  <a:gd name="connsiteX6" fmla="*/ 0 w 180975"/>
                  <a:gd name="connsiteY6" fmla="*/ 0 h 5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975" h="5805">
                    <a:moveTo>
                      <a:pt x="0" y="0"/>
                    </a:moveTo>
                    <a:cubicBezTo>
                      <a:pt x="0" y="0"/>
                      <a:pt x="1588" y="0"/>
                      <a:pt x="1588" y="1587"/>
                    </a:cubicBezTo>
                    <a:cubicBezTo>
                      <a:pt x="6350" y="1587"/>
                      <a:pt x="11113" y="3175"/>
                      <a:pt x="15875" y="3175"/>
                    </a:cubicBezTo>
                    <a:cubicBezTo>
                      <a:pt x="15875" y="3175"/>
                      <a:pt x="15875" y="4763"/>
                      <a:pt x="15875" y="4763"/>
                    </a:cubicBezTo>
                    <a:cubicBezTo>
                      <a:pt x="15875" y="4763"/>
                      <a:pt x="15875" y="4763"/>
                      <a:pt x="15875" y="4763"/>
                    </a:cubicBezTo>
                    <a:cubicBezTo>
                      <a:pt x="71438" y="6350"/>
                      <a:pt x="125413" y="6350"/>
                      <a:pt x="180975" y="3175"/>
                    </a:cubicBezTo>
                    <a:cubicBezTo>
                      <a:pt x="120650" y="3175"/>
                      <a:pt x="60325" y="1587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รูปแบบอิสระ: รูปร่าง 72">
                <a:extLst>
                  <a:ext uri="{FF2B5EF4-FFF2-40B4-BE49-F238E27FC236}">
                    <a16:creationId xmlns:a16="http://schemas.microsoft.com/office/drawing/2014/main" id="{11842258-30C8-413A-A8BC-F13D6118B13A}"/>
                  </a:ext>
                </a:extLst>
              </p:cNvPr>
              <p:cNvSpPr/>
              <p:nvPr/>
            </p:nvSpPr>
            <p:spPr>
              <a:xfrm>
                <a:off x="2006600" y="3910012"/>
                <a:ext cx="147637" cy="28575"/>
              </a:xfrm>
              <a:custGeom>
                <a:avLst/>
                <a:gdLst>
                  <a:gd name="connsiteX0" fmla="*/ 127000 w 147637"/>
                  <a:gd name="connsiteY0" fmla="*/ 0 h 28575"/>
                  <a:gd name="connsiteX1" fmla="*/ 0 w 147637"/>
                  <a:gd name="connsiteY1" fmla="*/ 19050 h 28575"/>
                  <a:gd name="connsiteX2" fmla="*/ 50800 w 147637"/>
                  <a:gd name="connsiteY2" fmla="*/ 28575 h 28575"/>
                  <a:gd name="connsiteX3" fmla="*/ 133350 w 147637"/>
                  <a:gd name="connsiteY3" fmla="*/ 17462 h 28575"/>
                  <a:gd name="connsiteX4" fmla="*/ 130175 w 147637"/>
                  <a:gd name="connsiteY4" fmla="*/ 26987 h 28575"/>
                  <a:gd name="connsiteX5" fmla="*/ 147637 w 147637"/>
                  <a:gd name="connsiteY5" fmla="*/ 23813 h 28575"/>
                  <a:gd name="connsiteX6" fmla="*/ 136525 w 147637"/>
                  <a:gd name="connsiteY6" fmla="*/ 1587 h 28575"/>
                  <a:gd name="connsiteX7" fmla="*/ 127000 w 147637"/>
                  <a:gd name="connsiteY7" fmla="*/ 158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637" h="28575">
                    <a:moveTo>
                      <a:pt x="127000" y="0"/>
                    </a:moveTo>
                    <a:cubicBezTo>
                      <a:pt x="85725" y="9525"/>
                      <a:pt x="42863" y="15875"/>
                      <a:pt x="0" y="19050"/>
                    </a:cubicBezTo>
                    <a:cubicBezTo>
                      <a:pt x="15875" y="22225"/>
                      <a:pt x="33337" y="25400"/>
                      <a:pt x="50800" y="28575"/>
                    </a:cubicBezTo>
                    <a:cubicBezTo>
                      <a:pt x="79375" y="25400"/>
                      <a:pt x="106363" y="22225"/>
                      <a:pt x="133350" y="17462"/>
                    </a:cubicBezTo>
                    <a:cubicBezTo>
                      <a:pt x="131762" y="20638"/>
                      <a:pt x="131762" y="23813"/>
                      <a:pt x="130175" y="26987"/>
                    </a:cubicBezTo>
                    <a:cubicBezTo>
                      <a:pt x="136525" y="25400"/>
                      <a:pt x="142875" y="25400"/>
                      <a:pt x="147637" y="23813"/>
                    </a:cubicBezTo>
                    <a:cubicBezTo>
                      <a:pt x="146050" y="15875"/>
                      <a:pt x="142875" y="7938"/>
                      <a:pt x="136525" y="1587"/>
                    </a:cubicBezTo>
                    <a:lnTo>
                      <a:pt x="127000" y="1587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2" name="ตัวแทนข้อความ 185">
            <a:extLst>
              <a:ext uri="{FF2B5EF4-FFF2-40B4-BE49-F238E27FC236}">
                <a16:creationId xmlns:a16="http://schemas.microsoft.com/office/drawing/2014/main" id="{A460D80C-7E63-45EB-A204-2BD70EAD58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4712" y="495815"/>
            <a:ext cx="4281489" cy="680648"/>
          </a:xfrm>
        </p:spPr>
        <p:txBody>
          <a:bodyPr>
            <a:noAutofit/>
          </a:bodyPr>
          <a:lstStyle>
            <a:lvl1pPr marL="0" indent="0" algn="ctr">
              <a:buNone/>
              <a:defRPr sz="48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your title</a:t>
            </a:r>
          </a:p>
        </p:txBody>
      </p:sp>
      <p:sp>
        <p:nvSpPr>
          <p:cNvPr id="83" name="ตัวแทนข้อความ 185">
            <a:extLst>
              <a:ext uri="{FF2B5EF4-FFF2-40B4-BE49-F238E27FC236}">
                <a16:creationId xmlns:a16="http://schemas.microsoft.com/office/drawing/2014/main" id="{C9FE6740-5463-41AC-876F-8968769130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8354" y="3286207"/>
            <a:ext cx="4502064" cy="56657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84" name="ตัวแทนข้อความ 185">
            <a:extLst>
              <a:ext uri="{FF2B5EF4-FFF2-40B4-BE49-F238E27FC236}">
                <a16:creationId xmlns:a16="http://schemas.microsoft.com/office/drawing/2014/main" id="{05096AF3-A909-4622-B659-A87BB40D4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38355" y="2318378"/>
            <a:ext cx="4502063" cy="1032284"/>
          </a:xfrm>
        </p:spPr>
        <p:txBody>
          <a:bodyPr>
            <a:noAutofit/>
          </a:bodyPr>
          <a:lstStyle>
            <a:lvl1pPr marL="0" indent="0" algn="ctr">
              <a:buNone/>
              <a:defRPr sz="70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3,428,354</a:t>
            </a:r>
          </a:p>
        </p:txBody>
      </p:sp>
    </p:spTree>
    <p:extLst>
      <p:ext uri="{BB962C8B-B14F-4D97-AF65-F5344CB8AC3E}">
        <p14:creationId xmlns:p14="http://schemas.microsoft.com/office/powerpoint/2010/main" val="114003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ราฟิก 2">
            <a:extLst>
              <a:ext uri="{FF2B5EF4-FFF2-40B4-BE49-F238E27FC236}">
                <a16:creationId xmlns:a16="http://schemas.microsoft.com/office/drawing/2014/main" id="{EE43F6C1-A3D3-449A-BC84-6CC9C0EF701C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6" name="กราฟิก 2">
              <a:extLst>
                <a:ext uri="{FF2B5EF4-FFF2-40B4-BE49-F238E27FC236}">
                  <a16:creationId xmlns:a16="http://schemas.microsoft.com/office/drawing/2014/main" id="{35251435-A01C-4D5B-BD4E-23FCF3C29601}"/>
                </a:ext>
              </a:extLst>
            </p:cNvPr>
            <p:cNvGrpSpPr/>
            <p:nvPr/>
          </p:nvGrpSpPr>
          <p:grpSpPr>
            <a:xfrm>
              <a:off x="0" y="387350"/>
              <a:ext cx="9144000" cy="4341812"/>
              <a:chOff x="0" y="387350"/>
              <a:chExt cx="9144000" cy="4341812"/>
            </a:xfrm>
          </p:grpSpPr>
          <p:sp>
            <p:nvSpPr>
              <p:cNvPr id="7" name="รูปแบบอิสระ: รูปร่าง 6">
                <a:extLst>
                  <a:ext uri="{FF2B5EF4-FFF2-40B4-BE49-F238E27FC236}">
                    <a16:creationId xmlns:a16="http://schemas.microsoft.com/office/drawing/2014/main" id="{CA129B54-1EF7-4D61-9DDD-4030A41BADF4}"/>
                  </a:ext>
                </a:extLst>
              </p:cNvPr>
              <p:cNvSpPr/>
              <p:nvPr/>
            </p:nvSpPr>
            <p:spPr>
              <a:xfrm>
                <a:off x="0" y="3873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รูปแบบอิสระ: รูปร่าง 7">
                <a:extLst>
                  <a:ext uri="{FF2B5EF4-FFF2-40B4-BE49-F238E27FC236}">
                    <a16:creationId xmlns:a16="http://schemas.microsoft.com/office/drawing/2014/main" id="{F0449B48-2132-48AA-9EA9-0F11E6DB5374}"/>
                  </a:ext>
                </a:extLst>
              </p:cNvPr>
              <p:cNvSpPr/>
              <p:nvPr/>
            </p:nvSpPr>
            <p:spPr>
              <a:xfrm>
                <a:off x="0" y="7493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รูปแบบอิสระ: รูปร่าง 8">
                <a:extLst>
                  <a:ext uri="{FF2B5EF4-FFF2-40B4-BE49-F238E27FC236}">
                    <a16:creationId xmlns:a16="http://schemas.microsoft.com/office/drawing/2014/main" id="{0BF2CEAA-4610-4C27-A46F-A782D034E158}"/>
                  </a:ext>
                </a:extLst>
              </p:cNvPr>
              <p:cNvSpPr/>
              <p:nvPr/>
            </p:nvSpPr>
            <p:spPr>
              <a:xfrm>
                <a:off x="0" y="11112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รูปแบบอิสระ: รูปร่าง 9">
                <a:extLst>
                  <a:ext uri="{FF2B5EF4-FFF2-40B4-BE49-F238E27FC236}">
                    <a16:creationId xmlns:a16="http://schemas.microsoft.com/office/drawing/2014/main" id="{FCB66DD7-8F32-42C5-8081-44F7FA77C0DD}"/>
                  </a:ext>
                </a:extLst>
              </p:cNvPr>
              <p:cNvSpPr/>
              <p:nvPr/>
            </p:nvSpPr>
            <p:spPr>
              <a:xfrm>
                <a:off x="0" y="14732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รูปแบบอิสระ: รูปร่าง 10">
                <a:extLst>
                  <a:ext uri="{FF2B5EF4-FFF2-40B4-BE49-F238E27FC236}">
                    <a16:creationId xmlns:a16="http://schemas.microsoft.com/office/drawing/2014/main" id="{69DAD327-D7CD-4310-8EA2-46F83D738D4D}"/>
                  </a:ext>
                </a:extLst>
              </p:cNvPr>
              <p:cNvSpPr/>
              <p:nvPr/>
            </p:nvSpPr>
            <p:spPr>
              <a:xfrm>
                <a:off x="0" y="18351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รูปแบบอิสระ: รูปร่าง 11">
                <a:extLst>
                  <a:ext uri="{FF2B5EF4-FFF2-40B4-BE49-F238E27FC236}">
                    <a16:creationId xmlns:a16="http://schemas.microsoft.com/office/drawing/2014/main" id="{807D0DEE-5EDF-411E-8888-FB9706BA14A0}"/>
                  </a:ext>
                </a:extLst>
              </p:cNvPr>
              <p:cNvSpPr/>
              <p:nvPr/>
            </p:nvSpPr>
            <p:spPr>
              <a:xfrm>
                <a:off x="0" y="21971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รูปแบบอิสระ: รูปร่าง 12">
                <a:extLst>
                  <a:ext uri="{FF2B5EF4-FFF2-40B4-BE49-F238E27FC236}">
                    <a16:creationId xmlns:a16="http://schemas.microsoft.com/office/drawing/2014/main" id="{ACB855A3-4CD9-480F-857D-6B91DA22C028}"/>
                  </a:ext>
                </a:extLst>
              </p:cNvPr>
              <p:cNvSpPr/>
              <p:nvPr/>
            </p:nvSpPr>
            <p:spPr>
              <a:xfrm>
                <a:off x="0" y="255905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รูปแบบอิสระ: รูปร่าง 13">
                <a:extLst>
                  <a:ext uri="{FF2B5EF4-FFF2-40B4-BE49-F238E27FC236}">
                    <a16:creationId xmlns:a16="http://schemas.microsoft.com/office/drawing/2014/main" id="{C913F3AD-3E07-43EA-8F6D-F50C18462906}"/>
                  </a:ext>
                </a:extLst>
              </p:cNvPr>
              <p:cNvSpPr/>
              <p:nvPr/>
            </p:nvSpPr>
            <p:spPr>
              <a:xfrm>
                <a:off x="0" y="2921000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รูปแบบอิสระ: รูปร่าง 14">
                <a:extLst>
                  <a:ext uri="{FF2B5EF4-FFF2-40B4-BE49-F238E27FC236}">
                    <a16:creationId xmlns:a16="http://schemas.microsoft.com/office/drawing/2014/main" id="{9C65BC9F-4CC1-49B6-B6CC-EFA0EA03B5D7}"/>
                  </a:ext>
                </a:extLst>
              </p:cNvPr>
              <p:cNvSpPr/>
              <p:nvPr/>
            </p:nvSpPr>
            <p:spPr>
              <a:xfrm>
                <a:off x="0" y="32813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รูปแบบอิสระ: รูปร่าง 15">
                <a:extLst>
                  <a:ext uri="{FF2B5EF4-FFF2-40B4-BE49-F238E27FC236}">
                    <a16:creationId xmlns:a16="http://schemas.microsoft.com/office/drawing/2014/main" id="{C8359089-4F5A-493B-9C2B-83BCFD0DA7CF}"/>
                  </a:ext>
                </a:extLst>
              </p:cNvPr>
              <p:cNvSpPr/>
              <p:nvPr/>
            </p:nvSpPr>
            <p:spPr>
              <a:xfrm>
                <a:off x="0" y="36433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รูปแบบอิสระ: รูปร่าง 16">
                <a:extLst>
                  <a:ext uri="{FF2B5EF4-FFF2-40B4-BE49-F238E27FC236}">
                    <a16:creationId xmlns:a16="http://schemas.microsoft.com/office/drawing/2014/main" id="{7506B297-83E5-4051-BE0D-A7ABBFEB69C0}"/>
                  </a:ext>
                </a:extLst>
              </p:cNvPr>
              <p:cNvSpPr/>
              <p:nvPr/>
            </p:nvSpPr>
            <p:spPr>
              <a:xfrm>
                <a:off x="0" y="40052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รูปแบบอิสระ: รูปร่าง 17">
                <a:extLst>
                  <a:ext uri="{FF2B5EF4-FFF2-40B4-BE49-F238E27FC236}">
                    <a16:creationId xmlns:a16="http://schemas.microsoft.com/office/drawing/2014/main" id="{F964E6CC-AED8-4C8E-A3EB-19CA6C352A6C}"/>
                  </a:ext>
                </a:extLst>
              </p:cNvPr>
              <p:cNvSpPr/>
              <p:nvPr/>
            </p:nvSpPr>
            <p:spPr>
              <a:xfrm>
                <a:off x="0" y="436721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รูปแบบอิสระ: รูปร่าง 18">
                <a:extLst>
                  <a:ext uri="{FF2B5EF4-FFF2-40B4-BE49-F238E27FC236}">
                    <a16:creationId xmlns:a16="http://schemas.microsoft.com/office/drawing/2014/main" id="{714F5A1C-D9ED-4551-A5E6-2D553F764F6C}"/>
                  </a:ext>
                </a:extLst>
              </p:cNvPr>
              <p:cNvSpPr/>
              <p:nvPr/>
            </p:nvSpPr>
            <p:spPr>
              <a:xfrm>
                <a:off x="0" y="4729162"/>
                <a:ext cx="9144000" cy="15875"/>
              </a:xfrm>
              <a:custGeom>
                <a:avLst/>
                <a:gdLst>
                  <a:gd name="connsiteX0" fmla="*/ 0 w 9144000"/>
                  <a:gd name="connsiteY0" fmla="*/ 0 h 15875"/>
                  <a:gd name="connsiteX1" fmla="*/ 9144000 w 9144000"/>
                  <a:gd name="connsiteY1" fmla="*/ 0 h 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000" h="15875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15875" cap="flat">
                <a:solidFill>
                  <a:srgbClr val="C6DB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รูปแบบอิสระ: รูปร่าง 19">
              <a:extLst>
                <a:ext uri="{FF2B5EF4-FFF2-40B4-BE49-F238E27FC236}">
                  <a16:creationId xmlns:a16="http://schemas.microsoft.com/office/drawing/2014/main" id="{FFB0BBD4-5D7F-48E5-A3FE-0A7C6ACD29A3}"/>
                </a:ext>
              </a:extLst>
            </p:cNvPr>
            <p:cNvSpPr/>
            <p:nvPr/>
          </p:nvSpPr>
          <p:spPr>
            <a:xfrm>
              <a:off x="576262" y="0"/>
              <a:ext cx="15875" cy="5143500"/>
            </a:xfrm>
            <a:custGeom>
              <a:avLst/>
              <a:gdLst>
                <a:gd name="connsiteX0" fmla="*/ 0 w 15875"/>
                <a:gd name="connsiteY0" fmla="*/ 0 h 5143500"/>
                <a:gd name="connsiteX1" fmla="*/ 0 w 15875"/>
                <a:gd name="connsiteY1" fmla="*/ 514350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" h="5143500">
                  <a:moveTo>
                    <a:pt x="0" y="0"/>
                  </a:moveTo>
                  <a:lnTo>
                    <a:pt x="0" y="514350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รูปแบบอิสระ: รูปร่าง 24">
            <a:extLst>
              <a:ext uri="{FF2B5EF4-FFF2-40B4-BE49-F238E27FC236}">
                <a16:creationId xmlns:a16="http://schemas.microsoft.com/office/drawing/2014/main" id="{8CEC4A3C-594A-426C-8D72-7E211ED0860B}"/>
              </a:ext>
            </a:extLst>
          </p:cNvPr>
          <p:cNvSpPr/>
          <p:nvPr/>
        </p:nvSpPr>
        <p:spPr>
          <a:xfrm>
            <a:off x="1595437" y="1593453"/>
            <a:ext cx="1007191" cy="635921"/>
          </a:xfrm>
          <a:custGeom>
            <a:avLst/>
            <a:gdLst>
              <a:gd name="connsiteX0" fmla="*/ 993775 w 1007191"/>
              <a:gd name="connsiteY0" fmla="*/ 262334 h 635921"/>
              <a:gd name="connsiteX1" fmla="*/ 1006475 w 1007191"/>
              <a:gd name="connsiteY1" fmla="*/ 105172 h 635921"/>
              <a:gd name="connsiteX2" fmla="*/ 996950 w 1007191"/>
              <a:gd name="connsiteY2" fmla="*/ 48022 h 635921"/>
              <a:gd name="connsiteX3" fmla="*/ 952500 w 1007191"/>
              <a:gd name="connsiteY3" fmla="*/ 19447 h 635921"/>
              <a:gd name="connsiteX4" fmla="*/ 652463 w 1007191"/>
              <a:gd name="connsiteY4" fmla="*/ 397 h 635921"/>
              <a:gd name="connsiteX5" fmla="*/ 347663 w 1007191"/>
              <a:gd name="connsiteY5" fmla="*/ 9922 h 635921"/>
              <a:gd name="connsiteX6" fmla="*/ 11112 w 1007191"/>
              <a:gd name="connsiteY6" fmla="*/ 41672 h 635921"/>
              <a:gd name="connsiteX7" fmla="*/ 1587 w 1007191"/>
              <a:gd name="connsiteY7" fmla="*/ 54372 h 635921"/>
              <a:gd name="connsiteX8" fmla="*/ 6350 w 1007191"/>
              <a:gd name="connsiteY8" fmla="*/ 600472 h 635921"/>
              <a:gd name="connsiteX9" fmla="*/ 17462 w 1007191"/>
              <a:gd name="connsiteY9" fmla="*/ 611584 h 635921"/>
              <a:gd name="connsiteX10" fmla="*/ 28575 w 1007191"/>
              <a:gd name="connsiteY10" fmla="*/ 630634 h 635921"/>
              <a:gd name="connsiteX11" fmla="*/ 773112 w 1007191"/>
              <a:gd name="connsiteY11" fmla="*/ 624284 h 635921"/>
              <a:gd name="connsiteX12" fmla="*/ 982662 w 1007191"/>
              <a:gd name="connsiteY12" fmla="*/ 614759 h 635921"/>
              <a:gd name="connsiteX13" fmla="*/ 1006475 w 1007191"/>
              <a:gd name="connsiteY13" fmla="*/ 608409 h 635921"/>
              <a:gd name="connsiteX14" fmla="*/ 993775 w 1007191"/>
              <a:gd name="connsiteY14" fmla="*/ 262334 h 635921"/>
              <a:gd name="connsiteX15" fmla="*/ 635000 w 1007191"/>
              <a:gd name="connsiteY15" fmla="*/ 613172 h 635921"/>
              <a:gd name="connsiteX16" fmla="*/ 249237 w 1007191"/>
              <a:gd name="connsiteY16" fmla="*/ 598884 h 635921"/>
              <a:gd name="connsiteX17" fmla="*/ 31750 w 1007191"/>
              <a:gd name="connsiteY17" fmla="*/ 605234 h 635921"/>
              <a:gd name="connsiteX18" fmla="*/ 33337 w 1007191"/>
              <a:gd name="connsiteY18" fmla="*/ 600472 h 635921"/>
              <a:gd name="connsiteX19" fmla="*/ 28575 w 1007191"/>
              <a:gd name="connsiteY19" fmla="*/ 65484 h 635921"/>
              <a:gd name="connsiteX20" fmla="*/ 596900 w 1007191"/>
              <a:gd name="connsiteY20" fmla="*/ 25797 h 635921"/>
              <a:gd name="connsiteX21" fmla="*/ 882650 w 1007191"/>
              <a:gd name="connsiteY21" fmla="*/ 38497 h 635921"/>
              <a:gd name="connsiteX22" fmla="*/ 950912 w 1007191"/>
              <a:gd name="connsiteY22" fmla="*/ 44847 h 635921"/>
              <a:gd name="connsiteX23" fmla="*/ 973138 w 1007191"/>
              <a:gd name="connsiteY23" fmla="*/ 55959 h 635921"/>
              <a:gd name="connsiteX24" fmla="*/ 979487 w 1007191"/>
              <a:gd name="connsiteY24" fmla="*/ 98822 h 635921"/>
              <a:gd name="connsiteX25" fmla="*/ 966787 w 1007191"/>
              <a:gd name="connsiteY25" fmla="*/ 243284 h 635921"/>
              <a:gd name="connsiteX26" fmla="*/ 979487 w 1007191"/>
              <a:gd name="connsiteY26" fmla="*/ 589359 h 635921"/>
              <a:gd name="connsiteX27" fmla="*/ 635000 w 1007191"/>
              <a:gd name="connsiteY27" fmla="*/ 613172 h 63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07191" h="635921">
                <a:moveTo>
                  <a:pt x="993775" y="262334"/>
                </a:moveTo>
                <a:cubicBezTo>
                  <a:pt x="990600" y="209947"/>
                  <a:pt x="1011237" y="157559"/>
                  <a:pt x="1006475" y="105172"/>
                </a:cubicBezTo>
                <a:cubicBezTo>
                  <a:pt x="1004888" y="86122"/>
                  <a:pt x="1004888" y="65484"/>
                  <a:pt x="996950" y="48022"/>
                </a:cubicBezTo>
                <a:cubicBezTo>
                  <a:pt x="989013" y="28972"/>
                  <a:pt x="971550" y="22622"/>
                  <a:pt x="952500" y="19447"/>
                </a:cubicBezTo>
                <a:cubicBezTo>
                  <a:pt x="854075" y="5159"/>
                  <a:pt x="752475" y="1984"/>
                  <a:pt x="652463" y="397"/>
                </a:cubicBezTo>
                <a:cubicBezTo>
                  <a:pt x="550862" y="-1191"/>
                  <a:pt x="449263" y="1984"/>
                  <a:pt x="347663" y="9922"/>
                </a:cubicBezTo>
                <a:cubicBezTo>
                  <a:pt x="234950" y="19447"/>
                  <a:pt x="122237" y="21034"/>
                  <a:pt x="11112" y="41672"/>
                </a:cubicBezTo>
                <a:cubicBezTo>
                  <a:pt x="6350" y="43259"/>
                  <a:pt x="1587" y="48022"/>
                  <a:pt x="1587" y="54372"/>
                </a:cubicBezTo>
                <a:cubicBezTo>
                  <a:pt x="-1587" y="232172"/>
                  <a:pt x="0" y="422672"/>
                  <a:pt x="6350" y="600472"/>
                </a:cubicBezTo>
                <a:cubicBezTo>
                  <a:pt x="6350" y="606822"/>
                  <a:pt x="11112" y="611584"/>
                  <a:pt x="17462" y="611584"/>
                </a:cubicBezTo>
                <a:cubicBezTo>
                  <a:pt x="12700" y="619522"/>
                  <a:pt x="17462" y="630634"/>
                  <a:pt x="28575" y="630634"/>
                </a:cubicBezTo>
                <a:cubicBezTo>
                  <a:pt x="285750" y="627459"/>
                  <a:pt x="515938" y="648097"/>
                  <a:pt x="773112" y="624284"/>
                </a:cubicBezTo>
                <a:cubicBezTo>
                  <a:pt x="842963" y="617934"/>
                  <a:pt x="912813" y="613172"/>
                  <a:pt x="982662" y="614759"/>
                </a:cubicBezTo>
                <a:cubicBezTo>
                  <a:pt x="989013" y="624284"/>
                  <a:pt x="1006475" y="622697"/>
                  <a:pt x="1006475" y="608409"/>
                </a:cubicBezTo>
                <a:cubicBezTo>
                  <a:pt x="1004888" y="506809"/>
                  <a:pt x="1000125" y="363934"/>
                  <a:pt x="993775" y="262334"/>
                </a:cubicBezTo>
                <a:close/>
                <a:moveTo>
                  <a:pt x="635000" y="613172"/>
                </a:moveTo>
                <a:cubicBezTo>
                  <a:pt x="506412" y="624284"/>
                  <a:pt x="377825" y="594122"/>
                  <a:pt x="249237" y="598884"/>
                </a:cubicBezTo>
                <a:cubicBezTo>
                  <a:pt x="176212" y="602059"/>
                  <a:pt x="104775" y="603647"/>
                  <a:pt x="31750" y="605234"/>
                </a:cubicBezTo>
                <a:cubicBezTo>
                  <a:pt x="31750" y="603647"/>
                  <a:pt x="33337" y="602059"/>
                  <a:pt x="33337" y="600472"/>
                </a:cubicBezTo>
                <a:cubicBezTo>
                  <a:pt x="26987" y="425847"/>
                  <a:pt x="25400" y="238522"/>
                  <a:pt x="28575" y="65484"/>
                </a:cubicBezTo>
                <a:cubicBezTo>
                  <a:pt x="215900" y="30559"/>
                  <a:pt x="406400" y="25797"/>
                  <a:pt x="596900" y="25797"/>
                </a:cubicBezTo>
                <a:cubicBezTo>
                  <a:pt x="692150" y="25797"/>
                  <a:pt x="787400" y="30559"/>
                  <a:pt x="882650" y="38497"/>
                </a:cubicBezTo>
                <a:cubicBezTo>
                  <a:pt x="904875" y="40084"/>
                  <a:pt x="928688" y="41672"/>
                  <a:pt x="950912" y="44847"/>
                </a:cubicBezTo>
                <a:cubicBezTo>
                  <a:pt x="958850" y="46434"/>
                  <a:pt x="968375" y="48022"/>
                  <a:pt x="973138" y="55959"/>
                </a:cubicBezTo>
                <a:cubicBezTo>
                  <a:pt x="979487" y="67072"/>
                  <a:pt x="977900" y="86122"/>
                  <a:pt x="979487" y="98822"/>
                </a:cubicBezTo>
                <a:cubicBezTo>
                  <a:pt x="984250" y="146447"/>
                  <a:pt x="963612" y="195659"/>
                  <a:pt x="966787" y="243284"/>
                </a:cubicBezTo>
                <a:cubicBezTo>
                  <a:pt x="974725" y="346472"/>
                  <a:pt x="977900" y="487759"/>
                  <a:pt x="979487" y="589359"/>
                </a:cubicBezTo>
                <a:cubicBezTo>
                  <a:pt x="855662" y="587772"/>
                  <a:pt x="757237" y="603647"/>
                  <a:pt x="635000" y="613172"/>
                </a:cubicBezTo>
                <a:close/>
              </a:path>
            </a:pathLst>
          </a:custGeom>
          <a:solidFill>
            <a:srgbClr val="ED2307"/>
          </a:solidFill>
          <a:ln w="158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2" name="กลุ่ม 71">
            <a:extLst>
              <a:ext uri="{FF2B5EF4-FFF2-40B4-BE49-F238E27FC236}">
                <a16:creationId xmlns:a16="http://schemas.microsoft.com/office/drawing/2014/main" id="{2D93C40D-9C0F-4CB9-9E4E-E5F1C5AAABCC}"/>
              </a:ext>
            </a:extLst>
          </p:cNvPr>
          <p:cNvGrpSpPr/>
          <p:nvPr userDrawn="1"/>
        </p:nvGrpSpPr>
        <p:grpSpPr>
          <a:xfrm>
            <a:off x="3010296" y="1788694"/>
            <a:ext cx="1042791" cy="256020"/>
            <a:chOff x="3010296" y="1788694"/>
            <a:chExt cx="1042791" cy="256020"/>
          </a:xfrm>
        </p:grpSpPr>
        <p:sp>
          <p:nvSpPr>
            <p:cNvPr id="26" name="รูปแบบอิสระ: รูปร่าง 25">
              <a:extLst>
                <a:ext uri="{FF2B5EF4-FFF2-40B4-BE49-F238E27FC236}">
                  <a16:creationId xmlns:a16="http://schemas.microsoft.com/office/drawing/2014/main" id="{BCE68E0E-743A-4239-8669-F5638F0E7FFD}"/>
                </a:ext>
              </a:extLst>
            </p:cNvPr>
            <p:cNvSpPr/>
            <p:nvPr/>
          </p:nvSpPr>
          <p:spPr>
            <a:xfrm>
              <a:off x="3010296" y="1921839"/>
              <a:ext cx="281781" cy="35605"/>
            </a:xfrm>
            <a:custGeom>
              <a:avLst/>
              <a:gdLst>
                <a:gd name="connsiteX0" fmla="*/ 266303 w 281781"/>
                <a:gd name="connsiteY0" fmla="*/ 623 h 35605"/>
                <a:gd name="connsiteX1" fmla="*/ 15478 w 281781"/>
                <a:gd name="connsiteY1" fmla="*/ 3798 h 35605"/>
                <a:gd name="connsiteX2" fmla="*/ 15478 w 281781"/>
                <a:gd name="connsiteY2" fmla="*/ 35548 h 35605"/>
                <a:gd name="connsiteX3" fmla="*/ 266303 w 281781"/>
                <a:gd name="connsiteY3" fmla="*/ 32373 h 35605"/>
                <a:gd name="connsiteX4" fmla="*/ 266303 w 281781"/>
                <a:gd name="connsiteY4" fmla="*/ 623 h 3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81" h="35605">
                  <a:moveTo>
                    <a:pt x="266303" y="623"/>
                  </a:moveTo>
                  <a:cubicBezTo>
                    <a:pt x="182166" y="-965"/>
                    <a:pt x="99615" y="623"/>
                    <a:pt x="15478" y="3798"/>
                  </a:cubicBezTo>
                  <a:cubicBezTo>
                    <a:pt x="-5159" y="5385"/>
                    <a:pt x="-5159" y="37135"/>
                    <a:pt x="15478" y="35548"/>
                  </a:cubicBezTo>
                  <a:cubicBezTo>
                    <a:pt x="99615" y="30785"/>
                    <a:pt x="182166" y="30785"/>
                    <a:pt x="266303" y="32373"/>
                  </a:cubicBezTo>
                  <a:cubicBezTo>
                    <a:pt x="286941" y="32373"/>
                    <a:pt x="286941" y="623"/>
                    <a:pt x="266303" y="623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รูปแบบอิสระ: รูปร่าง 26">
              <a:extLst>
                <a:ext uri="{FF2B5EF4-FFF2-40B4-BE49-F238E27FC236}">
                  <a16:creationId xmlns:a16="http://schemas.microsoft.com/office/drawing/2014/main" id="{1F4857A2-518D-43EA-85B0-4C95C501F0E6}"/>
                </a:ext>
              </a:extLst>
            </p:cNvPr>
            <p:cNvSpPr/>
            <p:nvPr/>
          </p:nvSpPr>
          <p:spPr>
            <a:xfrm>
              <a:off x="3367484" y="1920875"/>
              <a:ext cx="210343" cy="31750"/>
            </a:xfrm>
            <a:custGeom>
              <a:avLst/>
              <a:gdLst>
                <a:gd name="connsiteX0" fmla="*/ 194865 w 210343"/>
                <a:gd name="connsiteY0" fmla="*/ 0 h 31750"/>
                <a:gd name="connsiteX1" fmla="*/ 15478 w 210343"/>
                <a:gd name="connsiteY1" fmla="*/ 0 h 31750"/>
                <a:gd name="connsiteX2" fmla="*/ 15478 w 210343"/>
                <a:gd name="connsiteY2" fmla="*/ 31750 h 31750"/>
                <a:gd name="connsiteX3" fmla="*/ 194865 w 210343"/>
                <a:gd name="connsiteY3" fmla="*/ 31750 h 31750"/>
                <a:gd name="connsiteX4" fmla="*/ 194865 w 210343"/>
                <a:gd name="connsiteY4" fmla="*/ 0 h 3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343" h="31750">
                  <a:moveTo>
                    <a:pt x="194865" y="0"/>
                  </a:moveTo>
                  <a:lnTo>
                    <a:pt x="15478" y="0"/>
                  </a:lnTo>
                  <a:cubicBezTo>
                    <a:pt x="-5159" y="0"/>
                    <a:pt x="-5159" y="31750"/>
                    <a:pt x="15478" y="31750"/>
                  </a:cubicBezTo>
                  <a:lnTo>
                    <a:pt x="194865" y="31750"/>
                  </a:lnTo>
                  <a:cubicBezTo>
                    <a:pt x="215503" y="31750"/>
                    <a:pt x="215503" y="0"/>
                    <a:pt x="194865" y="0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รูปแบบอิสระ: รูปร่าง 27">
              <a:extLst>
                <a:ext uri="{FF2B5EF4-FFF2-40B4-BE49-F238E27FC236}">
                  <a16:creationId xmlns:a16="http://schemas.microsoft.com/office/drawing/2014/main" id="{B288BCE5-BAFC-41C9-A0CC-33A0B0B53EF6}"/>
                </a:ext>
              </a:extLst>
            </p:cNvPr>
            <p:cNvSpPr/>
            <p:nvPr/>
          </p:nvSpPr>
          <p:spPr>
            <a:xfrm>
              <a:off x="3698875" y="1891699"/>
              <a:ext cx="174929" cy="40592"/>
            </a:xfrm>
            <a:custGeom>
              <a:avLst/>
              <a:gdLst>
                <a:gd name="connsiteX0" fmla="*/ 163513 w 174929"/>
                <a:gd name="connsiteY0" fmla="*/ 10126 h 40592"/>
                <a:gd name="connsiteX1" fmla="*/ 15875 w 174929"/>
                <a:gd name="connsiteY1" fmla="*/ 2188 h 40592"/>
                <a:gd name="connsiteX2" fmla="*/ 0 w 174929"/>
                <a:gd name="connsiteY2" fmla="*/ 18063 h 40592"/>
                <a:gd name="connsiteX3" fmla="*/ 15875 w 174929"/>
                <a:gd name="connsiteY3" fmla="*/ 33938 h 40592"/>
                <a:gd name="connsiteX4" fmla="*/ 155575 w 174929"/>
                <a:gd name="connsiteY4" fmla="*/ 40288 h 40592"/>
                <a:gd name="connsiteX5" fmla="*/ 174625 w 174929"/>
                <a:gd name="connsiteY5" fmla="*/ 29176 h 40592"/>
                <a:gd name="connsiteX6" fmla="*/ 163513 w 174929"/>
                <a:gd name="connsiteY6" fmla="*/ 10126 h 4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929" h="40592">
                  <a:moveTo>
                    <a:pt x="163513" y="10126"/>
                  </a:moveTo>
                  <a:cubicBezTo>
                    <a:pt x="114300" y="600"/>
                    <a:pt x="65088" y="-2574"/>
                    <a:pt x="15875" y="2188"/>
                  </a:cubicBezTo>
                  <a:cubicBezTo>
                    <a:pt x="7938" y="3776"/>
                    <a:pt x="0" y="8538"/>
                    <a:pt x="0" y="18063"/>
                  </a:cubicBezTo>
                  <a:cubicBezTo>
                    <a:pt x="0" y="26001"/>
                    <a:pt x="7938" y="35526"/>
                    <a:pt x="15875" y="33938"/>
                  </a:cubicBezTo>
                  <a:cubicBezTo>
                    <a:pt x="61912" y="29176"/>
                    <a:pt x="109537" y="30763"/>
                    <a:pt x="155575" y="40288"/>
                  </a:cubicBezTo>
                  <a:cubicBezTo>
                    <a:pt x="163513" y="41876"/>
                    <a:pt x="173037" y="37113"/>
                    <a:pt x="174625" y="29176"/>
                  </a:cubicBezTo>
                  <a:cubicBezTo>
                    <a:pt x="176213" y="22826"/>
                    <a:pt x="171450" y="11713"/>
                    <a:pt x="163513" y="10126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รูปแบบอิสระ: รูปร่าง 28">
              <a:extLst>
                <a:ext uri="{FF2B5EF4-FFF2-40B4-BE49-F238E27FC236}">
                  <a16:creationId xmlns:a16="http://schemas.microsoft.com/office/drawing/2014/main" id="{81C8D0CF-AF9C-4E26-9295-4CCBC021885F}"/>
                </a:ext>
              </a:extLst>
            </p:cNvPr>
            <p:cNvSpPr/>
            <p:nvPr/>
          </p:nvSpPr>
          <p:spPr>
            <a:xfrm>
              <a:off x="3871686" y="1788694"/>
              <a:ext cx="181401" cy="256020"/>
            </a:xfrm>
            <a:custGeom>
              <a:avLst/>
              <a:gdLst>
                <a:gd name="connsiteX0" fmla="*/ 162151 w 181401"/>
                <a:gd name="connsiteY0" fmla="*/ 87730 h 256020"/>
                <a:gd name="connsiteX1" fmla="*/ 122463 w 181401"/>
                <a:gd name="connsiteY1" fmla="*/ 57568 h 256020"/>
                <a:gd name="connsiteX2" fmla="*/ 33563 w 181401"/>
                <a:gd name="connsiteY2" fmla="*/ 2005 h 256020"/>
                <a:gd name="connsiteX3" fmla="*/ 17688 w 181401"/>
                <a:gd name="connsiteY3" fmla="*/ 28993 h 256020"/>
                <a:gd name="connsiteX4" fmla="*/ 92301 w 181401"/>
                <a:gd name="connsiteY4" fmla="*/ 75030 h 256020"/>
                <a:gd name="connsiteX5" fmla="*/ 127225 w 181401"/>
                <a:gd name="connsiteY5" fmla="*/ 98843 h 256020"/>
                <a:gd name="connsiteX6" fmla="*/ 149451 w 181401"/>
                <a:gd name="connsiteY6" fmla="*/ 122655 h 256020"/>
                <a:gd name="connsiteX7" fmla="*/ 120876 w 181401"/>
                <a:gd name="connsiteY7" fmla="*/ 144880 h 256020"/>
                <a:gd name="connsiteX8" fmla="*/ 82776 w 181401"/>
                <a:gd name="connsiteY8" fmla="*/ 171868 h 256020"/>
                <a:gd name="connsiteX9" fmla="*/ 6576 w 181401"/>
                <a:gd name="connsiteY9" fmla="*/ 225843 h 256020"/>
                <a:gd name="connsiteX10" fmla="*/ 22451 w 181401"/>
                <a:gd name="connsiteY10" fmla="*/ 252830 h 256020"/>
                <a:gd name="connsiteX11" fmla="*/ 112938 w 181401"/>
                <a:gd name="connsiteY11" fmla="*/ 189330 h 256020"/>
                <a:gd name="connsiteX12" fmla="*/ 155801 w 181401"/>
                <a:gd name="connsiteY12" fmla="*/ 159167 h 256020"/>
                <a:gd name="connsiteX13" fmla="*/ 181201 w 181401"/>
                <a:gd name="connsiteY13" fmla="*/ 124243 h 256020"/>
                <a:gd name="connsiteX14" fmla="*/ 162151 w 181401"/>
                <a:gd name="connsiteY14" fmla="*/ 87730 h 25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1401" h="256020">
                  <a:moveTo>
                    <a:pt x="162151" y="87730"/>
                  </a:moveTo>
                  <a:cubicBezTo>
                    <a:pt x="149451" y="76618"/>
                    <a:pt x="135163" y="67093"/>
                    <a:pt x="122463" y="57568"/>
                  </a:cubicBezTo>
                  <a:cubicBezTo>
                    <a:pt x="93888" y="36930"/>
                    <a:pt x="63725" y="17880"/>
                    <a:pt x="33563" y="2005"/>
                  </a:cubicBezTo>
                  <a:cubicBezTo>
                    <a:pt x="16100" y="-7520"/>
                    <a:pt x="225" y="19468"/>
                    <a:pt x="17688" y="28993"/>
                  </a:cubicBezTo>
                  <a:cubicBezTo>
                    <a:pt x="43088" y="43280"/>
                    <a:pt x="68488" y="59155"/>
                    <a:pt x="92301" y="75030"/>
                  </a:cubicBezTo>
                  <a:cubicBezTo>
                    <a:pt x="103413" y="82968"/>
                    <a:pt x="114526" y="90905"/>
                    <a:pt x="127225" y="98843"/>
                  </a:cubicBezTo>
                  <a:cubicBezTo>
                    <a:pt x="133576" y="103605"/>
                    <a:pt x="152626" y="113130"/>
                    <a:pt x="149451" y="122655"/>
                  </a:cubicBezTo>
                  <a:cubicBezTo>
                    <a:pt x="146276" y="132180"/>
                    <a:pt x="128813" y="140118"/>
                    <a:pt x="120876" y="144880"/>
                  </a:cubicBezTo>
                  <a:cubicBezTo>
                    <a:pt x="108176" y="154405"/>
                    <a:pt x="95475" y="162343"/>
                    <a:pt x="82776" y="171868"/>
                  </a:cubicBezTo>
                  <a:cubicBezTo>
                    <a:pt x="57376" y="189330"/>
                    <a:pt x="31975" y="206792"/>
                    <a:pt x="6576" y="225843"/>
                  </a:cubicBezTo>
                  <a:cubicBezTo>
                    <a:pt x="-9299" y="236955"/>
                    <a:pt x="6576" y="265530"/>
                    <a:pt x="22451" y="252830"/>
                  </a:cubicBezTo>
                  <a:cubicBezTo>
                    <a:pt x="52613" y="232193"/>
                    <a:pt x="82776" y="209968"/>
                    <a:pt x="112938" y="189330"/>
                  </a:cubicBezTo>
                  <a:cubicBezTo>
                    <a:pt x="127225" y="179805"/>
                    <a:pt x="141513" y="170280"/>
                    <a:pt x="155801" y="159167"/>
                  </a:cubicBezTo>
                  <a:cubicBezTo>
                    <a:pt x="166913" y="151230"/>
                    <a:pt x="178026" y="140118"/>
                    <a:pt x="181201" y="124243"/>
                  </a:cubicBezTo>
                  <a:cubicBezTo>
                    <a:pt x="182788" y="109955"/>
                    <a:pt x="174851" y="97255"/>
                    <a:pt x="162151" y="87730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รูปแบบอิสระ: รูปร่าง 33">
            <a:extLst>
              <a:ext uri="{FF2B5EF4-FFF2-40B4-BE49-F238E27FC236}">
                <a16:creationId xmlns:a16="http://schemas.microsoft.com/office/drawing/2014/main" id="{99D98EEE-434B-4BA1-A250-56232BEB970C}"/>
              </a:ext>
            </a:extLst>
          </p:cNvPr>
          <p:cNvSpPr/>
          <p:nvPr/>
        </p:nvSpPr>
        <p:spPr>
          <a:xfrm>
            <a:off x="1595491" y="2401490"/>
            <a:ext cx="1008008" cy="636008"/>
          </a:xfrm>
          <a:custGeom>
            <a:avLst/>
            <a:gdLst>
              <a:gd name="connsiteX0" fmla="*/ 993721 w 1008008"/>
              <a:gd name="connsiteY0" fmla="*/ 262334 h 636008"/>
              <a:gd name="connsiteX1" fmla="*/ 1006421 w 1008008"/>
              <a:gd name="connsiteY1" fmla="*/ 105172 h 636008"/>
              <a:gd name="connsiteX2" fmla="*/ 996896 w 1008008"/>
              <a:gd name="connsiteY2" fmla="*/ 48022 h 636008"/>
              <a:gd name="connsiteX3" fmla="*/ 952446 w 1008008"/>
              <a:gd name="connsiteY3" fmla="*/ 19447 h 636008"/>
              <a:gd name="connsiteX4" fmla="*/ 652408 w 1008008"/>
              <a:gd name="connsiteY4" fmla="*/ 397 h 636008"/>
              <a:gd name="connsiteX5" fmla="*/ 347608 w 1008008"/>
              <a:gd name="connsiteY5" fmla="*/ 9922 h 636008"/>
              <a:gd name="connsiteX6" fmla="*/ 11058 w 1008008"/>
              <a:gd name="connsiteY6" fmla="*/ 43259 h 636008"/>
              <a:gd name="connsiteX7" fmla="*/ 1533 w 1008008"/>
              <a:gd name="connsiteY7" fmla="*/ 55959 h 636008"/>
              <a:gd name="connsiteX8" fmla="*/ 7883 w 1008008"/>
              <a:gd name="connsiteY8" fmla="*/ 602059 h 636008"/>
              <a:gd name="connsiteX9" fmla="*/ 18996 w 1008008"/>
              <a:gd name="connsiteY9" fmla="*/ 613172 h 636008"/>
              <a:gd name="connsiteX10" fmla="*/ 30108 w 1008008"/>
              <a:gd name="connsiteY10" fmla="*/ 632222 h 636008"/>
              <a:gd name="connsiteX11" fmla="*/ 774646 w 1008008"/>
              <a:gd name="connsiteY11" fmla="*/ 624284 h 636008"/>
              <a:gd name="connsiteX12" fmla="*/ 984196 w 1008008"/>
              <a:gd name="connsiteY12" fmla="*/ 614759 h 636008"/>
              <a:gd name="connsiteX13" fmla="*/ 1008008 w 1008008"/>
              <a:gd name="connsiteY13" fmla="*/ 608409 h 636008"/>
              <a:gd name="connsiteX14" fmla="*/ 993721 w 1008008"/>
              <a:gd name="connsiteY14" fmla="*/ 262334 h 636008"/>
              <a:gd name="connsiteX15" fmla="*/ 634946 w 1008008"/>
              <a:gd name="connsiteY15" fmla="*/ 614759 h 636008"/>
              <a:gd name="connsiteX16" fmla="*/ 249183 w 1008008"/>
              <a:gd name="connsiteY16" fmla="*/ 600472 h 636008"/>
              <a:gd name="connsiteX17" fmla="*/ 31696 w 1008008"/>
              <a:gd name="connsiteY17" fmla="*/ 606822 h 636008"/>
              <a:gd name="connsiteX18" fmla="*/ 33283 w 1008008"/>
              <a:gd name="connsiteY18" fmla="*/ 602059 h 636008"/>
              <a:gd name="connsiteX19" fmla="*/ 26933 w 1008008"/>
              <a:gd name="connsiteY19" fmla="*/ 67072 h 636008"/>
              <a:gd name="connsiteX20" fmla="*/ 595258 w 1008008"/>
              <a:gd name="connsiteY20" fmla="*/ 25797 h 636008"/>
              <a:gd name="connsiteX21" fmla="*/ 881008 w 1008008"/>
              <a:gd name="connsiteY21" fmla="*/ 38497 h 636008"/>
              <a:gd name="connsiteX22" fmla="*/ 949271 w 1008008"/>
              <a:gd name="connsiteY22" fmla="*/ 44847 h 636008"/>
              <a:gd name="connsiteX23" fmla="*/ 971496 w 1008008"/>
              <a:gd name="connsiteY23" fmla="*/ 55959 h 636008"/>
              <a:gd name="connsiteX24" fmla="*/ 977846 w 1008008"/>
              <a:gd name="connsiteY24" fmla="*/ 98822 h 636008"/>
              <a:gd name="connsiteX25" fmla="*/ 965146 w 1008008"/>
              <a:gd name="connsiteY25" fmla="*/ 243284 h 636008"/>
              <a:gd name="connsiteX26" fmla="*/ 979433 w 1008008"/>
              <a:gd name="connsiteY26" fmla="*/ 589359 h 636008"/>
              <a:gd name="connsiteX27" fmla="*/ 634946 w 1008008"/>
              <a:gd name="connsiteY27" fmla="*/ 614759 h 63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08008" h="636008">
                <a:moveTo>
                  <a:pt x="993721" y="262334"/>
                </a:moveTo>
                <a:cubicBezTo>
                  <a:pt x="990546" y="209947"/>
                  <a:pt x="1011183" y="157559"/>
                  <a:pt x="1006421" y="105172"/>
                </a:cubicBezTo>
                <a:cubicBezTo>
                  <a:pt x="1004833" y="86122"/>
                  <a:pt x="1004833" y="65484"/>
                  <a:pt x="996896" y="48022"/>
                </a:cubicBezTo>
                <a:cubicBezTo>
                  <a:pt x="988958" y="28972"/>
                  <a:pt x="971496" y="22622"/>
                  <a:pt x="952446" y="19447"/>
                </a:cubicBezTo>
                <a:cubicBezTo>
                  <a:pt x="854021" y="5159"/>
                  <a:pt x="752421" y="1984"/>
                  <a:pt x="652408" y="397"/>
                </a:cubicBezTo>
                <a:cubicBezTo>
                  <a:pt x="550808" y="-1191"/>
                  <a:pt x="449208" y="1984"/>
                  <a:pt x="347608" y="9922"/>
                </a:cubicBezTo>
                <a:cubicBezTo>
                  <a:pt x="234896" y="19447"/>
                  <a:pt x="122183" y="21034"/>
                  <a:pt x="11058" y="43259"/>
                </a:cubicBezTo>
                <a:cubicBezTo>
                  <a:pt x="6296" y="44847"/>
                  <a:pt x="1533" y="49609"/>
                  <a:pt x="1533" y="55959"/>
                </a:cubicBezTo>
                <a:cubicBezTo>
                  <a:pt x="-1642" y="233759"/>
                  <a:pt x="-54" y="424259"/>
                  <a:pt x="7883" y="602059"/>
                </a:cubicBezTo>
                <a:cubicBezTo>
                  <a:pt x="7883" y="608409"/>
                  <a:pt x="12646" y="613172"/>
                  <a:pt x="18996" y="613172"/>
                </a:cubicBezTo>
                <a:cubicBezTo>
                  <a:pt x="14233" y="621109"/>
                  <a:pt x="18996" y="632222"/>
                  <a:pt x="30108" y="632222"/>
                </a:cubicBezTo>
                <a:cubicBezTo>
                  <a:pt x="287283" y="627459"/>
                  <a:pt x="517471" y="648097"/>
                  <a:pt x="774646" y="624284"/>
                </a:cubicBezTo>
                <a:cubicBezTo>
                  <a:pt x="844496" y="617934"/>
                  <a:pt x="914346" y="613172"/>
                  <a:pt x="984196" y="614759"/>
                </a:cubicBezTo>
                <a:cubicBezTo>
                  <a:pt x="990546" y="624284"/>
                  <a:pt x="1008008" y="622697"/>
                  <a:pt x="1008008" y="608409"/>
                </a:cubicBezTo>
                <a:cubicBezTo>
                  <a:pt x="1004833" y="506809"/>
                  <a:pt x="1000071" y="365522"/>
                  <a:pt x="993721" y="262334"/>
                </a:cubicBezTo>
                <a:close/>
                <a:moveTo>
                  <a:pt x="634946" y="614759"/>
                </a:moveTo>
                <a:cubicBezTo>
                  <a:pt x="506358" y="625872"/>
                  <a:pt x="377771" y="595709"/>
                  <a:pt x="249183" y="600472"/>
                </a:cubicBezTo>
                <a:cubicBezTo>
                  <a:pt x="176158" y="603647"/>
                  <a:pt x="104721" y="605234"/>
                  <a:pt x="31696" y="606822"/>
                </a:cubicBezTo>
                <a:cubicBezTo>
                  <a:pt x="31696" y="605234"/>
                  <a:pt x="33283" y="603647"/>
                  <a:pt x="33283" y="602059"/>
                </a:cubicBezTo>
                <a:cubicBezTo>
                  <a:pt x="25346" y="427434"/>
                  <a:pt x="23758" y="240109"/>
                  <a:pt x="26933" y="67072"/>
                </a:cubicBezTo>
                <a:cubicBezTo>
                  <a:pt x="214258" y="32147"/>
                  <a:pt x="404758" y="27384"/>
                  <a:pt x="595258" y="25797"/>
                </a:cubicBezTo>
                <a:cubicBezTo>
                  <a:pt x="690508" y="25797"/>
                  <a:pt x="785758" y="28972"/>
                  <a:pt x="881008" y="38497"/>
                </a:cubicBezTo>
                <a:cubicBezTo>
                  <a:pt x="903233" y="40084"/>
                  <a:pt x="927046" y="41672"/>
                  <a:pt x="949271" y="44847"/>
                </a:cubicBezTo>
                <a:cubicBezTo>
                  <a:pt x="957208" y="46434"/>
                  <a:pt x="966733" y="48022"/>
                  <a:pt x="971496" y="55959"/>
                </a:cubicBezTo>
                <a:cubicBezTo>
                  <a:pt x="977846" y="67072"/>
                  <a:pt x="977846" y="86122"/>
                  <a:pt x="977846" y="98822"/>
                </a:cubicBezTo>
                <a:cubicBezTo>
                  <a:pt x="982608" y="146447"/>
                  <a:pt x="961971" y="195659"/>
                  <a:pt x="965146" y="243284"/>
                </a:cubicBezTo>
                <a:cubicBezTo>
                  <a:pt x="973083" y="346472"/>
                  <a:pt x="977846" y="487759"/>
                  <a:pt x="979433" y="589359"/>
                </a:cubicBezTo>
                <a:cubicBezTo>
                  <a:pt x="855608" y="587772"/>
                  <a:pt x="758771" y="605234"/>
                  <a:pt x="634946" y="614759"/>
                </a:cubicBezTo>
                <a:close/>
              </a:path>
            </a:pathLst>
          </a:custGeom>
          <a:solidFill>
            <a:srgbClr val="0F408C"/>
          </a:solidFill>
          <a:ln w="158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กลุ่ม 70">
            <a:extLst>
              <a:ext uri="{FF2B5EF4-FFF2-40B4-BE49-F238E27FC236}">
                <a16:creationId xmlns:a16="http://schemas.microsoft.com/office/drawing/2014/main" id="{832EA051-FD0D-4129-80ED-7174D1AF983E}"/>
              </a:ext>
            </a:extLst>
          </p:cNvPr>
          <p:cNvGrpSpPr/>
          <p:nvPr userDrawn="1"/>
        </p:nvGrpSpPr>
        <p:grpSpPr>
          <a:xfrm>
            <a:off x="3010296" y="2598319"/>
            <a:ext cx="1042791" cy="256020"/>
            <a:chOff x="3010296" y="2598319"/>
            <a:chExt cx="1042791" cy="256020"/>
          </a:xfrm>
        </p:grpSpPr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id="{B86F9B11-85FA-4D32-B2A9-930213F5216C}"/>
                </a:ext>
              </a:extLst>
            </p:cNvPr>
            <p:cNvSpPr/>
            <p:nvPr/>
          </p:nvSpPr>
          <p:spPr>
            <a:xfrm>
              <a:off x="3010296" y="2731464"/>
              <a:ext cx="281781" cy="35605"/>
            </a:xfrm>
            <a:custGeom>
              <a:avLst/>
              <a:gdLst>
                <a:gd name="connsiteX0" fmla="*/ 266303 w 281781"/>
                <a:gd name="connsiteY0" fmla="*/ 623 h 35605"/>
                <a:gd name="connsiteX1" fmla="*/ 15478 w 281781"/>
                <a:gd name="connsiteY1" fmla="*/ 3798 h 35605"/>
                <a:gd name="connsiteX2" fmla="*/ 15478 w 281781"/>
                <a:gd name="connsiteY2" fmla="*/ 35548 h 35605"/>
                <a:gd name="connsiteX3" fmla="*/ 266303 w 281781"/>
                <a:gd name="connsiteY3" fmla="*/ 32373 h 35605"/>
                <a:gd name="connsiteX4" fmla="*/ 266303 w 281781"/>
                <a:gd name="connsiteY4" fmla="*/ 623 h 3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81" h="35605">
                  <a:moveTo>
                    <a:pt x="266303" y="623"/>
                  </a:moveTo>
                  <a:cubicBezTo>
                    <a:pt x="182166" y="-965"/>
                    <a:pt x="99615" y="623"/>
                    <a:pt x="15478" y="3798"/>
                  </a:cubicBezTo>
                  <a:cubicBezTo>
                    <a:pt x="-5159" y="5385"/>
                    <a:pt x="-5159" y="37135"/>
                    <a:pt x="15478" y="35548"/>
                  </a:cubicBezTo>
                  <a:cubicBezTo>
                    <a:pt x="99615" y="30785"/>
                    <a:pt x="182166" y="30785"/>
                    <a:pt x="266303" y="32373"/>
                  </a:cubicBezTo>
                  <a:cubicBezTo>
                    <a:pt x="286941" y="32373"/>
                    <a:pt x="286941" y="623"/>
                    <a:pt x="266303" y="623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4735491D-5C80-43B1-94FB-67982DD94A65}"/>
                </a:ext>
              </a:extLst>
            </p:cNvPr>
            <p:cNvSpPr/>
            <p:nvPr/>
          </p:nvSpPr>
          <p:spPr>
            <a:xfrm>
              <a:off x="3367484" y="2730500"/>
              <a:ext cx="210343" cy="31750"/>
            </a:xfrm>
            <a:custGeom>
              <a:avLst/>
              <a:gdLst>
                <a:gd name="connsiteX0" fmla="*/ 194865 w 210343"/>
                <a:gd name="connsiteY0" fmla="*/ 0 h 31750"/>
                <a:gd name="connsiteX1" fmla="*/ 15478 w 210343"/>
                <a:gd name="connsiteY1" fmla="*/ 0 h 31750"/>
                <a:gd name="connsiteX2" fmla="*/ 15478 w 210343"/>
                <a:gd name="connsiteY2" fmla="*/ 31750 h 31750"/>
                <a:gd name="connsiteX3" fmla="*/ 194865 w 210343"/>
                <a:gd name="connsiteY3" fmla="*/ 31750 h 31750"/>
                <a:gd name="connsiteX4" fmla="*/ 194865 w 210343"/>
                <a:gd name="connsiteY4" fmla="*/ 0 h 3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343" h="31750">
                  <a:moveTo>
                    <a:pt x="194865" y="0"/>
                  </a:moveTo>
                  <a:lnTo>
                    <a:pt x="15478" y="0"/>
                  </a:lnTo>
                  <a:cubicBezTo>
                    <a:pt x="-5159" y="0"/>
                    <a:pt x="-5159" y="31750"/>
                    <a:pt x="15478" y="31750"/>
                  </a:cubicBezTo>
                  <a:lnTo>
                    <a:pt x="194865" y="31750"/>
                  </a:lnTo>
                  <a:cubicBezTo>
                    <a:pt x="215503" y="31750"/>
                    <a:pt x="215503" y="0"/>
                    <a:pt x="194865" y="0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รูปแบบอิสระ: รูปร่าง 36">
              <a:extLst>
                <a:ext uri="{FF2B5EF4-FFF2-40B4-BE49-F238E27FC236}">
                  <a16:creationId xmlns:a16="http://schemas.microsoft.com/office/drawing/2014/main" id="{0F8FED17-D104-45AA-926B-8640DA6B4866}"/>
                </a:ext>
              </a:extLst>
            </p:cNvPr>
            <p:cNvSpPr/>
            <p:nvPr/>
          </p:nvSpPr>
          <p:spPr>
            <a:xfrm>
              <a:off x="3698875" y="2701324"/>
              <a:ext cx="174929" cy="40592"/>
            </a:xfrm>
            <a:custGeom>
              <a:avLst/>
              <a:gdLst>
                <a:gd name="connsiteX0" fmla="*/ 163513 w 174929"/>
                <a:gd name="connsiteY0" fmla="*/ 10126 h 40592"/>
                <a:gd name="connsiteX1" fmla="*/ 15875 w 174929"/>
                <a:gd name="connsiteY1" fmla="*/ 2188 h 40592"/>
                <a:gd name="connsiteX2" fmla="*/ 0 w 174929"/>
                <a:gd name="connsiteY2" fmla="*/ 18063 h 40592"/>
                <a:gd name="connsiteX3" fmla="*/ 15875 w 174929"/>
                <a:gd name="connsiteY3" fmla="*/ 33938 h 40592"/>
                <a:gd name="connsiteX4" fmla="*/ 155575 w 174929"/>
                <a:gd name="connsiteY4" fmla="*/ 40288 h 40592"/>
                <a:gd name="connsiteX5" fmla="*/ 174625 w 174929"/>
                <a:gd name="connsiteY5" fmla="*/ 29176 h 40592"/>
                <a:gd name="connsiteX6" fmla="*/ 163513 w 174929"/>
                <a:gd name="connsiteY6" fmla="*/ 10126 h 4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929" h="40592">
                  <a:moveTo>
                    <a:pt x="163513" y="10126"/>
                  </a:moveTo>
                  <a:cubicBezTo>
                    <a:pt x="114300" y="600"/>
                    <a:pt x="65088" y="-2574"/>
                    <a:pt x="15875" y="2188"/>
                  </a:cubicBezTo>
                  <a:cubicBezTo>
                    <a:pt x="7938" y="3775"/>
                    <a:pt x="0" y="8538"/>
                    <a:pt x="0" y="18063"/>
                  </a:cubicBezTo>
                  <a:cubicBezTo>
                    <a:pt x="0" y="26001"/>
                    <a:pt x="7938" y="35525"/>
                    <a:pt x="15875" y="33938"/>
                  </a:cubicBezTo>
                  <a:cubicBezTo>
                    <a:pt x="61912" y="29176"/>
                    <a:pt x="109537" y="30763"/>
                    <a:pt x="155575" y="40288"/>
                  </a:cubicBezTo>
                  <a:cubicBezTo>
                    <a:pt x="163513" y="41876"/>
                    <a:pt x="173037" y="37113"/>
                    <a:pt x="174625" y="29176"/>
                  </a:cubicBezTo>
                  <a:cubicBezTo>
                    <a:pt x="176213" y="22826"/>
                    <a:pt x="171450" y="11713"/>
                    <a:pt x="163513" y="10126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3296A403-6EF6-409B-93DF-394FE04E3BFA}"/>
                </a:ext>
              </a:extLst>
            </p:cNvPr>
            <p:cNvSpPr/>
            <p:nvPr/>
          </p:nvSpPr>
          <p:spPr>
            <a:xfrm>
              <a:off x="3871686" y="2598319"/>
              <a:ext cx="181401" cy="256020"/>
            </a:xfrm>
            <a:custGeom>
              <a:avLst/>
              <a:gdLst>
                <a:gd name="connsiteX0" fmla="*/ 162151 w 181401"/>
                <a:gd name="connsiteY0" fmla="*/ 87730 h 256020"/>
                <a:gd name="connsiteX1" fmla="*/ 122463 w 181401"/>
                <a:gd name="connsiteY1" fmla="*/ 57568 h 256020"/>
                <a:gd name="connsiteX2" fmla="*/ 33563 w 181401"/>
                <a:gd name="connsiteY2" fmla="*/ 2005 h 256020"/>
                <a:gd name="connsiteX3" fmla="*/ 17688 w 181401"/>
                <a:gd name="connsiteY3" fmla="*/ 28993 h 256020"/>
                <a:gd name="connsiteX4" fmla="*/ 92301 w 181401"/>
                <a:gd name="connsiteY4" fmla="*/ 75030 h 256020"/>
                <a:gd name="connsiteX5" fmla="*/ 127225 w 181401"/>
                <a:gd name="connsiteY5" fmla="*/ 98842 h 256020"/>
                <a:gd name="connsiteX6" fmla="*/ 149451 w 181401"/>
                <a:gd name="connsiteY6" fmla="*/ 122655 h 256020"/>
                <a:gd name="connsiteX7" fmla="*/ 120876 w 181401"/>
                <a:gd name="connsiteY7" fmla="*/ 144880 h 256020"/>
                <a:gd name="connsiteX8" fmla="*/ 82776 w 181401"/>
                <a:gd name="connsiteY8" fmla="*/ 171868 h 256020"/>
                <a:gd name="connsiteX9" fmla="*/ 6576 w 181401"/>
                <a:gd name="connsiteY9" fmla="*/ 225842 h 256020"/>
                <a:gd name="connsiteX10" fmla="*/ 22451 w 181401"/>
                <a:gd name="connsiteY10" fmla="*/ 252830 h 256020"/>
                <a:gd name="connsiteX11" fmla="*/ 112938 w 181401"/>
                <a:gd name="connsiteY11" fmla="*/ 189330 h 256020"/>
                <a:gd name="connsiteX12" fmla="*/ 155801 w 181401"/>
                <a:gd name="connsiteY12" fmla="*/ 159167 h 256020"/>
                <a:gd name="connsiteX13" fmla="*/ 181201 w 181401"/>
                <a:gd name="connsiteY13" fmla="*/ 124243 h 256020"/>
                <a:gd name="connsiteX14" fmla="*/ 162151 w 181401"/>
                <a:gd name="connsiteY14" fmla="*/ 87730 h 25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1401" h="256020">
                  <a:moveTo>
                    <a:pt x="162151" y="87730"/>
                  </a:moveTo>
                  <a:cubicBezTo>
                    <a:pt x="149451" y="76618"/>
                    <a:pt x="135163" y="67092"/>
                    <a:pt x="122463" y="57568"/>
                  </a:cubicBezTo>
                  <a:cubicBezTo>
                    <a:pt x="93888" y="36930"/>
                    <a:pt x="63725" y="17880"/>
                    <a:pt x="33563" y="2005"/>
                  </a:cubicBezTo>
                  <a:cubicBezTo>
                    <a:pt x="16100" y="-7520"/>
                    <a:pt x="225" y="19467"/>
                    <a:pt x="17688" y="28993"/>
                  </a:cubicBezTo>
                  <a:cubicBezTo>
                    <a:pt x="43088" y="43280"/>
                    <a:pt x="68488" y="59155"/>
                    <a:pt x="92301" y="75030"/>
                  </a:cubicBezTo>
                  <a:cubicBezTo>
                    <a:pt x="103413" y="82967"/>
                    <a:pt x="114526" y="90905"/>
                    <a:pt x="127225" y="98842"/>
                  </a:cubicBezTo>
                  <a:cubicBezTo>
                    <a:pt x="133576" y="103605"/>
                    <a:pt x="152626" y="113130"/>
                    <a:pt x="149451" y="122655"/>
                  </a:cubicBezTo>
                  <a:cubicBezTo>
                    <a:pt x="146276" y="132180"/>
                    <a:pt x="128813" y="140118"/>
                    <a:pt x="120876" y="144880"/>
                  </a:cubicBezTo>
                  <a:cubicBezTo>
                    <a:pt x="108176" y="154405"/>
                    <a:pt x="95475" y="162342"/>
                    <a:pt x="82776" y="171868"/>
                  </a:cubicBezTo>
                  <a:cubicBezTo>
                    <a:pt x="57376" y="189330"/>
                    <a:pt x="31975" y="206792"/>
                    <a:pt x="6576" y="225842"/>
                  </a:cubicBezTo>
                  <a:cubicBezTo>
                    <a:pt x="-9299" y="236955"/>
                    <a:pt x="6576" y="265530"/>
                    <a:pt x="22451" y="252830"/>
                  </a:cubicBezTo>
                  <a:cubicBezTo>
                    <a:pt x="52613" y="232193"/>
                    <a:pt x="82776" y="209967"/>
                    <a:pt x="112938" y="189330"/>
                  </a:cubicBezTo>
                  <a:cubicBezTo>
                    <a:pt x="127225" y="179805"/>
                    <a:pt x="141513" y="170280"/>
                    <a:pt x="155801" y="159167"/>
                  </a:cubicBezTo>
                  <a:cubicBezTo>
                    <a:pt x="166913" y="151230"/>
                    <a:pt x="178026" y="140118"/>
                    <a:pt x="181201" y="124243"/>
                  </a:cubicBezTo>
                  <a:cubicBezTo>
                    <a:pt x="182788" y="109955"/>
                    <a:pt x="174851" y="97255"/>
                    <a:pt x="162151" y="87730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รูปแบบอิสระ: รูปร่าง 42">
            <a:extLst>
              <a:ext uri="{FF2B5EF4-FFF2-40B4-BE49-F238E27FC236}">
                <a16:creationId xmlns:a16="http://schemas.microsoft.com/office/drawing/2014/main" id="{2D76E06E-EB1C-4E14-BB1D-636B8EEAFD90}"/>
              </a:ext>
            </a:extLst>
          </p:cNvPr>
          <p:cNvSpPr/>
          <p:nvPr/>
        </p:nvSpPr>
        <p:spPr>
          <a:xfrm>
            <a:off x="1595437" y="3212703"/>
            <a:ext cx="1007191" cy="635921"/>
          </a:xfrm>
          <a:custGeom>
            <a:avLst/>
            <a:gdLst>
              <a:gd name="connsiteX0" fmla="*/ 993775 w 1007191"/>
              <a:gd name="connsiteY0" fmla="*/ 262334 h 635921"/>
              <a:gd name="connsiteX1" fmla="*/ 1006475 w 1007191"/>
              <a:gd name="connsiteY1" fmla="*/ 105172 h 635921"/>
              <a:gd name="connsiteX2" fmla="*/ 996950 w 1007191"/>
              <a:gd name="connsiteY2" fmla="*/ 48022 h 635921"/>
              <a:gd name="connsiteX3" fmla="*/ 952500 w 1007191"/>
              <a:gd name="connsiteY3" fmla="*/ 19447 h 635921"/>
              <a:gd name="connsiteX4" fmla="*/ 652463 w 1007191"/>
              <a:gd name="connsiteY4" fmla="*/ 397 h 635921"/>
              <a:gd name="connsiteX5" fmla="*/ 347663 w 1007191"/>
              <a:gd name="connsiteY5" fmla="*/ 9922 h 635921"/>
              <a:gd name="connsiteX6" fmla="*/ 11112 w 1007191"/>
              <a:gd name="connsiteY6" fmla="*/ 41672 h 635921"/>
              <a:gd name="connsiteX7" fmla="*/ 1587 w 1007191"/>
              <a:gd name="connsiteY7" fmla="*/ 54372 h 635921"/>
              <a:gd name="connsiteX8" fmla="*/ 6350 w 1007191"/>
              <a:gd name="connsiteY8" fmla="*/ 600472 h 635921"/>
              <a:gd name="connsiteX9" fmla="*/ 17462 w 1007191"/>
              <a:gd name="connsiteY9" fmla="*/ 611584 h 635921"/>
              <a:gd name="connsiteX10" fmla="*/ 28575 w 1007191"/>
              <a:gd name="connsiteY10" fmla="*/ 630635 h 635921"/>
              <a:gd name="connsiteX11" fmla="*/ 773112 w 1007191"/>
              <a:gd name="connsiteY11" fmla="*/ 624284 h 635921"/>
              <a:gd name="connsiteX12" fmla="*/ 982662 w 1007191"/>
              <a:gd name="connsiteY12" fmla="*/ 614760 h 635921"/>
              <a:gd name="connsiteX13" fmla="*/ 1006475 w 1007191"/>
              <a:gd name="connsiteY13" fmla="*/ 608409 h 635921"/>
              <a:gd name="connsiteX14" fmla="*/ 993775 w 1007191"/>
              <a:gd name="connsiteY14" fmla="*/ 262334 h 635921"/>
              <a:gd name="connsiteX15" fmla="*/ 635000 w 1007191"/>
              <a:gd name="connsiteY15" fmla="*/ 613172 h 635921"/>
              <a:gd name="connsiteX16" fmla="*/ 249237 w 1007191"/>
              <a:gd name="connsiteY16" fmla="*/ 598885 h 635921"/>
              <a:gd name="connsiteX17" fmla="*/ 31750 w 1007191"/>
              <a:gd name="connsiteY17" fmla="*/ 605234 h 635921"/>
              <a:gd name="connsiteX18" fmla="*/ 33337 w 1007191"/>
              <a:gd name="connsiteY18" fmla="*/ 600472 h 635921"/>
              <a:gd name="connsiteX19" fmla="*/ 28575 w 1007191"/>
              <a:gd name="connsiteY19" fmla="*/ 65484 h 635921"/>
              <a:gd name="connsiteX20" fmla="*/ 596900 w 1007191"/>
              <a:gd name="connsiteY20" fmla="*/ 25797 h 635921"/>
              <a:gd name="connsiteX21" fmla="*/ 882650 w 1007191"/>
              <a:gd name="connsiteY21" fmla="*/ 38497 h 635921"/>
              <a:gd name="connsiteX22" fmla="*/ 950912 w 1007191"/>
              <a:gd name="connsiteY22" fmla="*/ 44847 h 635921"/>
              <a:gd name="connsiteX23" fmla="*/ 973138 w 1007191"/>
              <a:gd name="connsiteY23" fmla="*/ 55959 h 635921"/>
              <a:gd name="connsiteX24" fmla="*/ 979487 w 1007191"/>
              <a:gd name="connsiteY24" fmla="*/ 98822 h 635921"/>
              <a:gd name="connsiteX25" fmla="*/ 966787 w 1007191"/>
              <a:gd name="connsiteY25" fmla="*/ 243284 h 635921"/>
              <a:gd name="connsiteX26" fmla="*/ 979487 w 1007191"/>
              <a:gd name="connsiteY26" fmla="*/ 589359 h 635921"/>
              <a:gd name="connsiteX27" fmla="*/ 635000 w 1007191"/>
              <a:gd name="connsiteY27" fmla="*/ 613172 h 63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07191" h="635921">
                <a:moveTo>
                  <a:pt x="993775" y="262334"/>
                </a:moveTo>
                <a:cubicBezTo>
                  <a:pt x="990600" y="209947"/>
                  <a:pt x="1011237" y="157559"/>
                  <a:pt x="1006475" y="105172"/>
                </a:cubicBezTo>
                <a:cubicBezTo>
                  <a:pt x="1004888" y="86122"/>
                  <a:pt x="1004888" y="65484"/>
                  <a:pt x="996950" y="48022"/>
                </a:cubicBezTo>
                <a:cubicBezTo>
                  <a:pt x="989013" y="28972"/>
                  <a:pt x="971550" y="22622"/>
                  <a:pt x="952500" y="19447"/>
                </a:cubicBezTo>
                <a:cubicBezTo>
                  <a:pt x="854075" y="5159"/>
                  <a:pt x="752475" y="1984"/>
                  <a:pt x="652463" y="397"/>
                </a:cubicBezTo>
                <a:cubicBezTo>
                  <a:pt x="550862" y="-1191"/>
                  <a:pt x="449263" y="1984"/>
                  <a:pt x="347663" y="9922"/>
                </a:cubicBezTo>
                <a:cubicBezTo>
                  <a:pt x="234950" y="19447"/>
                  <a:pt x="122237" y="21034"/>
                  <a:pt x="11112" y="41672"/>
                </a:cubicBezTo>
                <a:cubicBezTo>
                  <a:pt x="6350" y="43260"/>
                  <a:pt x="1587" y="48022"/>
                  <a:pt x="1587" y="54372"/>
                </a:cubicBezTo>
                <a:cubicBezTo>
                  <a:pt x="-1587" y="232172"/>
                  <a:pt x="0" y="422672"/>
                  <a:pt x="6350" y="600472"/>
                </a:cubicBezTo>
                <a:cubicBezTo>
                  <a:pt x="6350" y="606822"/>
                  <a:pt x="11112" y="611584"/>
                  <a:pt x="17462" y="611584"/>
                </a:cubicBezTo>
                <a:cubicBezTo>
                  <a:pt x="12700" y="619522"/>
                  <a:pt x="17462" y="630635"/>
                  <a:pt x="28575" y="630635"/>
                </a:cubicBezTo>
                <a:cubicBezTo>
                  <a:pt x="285750" y="627459"/>
                  <a:pt x="515938" y="648097"/>
                  <a:pt x="773112" y="624284"/>
                </a:cubicBezTo>
                <a:cubicBezTo>
                  <a:pt x="842963" y="617934"/>
                  <a:pt x="912813" y="613172"/>
                  <a:pt x="982662" y="614760"/>
                </a:cubicBezTo>
                <a:cubicBezTo>
                  <a:pt x="989013" y="624284"/>
                  <a:pt x="1006475" y="622697"/>
                  <a:pt x="1006475" y="608409"/>
                </a:cubicBezTo>
                <a:cubicBezTo>
                  <a:pt x="1004888" y="506809"/>
                  <a:pt x="1000125" y="363934"/>
                  <a:pt x="993775" y="262334"/>
                </a:cubicBezTo>
                <a:close/>
                <a:moveTo>
                  <a:pt x="635000" y="613172"/>
                </a:moveTo>
                <a:cubicBezTo>
                  <a:pt x="506412" y="624284"/>
                  <a:pt x="377825" y="594122"/>
                  <a:pt x="249237" y="598885"/>
                </a:cubicBezTo>
                <a:cubicBezTo>
                  <a:pt x="176212" y="602059"/>
                  <a:pt x="104775" y="603647"/>
                  <a:pt x="31750" y="605234"/>
                </a:cubicBezTo>
                <a:cubicBezTo>
                  <a:pt x="31750" y="603647"/>
                  <a:pt x="33337" y="602059"/>
                  <a:pt x="33337" y="600472"/>
                </a:cubicBezTo>
                <a:cubicBezTo>
                  <a:pt x="26987" y="425847"/>
                  <a:pt x="25400" y="238522"/>
                  <a:pt x="28575" y="65484"/>
                </a:cubicBezTo>
                <a:cubicBezTo>
                  <a:pt x="215900" y="30559"/>
                  <a:pt x="406400" y="25797"/>
                  <a:pt x="596900" y="25797"/>
                </a:cubicBezTo>
                <a:cubicBezTo>
                  <a:pt x="692150" y="25797"/>
                  <a:pt x="787400" y="30559"/>
                  <a:pt x="882650" y="38497"/>
                </a:cubicBezTo>
                <a:cubicBezTo>
                  <a:pt x="904875" y="40084"/>
                  <a:pt x="928688" y="41672"/>
                  <a:pt x="950912" y="44847"/>
                </a:cubicBezTo>
                <a:cubicBezTo>
                  <a:pt x="958850" y="46434"/>
                  <a:pt x="968375" y="48022"/>
                  <a:pt x="973138" y="55959"/>
                </a:cubicBezTo>
                <a:cubicBezTo>
                  <a:pt x="979487" y="67072"/>
                  <a:pt x="977900" y="86122"/>
                  <a:pt x="979487" y="98822"/>
                </a:cubicBezTo>
                <a:cubicBezTo>
                  <a:pt x="984250" y="146447"/>
                  <a:pt x="963612" y="195659"/>
                  <a:pt x="966787" y="243284"/>
                </a:cubicBezTo>
                <a:cubicBezTo>
                  <a:pt x="974725" y="346472"/>
                  <a:pt x="977900" y="487760"/>
                  <a:pt x="979487" y="589359"/>
                </a:cubicBezTo>
                <a:cubicBezTo>
                  <a:pt x="855662" y="587772"/>
                  <a:pt x="757237" y="603647"/>
                  <a:pt x="635000" y="613172"/>
                </a:cubicBezTo>
                <a:close/>
              </a:path>
            </a:pathLst>
          </a:custGeom>
          <a:solidFill>
            <a:srgbClr val="319000"/>
          </a:solidFill>
          <a:ln w="158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0" name="กลุ่ม 69">
            <a:extLst>
              <a:ext uri="{FF2B5EF4-FFF2-40B4-BE49-F238E27FC236}">
                <a16:creationId xmlns:a16="http://schemas.microsoft.com/office/drawing/2014/main" id="{A2DCE8BC-DD5B-458A-93B1-FED3D03C7404}"/>
              </a:ext>
            </a:extLst>
          </p:cNvPr>
          <p:cNvGrpSpPr/>
          <p:nvPr userDrawn="1"/>
        </p:nvGrpSpPr>
        <p:grpSpPr>
          <a:xfrm>
            <a:off x="3010296" y="3407944"/>
            <a:ext cx="1042791" cy="256020"/>
            <a:chOff x="3010296" y="3407944"/>
            <a:chExt cx="1042791" cy="256020"/>
          </a:xfrm>
        </p:grpSpPr>
        <p:sp>
          <p:nvSpPr>
            <p:cNvPr id="44" name="รูปแบบอิสระ: รูปร่าง 43">
              <a:extLst>
                <a:ext uri="{FF2B5EF4-FFF2-40B4-BE49-F238E27FC236}">
                  <a16:creationId xmlns:a16="http://schemas.microsoft.com/office/drawing/2014/main" id="{CE37AE06-AD39-4941-A0D5-76D2FDB3F7F0}"/>
                </a:ext>
              </a:extLst>
            </p:cNvPr>
            <p:cNvSpPr/>
            <p:nvPr/>
          </p:nvSpPr>
          <p:spPr>
            <a:xfrm>
              <a:off x="3010296" y="3541089"/>
              <a:ext cx="281781" cy="35605"/>
            </a:xfrm>
            <a:custGeom>
              <a:avLst/>
              <a:gdLst>
                <a:gd name="connsiteX0" fmla="*/ 266303 w 281781"/>
                <a:gd name="connsiteY0" fmla="*/ 623 h 35605"/>
                <a:gd name="connsiteX1" fmla="*/ 15478 w 281781"/>
                <a:gd name="connsiteY1" fmla="*/ 3798 h 35605"/>
                <a:gd name="connsiteX2" fmla="*/ 15478 w 281781"/>
                <a:gd name="connsiteY2" fmla="*/ 35548 h 35605"/>
                <a:gd name="connsiteX3" fmla="*/ 266303 w 281781"/>
                <a:gd name="connsiteY3" fmla="*/ 32373 h 35605"/>
                <a:gd name="connsiteX4" fmla="*/ 266303 w 281781"/>
                <a:gd name="connsiteY4" fmla="*/ 623 h 3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81" h="35605">
                  <a:moveTo>
                    <a:pt x="266303" y="623"/>
                  </a:moveTo>
                  <a:cubicBezTo>
                    <a:pt x="182166" y="-965"/>
                    <a:pt x="99615" y="623"/>
                    <a:pt x="15478" y="3798"/>
                  </a:cubicBezTo>
                  <a:cubicBezTo>
                    <a:pt x="-5159" y="5385"/>
                    <a:pt x="-5159" y="37135"/>
                    <a:pt x="15478" y="35548"/>
                  </a:cubicBezTo>
                  <a:cubicBezTo>
                    <a:pt x="99615" y="30785"/>
                    <a:pt x="182166" y="30785"/>
                    <a:pt x="266303" y="32373"/>
                  </a:cubicBezTo>
                  <a:cubicBezTo>
                    <a:pt x="286941" y="32373"/>
                    <a:pt x="286941" y="623"/>
                    <a:pt x="266303" y="623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รูปแบบอิสระ: รูปร่าง 44">
              <a:extLst>
                <a:ext uri="{FF2B5EF4-FFF2-40B4-BE49-F238E27FC236}">
                  <a16:creationId xmlns:a16="http://schemas.microsoft.com/office/drawing/2014/main" id="{C9D1AA4C-8E9A-4D3B-9C04-CC003FB57947}"/>
                </a:ext>
              </a:extLst>
            </p:cNvPr>
            <p:cNvSpPr/>
            <p:nvPr/>
          </p:nvSpPr>
          <p:spPr>
            <a:xfrm>
              <a:off x="3367484" y="3540125"/>
              <a:ext cx="210343" cy="31750"/>
            </a:xfrm>
            <a:custGeom>
              <a:avLst/>
              <a:gdLst>
                <a:gd name="connsiteX0" fmla="*/ 194865 w 210343"/>
                <a:gd name="connsiteY0" fmla="*/ 0 h 31750"/>
                <a:gd name="connsiteX1" fmla="*/ 15478 w 210343"/>
                <a:gd name="connsiteY1" fmla="*/ 0 h 31750"/>
                <a:gd name="connsiteX2" fmla="*/ 15478 w 210343"/>
                <a:gd name="connsiteY2" fmla="*/ 31750 h 31750"/>
                <a:gd name="connsiteX3" fmla="*/ 194865 w 210343"/>
                <a:gd name="connsiteY3" fmla="*/ 31750 h 31750"/>
                <a:gd name="connsiteX4" fmla="*/ 194865 w 210343"/>
                <a:gd name="connsiteY4" fmla="*/ 0 h 3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343" h="31750">
                  <a:moveTo>
                    <a:pt x="194865" y="0"/>
                  </a:moveTo>
                  <a:lnTo>
                    <a:pt x="15478" y="0"/>
                  </a:lnTo>
                  <a:cubicBezTo>
                    <a:pt x="-5159" y="0"/>
                    <a:pt x="-5159" y="31750"/>
                    <a:pt x="15478" y="31750"/>
                  </a:cubicBezTo>
                  <a:lnTo>
                    <a:pt x="194865" y="31750"/>
                  </a:lnTo>
                  <a:cubicBezTo>
                    <a:pt x="215503" y="31750"/>
                    <a:pt x="215503" y="0"/>
                    <a:pt x="194865" y="0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รูปแบบอิสระ: รูปร่าง 45">
              <a:extLst>
                <a:ext uri="{FF2B5EF4-FFF2-40B4-BE49-F238E27FC236}">
                  <a16:creationId xmlns:a16="http://schemas.microsoft.com/office/drawing/2014/main" id="{81CAE81A-215A-4CD5-9EF9-F7D4CBBD6348}"/>
                </a:ext>
              </a:extLst>
            </p:cNvPr>
            <p:cNvSpPr/>
            <p:nvPr/>
          </p:nvSpPr>
          <p:spPr>
            <a:xfrm>
              <a:off x="3698875" y="3510949"/>
              <a:ext cx="174929" cy="40592"/>
            </a:xfrm>
            <a:custGeom>
              <a:avLst/>
              <a:gdLst>
                <a:gd name="connsiteX0" fmla="*/ 163513 w 174929"/>
                <a:gd name="connsiteY0" fmla="*/ 10126 h 40592"/>
                <a:gd name="connsiteX1" fmla="*/ 15875 w 174929"/>
                <a:gd name="connsiteY1" fmla="*/ 2188 h 40592"/>
                <a:gd name="connsiteX2" fmla="*/ 0 w 174929"/>
                <a:gd name="connsiteY2" fmla="*/ 18063 h 40592"/>
                <a:gd name="connsiteX3" fmla="*/ 15875 w 174929"/>
                <a:gd name="connsiteY3" fmla="*/ 33938 h 40592"/>
                <a:gd name="connsiteX4" fmla="*/ 155575 w 174929"/>
                <a:gd name="connsiteY4" fmla="*/ 40288 h 40592"/>
                <a:gd name="connsiteX5" fmla="*/ 174625 w 174929"/>
                <a:gd name="connsiteY5" fmla="*/ 29176 h 40592"/>
                <a:gd name="connsiteX6" fmla="*/ 163513 w 174929"/>
                <a:gd name="connsiteY6" fmla="*/ 10126 h 4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929" h="40592">
                  <a:moveTo>
                    <a:pt x="163513" y="10126"/>
                  </a:moveTo>
                  <a:cubicBezTo>
                    <a:pt x="114300" y="600"/>
                    <a:pt x="65088" y="-2574"/>
                    <a:pt x="15875" y="2188"/>
                  </a:cubicBezTo>
                  <a:cubicBezTo>
                    <a:pt x="7938" y="3775"/>
                    <a:pt x="0" y="8538"/>
                    <a:pt x="0" y="18063"/>
                  </a:cubicBezTo>
                  <a:cubicBezTo>
                    <a:pt x="0" y="26001"/>
                    <a:pt x="7938" y="35525"/>
                    <a:pt x="15875" y="33938"/>
                  </a:cubicBezTo>
                  <a:cubicBezTo>
                    <a:pt x="61912" y="29176"/>
                    <a:pt x="109537" y="30763"/>
                    <a:pt x="155575" y="40288"/>
                  </a:cubicBezTo>
                  <a:cubicBezTo>
                    <a:pt x="163513" y="41876"/>
                    <a:pt x="173037" y="37113"/>
                    <a:pt x="174625" y="29176"/>
                  </a:cubicBezTo>
                  <a:cubicBezTo>
                    <a:pt x="176213" y="22826"/>
                    <a:pt x="171450" y="11713"/>
                    <a:pt x="163513" y="10126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รูปแบบอิสระ: รูปร่าง 46">
              <a:extLst>
                <a:ext uri="{FF2B5EF4-FFF2-40B4-BE49-F238E27FC236}">
                  <a16:creationId xmlns:a16="http://schemas.microsoft.com/office/drawing/2014/main" id="{E41FBF5C-4FED-4DCA-B209-2F3D01E028BD}"/>
                </a:ext>
              </a:extLst>
            </p:cNvPr>
            <p:cNvSpPr/>
            <p:nvPr/>
          </p:nvSpPr>
          <p:spPr>
            <a:xfrm>
              <a:off x="3871686" y="3407944"/>
              <a:ext cx="181401" cy="256020"/>
            </a:xfrm>
            <a:custGeom>
              <a:avLst/>
              <a:gdLst>
                <a:gd name="connsiteX0" fmla="*/ 162151 w 181401"/>
                <a:gd name="connsiteY0" fmla="*/ 87730 h 256020"/>
                <a:gd name="connsiteX1" fmla="*/ 122463 w 181401"/>
                <a:gd name="connsiteY1" fmla="*/ 57568 h 256020"/>
                <a:gd name="connsiteX2" fmla="*/ 33563 w 181401"/>
                <a:gd name="connsiteY2" fmla="*/ 2005 h 256020"/>
                <a:gd name="connsiteX3" fmla="*/ 17688 w 181401"/>
                <a:gd name="connsiteY3" fmla="*/ 28993 h 256020"/>
                <a:gd name="connsiteX4" fmla="*/ 92301 w 181401"/>
                <a:gd name="connsiteY4" fmla="*/ 75030 h 256020"/>
                <a:gd name="connsiteX5" fmla="*/ 127225 w 181401"/>
                <a:gd name="connsiteY5" fmla="*/ 98842 h 256020"/>
                <a:gd name="connsiteX6" fmla="*/ 149451 w 181401"/>
                <a:gd name="connsiteY6" fmla="*/ 122655 h 256020"/>
                <a:gd name="connsiteX7" fmla="*/ 120876 w 181401"/>
                <a:gd name="connsiteY7" fmla="*/ 144880 h 256020"/>
                <a:gd name="connsiteX8" fmla="*/ 82776 w 181401"/>
                <a:gd name="connsiteY8" fmla="*/ 171868 h 256020"/>
                <a:gd name="connsiteX9" fmla="*/ 6576 w 181401"/>
                <a:gd name="connsiteY9" fmla="*/ 225842 h 256020"/>
                <a:gd name="connsiteX10" fmla="*/ 22451 w 181401"/>
                <a:gd name="connsiteY10" fmla="*/ 252830 h 256020"/>
                <a:gd name="connsiteX11" fmla="*/ 112938 w 181401"/>
                <a:gd name="connsiteY11" fmla="*/ 189330 h 256020"/>
                <a:gd name="connsiteX12" fmla="*/ 155801 w 181401"/>
                <a:gd name="connsiteY12" fmla="*/ 159167 h 256020"/>
                <a:gd name="connsiteX13" fmla="*/ 181201 w 181401"/>
                <a:gd name="connsiteY13" fmla="*/ 124243 h 256020"/>
                <a:gd name="connsiteX14" fmla="*/ 162151 w 181401"/>
                <a:gd name="connsiteY14" fmla="*/ 87730 h 25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1401" h="256020">
                  <a:moveTo>
                    <a:pt x="162151" y="87730"/>
                  </a:moveTo>
                  <a:cubicBezTo>
                    <a:pt x="149451" y="76618"/>
                    <a:pt x="135163" y="67092"/>
                    <a:pt x="122463" y="57568"/>
                  </a:cubicBezTo>
                  <a:cubicBezTo>
                    <a:pt x="93888" y="36930"/>
                    <a:pt x="63725" y="17880"/>
                    <a:pt x="33563" y="2005"/>
                  </a:cubicBezTo>
                  <a:cubicBezTo>
                    <a:pt x="16100" y="-7520"/>
                    <a:pt x="225" y="19467"/>
                    <a:pt x="17688" y="28993"/>
                  </a:cubicBezTo>
                  <a:cubicBezTo>
                    <a:pt x="43088" y="43280"/>
                    <a:pt x="68488" y="59155"/>
                    <a:pt x="92301" y="75030"/>
                  </a:cubicBezTo>
                  <a:cubicBezTo>
                    <a:pt x="103413" y="82967"/>
                    <a:pt x="114526" y="90905"/>
                    <a:pt x="127225" y="98842"/>
                  </a:cubicBezTo>
                  <a:cubicBezTo>
                    <a:pt x="133576" y="103605"/>
                    <a:pt x="152626" y="113130"/>
                    <a:pt x="149451" y="122655"/>
                  </a:cubicBezTo>
                  <a:cubicBezTo>
                    <a:pt x="146276" y="132180"/>
                    <a:pt x="128813" y="140118"/>
                    <a:pt x="120876" y="144880"/>
                  </a:cubicBezTo>
                  <a:cubicBezTo>
                    <a:pt x="108176" y="154405"/>
                    <a:pt x="95475" y="162342"/>
                    <a:pt x="82776" y="171868"/>
                  </a:cubicBezTo>
                  <a:cubicBezTo>
                    <a:pt x="57376" y="189330"/>
                    <a:pt x="31975" y="206792"/>
                    <a:pt x="6576" y="225842"/>
                  </a:cubicBezTo>
                  <a:cubicBezTo>
                    <a:pt x="-9299" y="236955"/>
                    <a:pt x="6576" y="265530"/>
                    <a:pt x="22451" y="252830"/>
                  </a:cubicBezTo>
                  <a:cubicBezTo>
                    <a:pt x="52613" y="232193"/>
                    <a:pt x="82776" y="209967"/>
                    <a:pt x="112938" y="189330"/>
                  </a:cubicBezTo>
                  <a:cubicBezTo>
                    <a:pt x="127225" y="179805"/>
                    <a:pt x="141513" y="170280"/>
                    <a:pt x="155801" y="159167"/>
                  </a:cubicBezTo>
                  <a:cubicBezTo>
                    <a:pt x="166913" y="151230"/>
                    <a:pt x="178026" y="140118"/>
                    <a:pt x="181201" y="124243"/>
                  </a:cubicBezTo>
                  <a:cubicBezTo>
                    <a:pt x="182788" y="109955"/>
                    <a:pt x="174851" y="97255"/>
                    <a:pt x="162151" y="87730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2" name="รูปแบบอิสระ: รูปร่าง 51">
            <a:extLst>
              <a:ext uri="{FF2B5EF4-FFF2-40B4-BE49-F238E27FC236}">
                <a16:creationId xmlns:a16="http://schemas.microsoft.com/office/drawing/2014/main" id="{B5F80254-7916-4843-AD70-B866F13EEF3A}"/>
              </a:ext>
            </a:extLst>
          </p:cNvPr>
          <p:cNvSpPr/>
          <p:nvPr/>
        </p:nvSpPr>
        <p:spPr>
          <a:xfrm>
            <a:off x="1595437" y="4022328"/>
            <a:ext cx="1007191" cy="635921"/>
          </a:xfrm>
          <a:custGeom>
            <a:avLst/>
            <a:gdLst>
              <a:gd name="connsiteX0" fmla="*/ 993775 w 1007191"/>
              <a:gd name="connsiteY0" fmla="*/ 262334 h 635921"/>
              <a:gd name="connsiteX1" fmla="*/ 1006475 w 1007191"/>
              <a:gd name="connsiteY1" fmla="*/ 105172 h 635921"/>
              <a:gd name="connsiteX2" fmla="*/ 996950 w 1007191"/>
              <a:gd name="connsiteY2" fmla="*/ 48022 h 635921"/>
              <a:gd name="connsiteX3" fmla="*/ 952500 w 1007191"/>
              <a:gd name="connsiteY3" fmla="*/ 19447 h 635921"/>
              <a:gd name="connsiteX4" fmla="*/ 652463 w 1007191"/>
              <a:gd name="connsiteY4" fmla="*/ 397 h 635921"/>
              <a:gd name="connsiteX5" fmla="*/ 347663 w 1007191"/>
              <a:gd name="connsiteY5" fmla="*/ 9922 h 635921"/>
              <a:gd name="connsiteX6" fmla="*/ 11112 w 1007191"/>
              <a:gd name="connsiteY6" fmla="*/ 41672 h 635921"/>
              <a:gd name="connsiteX7" fmla="*/ 1587 w 1007191"/>
              <a:gd name="connsiteY7" fmla="*/ 54372 h 635921"/>
              <a:gd name="connsiteX8" fmla="*/ 6350 w 1007191"/>
              <a:gd name="connsiteY8" fmla="*/ 600472 h 635921"/>
              <a:gd name="connsiteX9" fmla="*/ 17462 w 1007191"/>
              <a:gd name="connsiteY9" fmla="*/ 611584 h 635921"/>
              <a:gd name="connsiteX10" fmla="*/ 28575 w 1007191"/>
              <a:gd name="connsiteY10" fmla="*/ 630635 h 635921"/>
              <a:gd name="connsiteX11" fmla="*/ 773112 w 1007191"/>
              <a:gd name="connsiteY11" fmla="*/ 624285 h 635921"/>
              <a:gd name="connsiteX12" fmla="*/ 982662 w 1007191"/>
              <a:gd name="connsiteY12" fmla="*/ 614760 h 635921"/>
              <a:gd name="connsiteX13" fmla="*/ 1006475 w 1007191"/>
              <a:gd name="connsiteY13" fmla="*/ 608410 h 635921"/>
              <a:gd name="connsiteX14" fmla="*/ 993775 w 1007191"/>
              <a:gd name="connsiteY14" fmla="*/ 262334 h 635921"/>
              <a:gd name="connsiteX15" fmla="*/ 635000 w 1007191"/>
              <a:gd name="connsiteY15" fmla="*/ 613172 h 635921"/>
              <a:gd name="connsiteX16" fmla="*/ 249237 w 1007191"/>
              <a:gd name="connsiteY16" fmla="*/ 598885 h 635921"/>
              <a:gd name="connsiteX17" fmla="*/ 31750 w 1007191"/>
              <a:gd name="connsiteY17" fmla="*/ 605234 h 635921"/>
              <a:gd name="connsiteX18" fmla="*/ 33337 w 1007191"/>
              <a:gd name="connsiteY18" fmla="*/ 600472 h 635921"/>
              <a:gd name="connsiteX19" fmla="*/ 28575 w 1007191"/>
              <a:gd name="connsiteY19" fmla="*/ 65484 h 635921"/>
              <a:gd name="connsiteX20" fmla="*/ 596900 w 1007191"/>
              <a:gd name="connsiteY20" fmla="*/ 25797 h 635921"/>
              <a:gd name="connsiteX21" fmla="*/ 882650 w 1007191"/>
              <a:gd name="connsiteY21" fmla="*/ 38497 h 635921"/>
              <a:gd name="connsiteX22" fmla="*/ 950912 w 1007191"/>
              <a:gd name="connsiteY22" fmla="*/ 44847 h 635921"/>
              <a:gd name="connsiteX23" fmla="*/ 973138 w 1007191"/>
              <a:gd name="connsiteY23" fmla="*/ 55959 h 635921"/>
              <a:gd name="connsiteX24" fmla="*/ 979487 w 1007191"/>
              <a:gd name="connsiteY24" fmla="*/ 98822 h 635921"/>
              <a:gd name="connsiteX25" fmla="*/ 966787 w 1007191"/>
              <a:gd name="connsiteY25" fmla="*/ 243285 h 635921"/>
              <a:gd name="connsiteX26" fmla="*/ 979487 w 1007191"/>
              <a:gd name="connsiteY26" fmla="*/ 589359 h 635921"/>
              <a:gd name="connsiteX27" fmla="*/ 635000 w 1007191"/>
              <a:gd name="connsiteY27" fmla="*/ 613172 h 63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07191" h="635921">
                <a:moveTo>
                  <a:pt x="993775" y="262334"/>
                </a:moveTo>
                <a:cubicBezTo>
                  <a:pt x="990600" y="209947"/>
                  <a:pt x="1011237" y="157559"/>
                  <a:pt x="1006475" y="105172"/>
                </a:cubicBezTo>
                <a:cubicBezTo>
                  <a:pt x="1004888" y="86122"/>
                  <a:pt x="1004888" y="65484"/>
                  <a:pt x="996950" y="48022"/>
                </a:cubicBezTo>
                <a:cubicBezTo>
                  <a:pt x="989013" y="28972"/>
                  <a:pt x="971550" y="22622"/>
                  <a:pt x="952500" y="19447"/>
                </a:cubicBezTo>
                <a:cubicBezTo>
                  <a:pt x="854075" y="5159"/>
                  <a:pt x="752475" y="1984"/>
                  <a:pt x="652463" y="397"/>
                </a:cubicBezTo>
                <a:cubicBezTo>
                  <a:pt x="550862" y="-1191"/>
                  <a:pt x="449263" y="1984"/>
                  <a:pt x="347663" y="9922"/>
                </a:cubicBezTo>
                <a:cubicBezTo>
                  <a:pt x="234950" y="19447"/>
                  <a:pt x="122237" y="21034"/>
                  <a:pt x="11112" y="41672"/>
                </a:cubicBezTo>
                <a:cubicBezTo>
                  <a:pt x="6350" y="43260"/>
                  <a:pt x="1587" y="48022"/>
                  <a:pt x="1587" y="54372"/>
                </a:cubicBezTo>
                <a:cubicBezTo>
                  <a:pt x="-1587" y="232172"/>
                  <a:pt x="0" y="422672"/>
                  <a:pt x="6350" y="600472"/>
                </a:cubicBezTo>
                <a:cubicBezTo>
                  <a:pt x="6350" y="606822"/>
                  <a:pt x="11112" y="611584"/>
                  <a:pt x="17462" y="611584"/>
                </a:cubicBezTo>
                <a:cubicBezTo>
                  <a:pt x="12700" y="619522"/>
                  <a:pt x="17462" y="630635"/>
                  <a:pt x="28575" y="630635"/>
                </a:cubicBezTo>
                <a:cubicBezTo>
                  <a:pt x="285750" y="627459"/>
                  <a:pt x="515938" y="648097"/>
                  <a:pt x="773112" y="624285"/>
                </a:cubicBezTo>
                <a:cubicBezTo>
                  <a:pt x="842963" y="617934"/>
                  <a:pt x="912813" y="613172"/>
                  <a:pt x="982662" y="614760"/>
                </a:cubicBezTo>
                <a:cubicBezTo>
                  <a:pt x="989013" y="624285"/>
                  <a:pt x="1006475" y="622697"/>
                  <a:pt x="1006475" y="608410"/>
                </a:cubicBezTo>
                <a:cubicBezTo>
                  <a:pt x="1004888" y="506809"/>
                  <a:pt x="1000125" y="363934"/>
                  <a:pt x="993775" y="262334"/>
                </a:cubicBezTo>
                <a:close/>
                <a:moveTo>
                  <a:pt x="635000" y="613172"/>
                </a:moveTo>
                <a:cubicBezTo>
                  <a:pt x="506412" y="624285"/>
                  <a:pt x="377825" y="594122"/>
                  <a:pt x="249237" y="598885"/>
                </a:cubicBezTo>
                <a:cubicBezTo>
                  <a:pt x="176212" y="602059"/>
                  <a:pt x="104775" y="603647"/>
                  <a:pt x="31750" y="605234"/>
                </a:cubicBezTo>
                <a:cubicBezTo>
                  <a:pt x="31750" y="603647"/>
                  <a:pt x="33337" y="602059"/>
                  <a:pt x="33337" y="600472"/>
                </a:cubicBezTo>
                <a:cubicBezTo>
                  <a:pt x="26987" y="425847"/>
                  <a:pt x="25400" y="238522"/>
                  <a:pt x="28575" y="65484"/>
                </a:cubicBezTo>
                <a:cubicBezTo>
                  <a:pt x="215900" y="30559"/>
                  <a:pt x="406400" y="25797"/>
                  <a:pt x="596900" y="25797"/>
                </a:cubicBezTo>
                <a:cubicBezTo>
                  <a:pt x="692150" y="25797"/>
                  <a:pt x="787400" y="30559"/>
                  <a:pt x="882650" y="38497"/>
                </a:cubicBezTo>
                <a:cubicBezTo>
                  <a:pt x="904875" y="40084"/>
                  <a:pt x="928688" y="41672"/>
                  <a:pt x="950912" y="44847"/>
                </a:cubicBezTo>
                <a:cubicBezTo>
                  <a:pt x="958850" y="46434"/>
                  <a:pt x="968375" y="48022"/>
                  <a:pt x="973138" y="55959"/>
                </a:cubicBezTo>
                <a:cubicBezTo>
                  <a:pt x="979487" y="67072"/>
                  <a:pt x="977900" y="86122"/>
                  <a:pt x="979487" y="98822"/>
                </a:cubicBezTo>
                <a:cubicBezTo>
                  <a:pt x="984250" y="146447"/>
                  <a:pt x="963612" y="195660"/>
                  <a:pt x="966787" y="243285"/>
                </a:cubicBezTo>
                <a:cubicBezTo>
                  <a:pt x="974725" y="346472"/>
                  <a:pt x="977900" y="487760"/>
                  <a:pt x="979487" y="589359"/>
                </a:cubicBezTo>
                <a:cubicBezTo>
                  <a:pt x="855662" y="587772"/>
                  <a:pt x="757237" y="603647"/>
                  <a:pt x="635000" y="613172"/>
                </a:cubicBezTo>
                <a:close/>
              </a:path>
            </a:pathLst>
          </a:custGeom>
          <a:solidFill>
            <a:srgbClr val="F8D507"/>
          </a:solidFill>
          <a:ln w="158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" name="กลุ่ม 68">
            <a:extLst>
              <a:ext uri="{FF2B5EF4-FFF2-40B4-BE49-F238E27FC236}">
                <a16:creationId xmlns:a16="http://schemas.microsoft.com/office/drawing/2014/main" id="{EBB7A155-A02F-46EC-A150-35A8602605A2}"/>
              </a:ext>
            </a:extLst>
          </p:cNvPr>
          <p:cNvGrpSpPr/>
          <p:nvPr userDrawn="1"/>
        </p:nvGrpSpPr>
        <p:grpSpPr>
          <a:xfrm>
            <a:off x="3010296" y="4217569"/>
            <a:ext cx="1042791" cy="256020"/>
            <a:chOff x="3010296" y="4217569"/>
            <a:chExt cx="1042791" cy="256020"/>
          </a:xfrm>
        </p:grpSpPr>
        <p:sp>
          <p:nvSpPr>
            <p:cNvPr id="53" name="รูปแบบอิสระ: รูปร่าง 52">
              <a:extLst>
                <a:ext uri="{FF2B5EF4-FFF2-40B4-BE49-F238E27FC236}">
                  <a16:creationId xmlns:a16="http://schemas.microsoft.com/office/drawing/2014/main" id="{E8A55441-9A3B-4F48-A76A-C4C359476ACA}"/>
                </a:ext>
              </a:extLst>
            </p:cNvPr>
            <p:cNvSpPr/>
            <p:nvPr/>
          </p:nvSpPr>
          <p:spPr>
            <a:xfrm>
              <a:off x="3010296" y="4350714"/>
              <a:ext cx="281781" cy="35605"/>
            </a:xfrm>
            <a:custGeom>
              <a:avLst/>
              <a:gdLst>
                <a:gd name="connsiteX0" fmla="*/ 266303 w 281781"/>
                <a:gd name="connsiteY0" fmla="*/ 623 h 35605"/>
                <a:gd name="connsiteX1" fmla="*/ 15478 w 281781"/>
                <a:gd name="connsiteY1" fmla="*/ 3798 h 35605"/>
                <a:gd name="connsiteX2" fmla="*/ 15478 w 281781"/>
                <a:gd name="connsiteY2" fmla="*/ 35548 h 35605"/>
                <a:gd name="connsiteX3" fmla="*/ 266303 w 281781"/>
                <a:gd name="connsiteY3" fmla="*/ 32373 h 35605"/>
                <a:gd name="connsiteX4" fmla="*/ 266303 w 281781"/>
                <a:gd name="connsiteY4" fmla="*/ 623 h 3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81" h="35605">
                  <a:moveTo>
                    <a:pt x="266303" y="623"/>
                  </a:moveTo>
                  <a:cubicBezTo>
                    <a:pt x="182166" y="-965"/>
                    <a:pt x="99615" y="623"/>
                    <a:pt x="15478" y="3798"/>
                  </a:cubicBezTo>
                  <a:cubicBezTo>
                    <a:pt x="-5159" y="5385"/>
                    <a:pt x="-5159" y="37135"/>
                    <a:pt x="15478" y="35548"/>
                  </a:cubicBezTo>
                  <a:cubicBezTo>
                    <a:pt x="99615" y="30785"/>
                    <a:pt x="182166" y="30785"/>
                    <a:pt x="266303" y="32373"/>
                  </a:cubicBezTo>
                  <a:cubicBezTo>
                    <a:pt x="286941" y="32373"/>
                    <a:pt x="286941" y="623"/>
                    <a:pt x="266303" y="623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รูปแบบอิสระ: รูปร่าง 53">
              <a:extLst>
                <a:ext uri="{FF2B5EF4-FFF2-40B4-BE49-F238E27FC236}">
                  <a16:creationId xmlns:a16="http://schemas.microsoft.com/office/drawing/2014/main" id="{1C2CEC36-BC3B-4872-9AC7-5A0AC6B47CCB}"/>
                </a:ext>
              </a:extLst>
            </p:cNvPr>
            <p:cNvSpPr/>
            <p:nvPr/>
          </p:nvSpPr>
          <p:spPr>
            <a:xfrm>
              <a:off x="3367484" y="4349750"/>
              <a:ext cx="210343" cy="31750"/>
            </a:xfrm>
            <a:custGeom>
              <a:avLst/>
              <a:gdLst>
                <a:gd name="connsiteX0" fmla="*/ 194865 w 210343"/>
                <a:gd name="connsiteY0" fmla="*/ 0 h 31750"/>
                <a:gd name="connsiteX1" fmla="*/ 15478 w 210343"/>
                <a:gd name="connsiteY1" fmla="*/ 0 h 31750"/>
                <a:gd name="connsiteX2" fmla="*/ 15478 w 210343"/>
                <a:gd name="connsiteY2" fmla="*/ 31750 h 31750"/>
                <a:gd name="connsiteX3" fmla="*/ 194865 w 210343"/>
                <a:gd name="connsiteY3" fmla="*/ 31750 h 31750"/>
                <a:gd name="connsiteX4" fmla="*/ 194865 w 210343"/>
                <a:gd name="connsiteY4" fmla="*/ 0 h 3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343" h="31750">
                  <a:moveTo>
                    <a:pt x="194865" y="0"/>
                  </a:moveTo>
                  <a:lnTo>
                    <a:pt x="15478" y="0"/>
                  </a:lnTo>
                  <a:cubicBezTo>
                    <a:pt x="-5159" y="0"/>
                    <a:pt x="-5159" y="31750"/>
                    <a:pt x="15478" y="31750"/>
                  </a:cubicBezTo>
                  <a:lnTo>
                    <a:pt x="194865" y="31750"/>
                  </a:lnTo>
                  <a:cubicBezTo>
                    <a:pt x="215503" y="31750"/>
                    <a:pt x="215503" y="0"/>
                    <a:pt x="194865" y="0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รูปแบบอิสระ: รูปร่าง 54">
              <a:extLst>
                <a:ext uri="{FF2B5EF4-FFF2-40B4-BE49-F238E27FC236}">
                  <a16:creationId xmlns:a16="http://schemas.microsoft.com/office/drawing/2014/main" id="{B684EAA8-3F02-49E9-A6BF-C8C5BA5CA45D}"/>
                </a:ext>
              </a:extLst>
            </p:cNvPr>
            <p:cNvSpPr/>
            <p:nvPr/>
          </p:nvSpPr>
          <p:spPr>
            <a:xfrm>
              <a:off x="3698875" y="4320574"/>
              <a:ext cx="174929" cy="40592"/>
            </a:xfrm>
            <a:custGeom>
              <a:avLst/>
              <a:gdLst>
                <a:gd name="connsiteX0" fmla="*/ 163513 w 174929"/>
                <a:gd name="connsiteY0" fmla="*/ 10125 h 40592"/>
                <a:gd name="connsiteX1" fmla="*/ 15875 w 174929"/>
                <a:gd name="connsiteY1" fmla="*/ 2188 h 40592"/>
                <a:gd name="connsiteX2" fmla="*/ 0 w 174929"/>
                <a:gd name="connsiteY2" fmla="*/ 18063 h 40592"/>
                <a:gd name="connsiteX3" fmla="*/ 15875 w 174929"/>
                <a:gd name="connsiteY3" fmla="*/ 33938 h 40592"/>
                <a:gd name="connsiteX4" fmla="*/ 155575 w 174929"/>
                <a:gd name="connsiteY4" fmla="*/ 40288 h 40592"/>
                <a:gd name="connsiteX5" fmla="*/ 174625 w 174929"/>
                <a:gd name="connsiteY5" fmla="*/ 29176 h 40592"/>
                <a:gd name="connsiteX6" fmla="*/ 163513 w 174929"/>
                <a:gd name="connsiteY6" fmla="*/ 10125 h 4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929" h="40592">
                  <a:moveTo>
                    <a:pt x="163513" y="10125"/>
                  </a:moveTo>
                  <a:cubicBezTo>
                    <a:pt x="114300" y="601"/>
                    <a:pt x="65088" y="-2574"/>
                    <a:pt x="15875" y="2188"/>
                  </a:cubicBezTo>
                  <a:cubicBezTo>
                    <a:pt x="7938" y="3775"/>
                    <a:pt x="0" y="8538"/>
                    <a:pt x="0" y="18063"/>
                  </a:cubicBezTo>
                  <a:cubicBezTo>
                    <a:pt x="0" y="26000"/>
                    <a:pt x="7938" y="35525"/>
                    <a:pt x="15875" y="33938"/>
                  </a:cubicBezTo>
                  <a:cubicBezTo>
                    <a:pt x="61912" y="29176"/>
                    <a:pt x="109537" y="30763"/>
                    <a:pt x="155575" y="40288"/>
                  </a:cubicBezTo>
                  <a:cubicBezTo>
                    <a:pt x="163513" y="41875"/>
                    <a:pt x="173037" y="37113"/>
                    <a:pt x="174625" y="29176"/>
                  </a:cubicBezTo>
                  <a:cubicBezTo>
                    <a:pt x="176213" y="22826"/>
                    <a:pt x="171450" y="11713"/>
                    <a:pt x="163513" y="10125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รูปแบบอิสระ: รูปร่าง 55">
              <a:extLst>
                <a:ext uri="{FF2B5EF4-FFF2-40B4-BE49-F238E27FC236}">
                  <a16:creationId xmlns:a16="http://schemas.microsoft.com/office/drawing/2014/main" id="{51922C27-4E00-46C8-883D-4D2FD7D89AD9}"/>
                </a:ext>
              </a:extLst>
            </p:cNvPr>
            <p:cNvSpPr/>
            <p:nvPr/>
          </p:nvSpPr>
          <p:spPr>
            <a:xfrm>
              <a:off x="3871686" y="4217569"/>
              <a:ext cx="181401" cy="256020"/>
            </a:xfrm>
            <a:custGeom>
              <a:avLst/>
              <a:gdLst>
                <a:gd name="connsiteX0" fmla="*/ 162151 w 181401"/>
                <a:gd name="connsiteY0" fmla="*/ 87730 h 256020"/>
                <a:gd name="connsiteX1" fmla="*/ 122463 w 181401"/>
                <a:gd name="connsiteY1" fmla="*/ 57567 h 256020"/>
                <a:gd name="connsiteX2" fmla="*/ 33563 w 181401"/>
                <a:gd name="connsiteY2" fmla="*/ 2005 h 256020"/>
                <a:gd name="connsiteX3" fmla="*/ 17688 w 181401"/>
                <a:gd name="connsiteY3" fmla="*/ 28993 h 256020"/>
                <a:gd name="connsiteX4" fmla="*/ 92301 w 181401"/>
                <a:gd name="connsiteY4" fmla="*/ 75030 h 256020"/>
                <a:gd name="connsiteX5" fmla="*/ 127225 w 181401"/>
                <a:gd name="connsiteY5" fmla="*/ 98843 h 256020"/>
                <a:gd name="connsiteX6" fmla="*/ 149451 w 181401"/>
                <a:gd name="connsiteY6" fmla="*/ 122655 h 256020"/>
                <a:gd name="connsiteX7" fmla="*/ 120876 w 181401"/>
                <a:gd name="connsiteY7" fmla="*/ 144880 h 256020"/>
                <a:gd name="connsiteX8" fmla="*/ 82776 w 181401"/>
                <a:gd name="connsiteY8" fmla="*/ 171868 h 256020"/>
                <a:gd name="connsiteX9" fmla="*/ 6576 w 181401"/>
                <a:gd name="connsiteY9" fmla="*/ 225843 h 256020"/>
                <a:gd name="connsiteX10" fmla="*/ 22451 w 181401"/>
                <a:gd name="connsiteY10" fmla="*/ 252830 h 256020"/>
                <a:gd name="connsiteX11" fmla="*/ 112938 w 181401"/>
                <a:gd name="connsiteY11" fmla="*/ 189330 h 256020"/>
                <a:gd name="connsiteX12" fmla="*/ 155801 w 181401"/>
                <a:gd name="connsiteY12" fmla="*/ 159168 h 256020"/>
                <a:gd name="connsiteX13" fmla="*/ 181201 w 181401"/>
                <a:gd name="connsiteY13" fmla="*/ 124243 h 256020"/>
                <a:gd name="connsiteX14" fmla="*/ 162151 w 181401"/>
                <a:gd name="connsiteY14" fmla="*/ 87730 h 25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1401" h="256020">
                  <a:moveTo>
                    <a:pt x="162151" y="87730"/>
                  </a:moveTo>
                  <a:cubicBezTo>
                    <a:pt x="149451" y="76618"/>
                    <a:pt x="135163" y="67093"/>
                    <a:pt x="122463" y="57567"/>
                  </a:cubicBezTo>
                  <a:cubicBezTo>
                    <a:pt x="93888" y="36930"/>
                    <a:pt x="63725" y="17880"/>
                    <a:pt x="33563" y="2005"/>
                  </a:cubicBezTo>
                  <a:cubicBezTo>
                    <a:pt x="16100" y="-7520"/>
                    <a:pt x="225" y="19467"/>
                    <a:pt x="17688" y="28993"/>
                  </a:cubicBezTo>
                  <a:cubicBezTo>
                    <a:pt x="43088" y="43280"/>
                    <a:pt x="68488" y="59155"/>
                    <a:pt x="92301" y="75030"/>
                  </a:cubicBezTo>
                  <a:cubicBezTo>
                    <a:pt x="103413" y="82968"/>
                    <a:pt x="114526" y="90905"/>
                    <a:pt x="127225" y="98843"/>
                  </a:cubicBezTo>
                  <a:cubicBezTo>
                    <a:pt x="133576" y="103605"/>
                    <a:pt x="152626" y="113130"/>
                    <a:pt x="149451" y="122655"/>
                  </a:cubicBezTo>
                  <a:cubicBezTo>
                    <a:pt x="146276" y="132180"/>
                    <a:pt x="128813" y="140118"/>
                    <a:pt x="120876" y="144880"/>
                  </a:cubicBezTo>
                  <a:cubicBezTo>
                    <a:pt x="108176" y="154405"/>
                    <a:pt x="95475" y="162343"/>
                    <a:pt x="82776" y="171868"/>
                  </a:cubicBezTo>
                  <a:cubicBezTo>
                    <a:pt x="57376" y="189330"/>
                    <a:pt x="31975" y="206793"/>
                    <a:pt x="6576" y="225843"/>
                  </a:cubicBezTo>
                  <a:cubicBezTo>
                    <a:pt x="-9299" y="236955"/>
                    <a:pt x="6576" y="265530"/>
                    <a:pt x="22451" y="252830"/>
                  </a:cubicBezTo>
                  <a:cubicBezTo>
                    <a:pt x="52613" y="232192"/>
                    <a:pt x="82776" y="209968"/>
                    <a:pt x="112938" y="189330"/>
                  </a:cubicBezTo>
                  <a:cubicBezTo>
                    <a:pt x="127225" y="179805"/>
                    <a:pt x="141513" y="170280"/>
                    <a:pt x="155801" y="159168"/>
                  </a:cubicBezTo>
                  <a:cubicBezTo>
                    <a:pt x="166913" y="151230"/>
                    <a:pt x="178026" y="140118"/>
                    <a:pt x="181201" y="124243"/>
                  </a:cubicBezTo>
                  <a:cubicBezTo>
                    <a:pt x="182788" y="109955"/>
                    <a:pt x="174851" y="97255"/>
                    <a:pt x="162151" y="87730"/>
                  </a:cubicBezTo>
                  <a:close/>
                </a:path>
              </a:pathLst>
            </a:custGeom>
            <a:solidFill>
              <a:srgbClr val="000000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3" name="กลุ่ม 72">
            <a:extLst>
              <a:ext uri="{FF2B5EF4-FFF2-40B4-BE49-F238E27FC236}">
                <a16:creationId xmlns:a16="http://schemas.microsoft.com/office/drawing/2014/main" id="{F513437E-1E88-4A80-82BE-4678495AD31B}"/>
              </a:ext>
            </a:extLst>
          </p:cNvPr>
          <p:cNvGrpSpPr/>
          <p:nvPr userDrawn="1"/>
        </p:nvGrpSpPr>
        <p:grpSpPr>
          <a:xfrm>
            <a:off x="838200" y="1111250"/>
            <a:ext cx="4175125" cy="87312"/>
            <a:chOff x="838200" y="1111250"/>
            <a:chExt cx="4175125" cy="87312"/>
          </a:xfrm>
        </p:grpSpPr>
        <p:sp>
          <p:nvSpPr>
            <p:cNvPr id="67" name="รูปแบบอิสระ: รูปร่าง 66">
              <a:extLst>
                <a:ext uri="{FF2B5EF4-FFF2-40B4-BE49-F238E27FC236}">
                  <a16:creationId xmlns:a16="http://schemas.microsoft.com/office/drawing/2014/main" id="{97CB40C0-A18A-4600-A535-54ADC7F164F4}"/>
                </a:ext>
              </a:extLst>
            </p:cNvPr>
            <p:cNvSpPr/>
            <p:nvPr/>
          </p:nvSpPr>
          <p:spPr>
            <a:xfrm>
              <a:off x="838200" y="1111250"/>
              <a:ext cx="4175125" cy="15875"/>
            </a:xfrm>
            <a:custGeom>
              <a:avLst/>
              <a:gdLst>
                <a:gd name="connsiteX0" fmla="*/ 0 w 4175125"/>
                <a:gd name="connsiteY0" fmla="*/ 0 h 15875"/>
                <a:gd name="connsiteX1" fmla="*/ 4175125 w 4175125"/>
                <a:gd name="connsiteY1" fmla="*/ 0 h 1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5125" h="15875">
                  <a:moveTo>
                    <a:pt x="0" y="0"/>
                  </a:moveTo>
                  <a:lnTo>
                    <a:pt x="4175125" y="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รูปแบบอิสระ: รูปร่าง 67">
              <a:extLst>
                <a:ext uri="{FF2B5EF4-FFF2-40B4-BE49-F238E27FC236}">
                  <a16:creationId xmlns:a16="http://schemas.microsoft.com/office/drawing/2014/main" id="{388E5BE0-5CD8-4C4B-A235-F210CB4E7554}"/>
                </a:ext>
              </a:extLst>
            </p:cNvPr>
            <p:cNvSpPr/>
            <p:nvPr/>
          </p:nvSpPr>
          <p:spPr>
            <a:xfrm>
              <a:off x="838200" y="1182687"/>
              <a:ext cx="4175125" cy="15875"/>
            </a:xfrm>
            <a:custGeom>
              <a:avLst/>
              <a:gdLst>
                <a:gd name="connsiteX0" fmla="*/ 0 w 4175125"/>
                <a:gd name="connsiteY0" fmla="*/ 0 h 15875"/>
                <a:gd name="connsiteX1" fmla="*/ 4175125 w 4175125"/>
                <a:gd name="connsiteY1" fmla="*/ 0 h 1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5125" h="15875">
                  <a:moveTo>
                    <a:pt x="0" y="0"/>
                  </a:moveTo>
                  <a:lnTo>
                    <a:pt x="4175125" y="0"/>
                  </a:lnTo>
                </a:path>
              </a:pathLst>
            </a:custGeom>
            <a:ln w="15875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ตัวแทนข้อความ 185">
            <a:extLst>
              <a:ext uri="{FF2B5EF4-FFF2-40B4-BE49-F238E27FC236}">
                <a16:creationId xmlns:a16="http://schemas.microsoft.com/office/drawing/2014/main" id="{D01459F6-4290-4E2F-A10D-E6F5DD2BEB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4712" y="495815"/>
            <a:ext cx="4281489" cy="680648"/>
          </a:xfrm>
        </p:spPr>
        <p:txBody>
          <a:bodyPr>
            <a:noAutofit/>
          </a:bodyPr>
          <a:lstStyle>
            <a:lvl1pPr marL="0" indent="0" algn="ctr">
              <a:buNone/>
              <a:defRPr sz="4800" baseline="0">
                <a:latin typeface="+mj-lt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your title</a:t>
            </a:r>
          </a:p>
        </p:txBody>
      </p:sp>
      <p:sp>
        <p:nvSpPr>
          <p:cNvPr id="75" name="ตัวแทนข้อความ 185">
            <a:extLst>
              <a:ext uri="{FF2B5EF4-FFF2-40B4-BE49-F238E27FC236}">
                <a16:creationId xmlns:a16="http://schemas.microsoft.com/office/drawing/2014/main" id="{735E02F6-4880-41E8-9DD7-B69C10153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5303" y="1578083"/>
            <a:ext cx="3478508" cy="65825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ante vitae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</a:p>
        </p:txBody>
      </p:sp>
      <p:sp>
        <p:nvSpPr>
          <p:cNvPr id="76" name="ตัวแทนข้อความ 185">
            <a:extLst>
              <a:ext uri="{FF2B5EF4-FFF2-40B4-BE49-F238E27FC236}">
                <a16:creationId xmlns:a16="http://schemas.microsoft.com/office/drawing/2014/main" id="{989C6402-1BD6-49D3-B72C-09DE40D402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32561" y="1714905"/>
            <a:ext cx="729611" cy="451549"/>
          </a:xfrm>
        </p:spPr>
        <p:txBody>
          <a:bodyPr>
            <a:noAutofit/>
          </a:bodyPr>
          <a:lstStyle>
            <a:lvl1pPr marL="0" indent="0" algn="ctr">
              <a:lnSpc>
                <a:spcPct val="60000"/>
              </a:lnSpc>
              <a:spcBef>
                <a:spcPts val="600"/>
              </a:spcBef>
              <a:buNone/>
              <a:defRPr sz="18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01</a:t>
            </a:r>
          </a:p>
        </p:txBody>
      </p:sp>
      <p:sp>
        <p:nvSpPr>
          <p:cNvPr id="77" name="ตัวแทนข้อความ 185">
            <a:extLst>
              <a:ext uri="{FF2B5EF4-FFF2-40B4-BE49-F238E27FC236}">
                <a16:creationId xmlns:a16="http://schemas.microsoft.com/office/drawing/2014/main" id="{8368D087-7555-4485-AACA-B1089A8683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35303" y="2381146"/>
            <a:ext cx="3478508" cy="65825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ante vitae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</a:p>
        </p:txBody>
      </p:sp>
      <p:sp>
        <p:nvSpPr>
          <p:cNvPr id="78" name="ตัวแทนข้อความ 185">
            <a:extLst>
              <a:ext uri="{FF2B5EF4-FFF2-40B4-BE49-F238E27FC236}">
                <a16:creationId xmlns:a16="http://schemas.microsoft.com/office/drawing/2014/main" id="{53D9079D-AEC8-4232-A014-3FC60F239E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32561" y="2504725"/>
            <a:ext cx="729611" cy="451549"/>
          </a:xfrm>
        </p:spPr>
        <p:txBody>
          <a:bodyPr>
            <a:noAutofit/>
          </a:bodyPr>
          <a:lstStyle>
            <a:lvl1pPr marL="0" indent="0" algn="ctr">
              <a:lnSpc>
                <a:spcPct val="60000"/>
              </a:lnSpc>
              <a:spcBef>
                <a:spcPts val="600"/>
              </a:spcBef>
              <a:buNone/>
              <a:defRPr sz="18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02</a:t>
            </a:r>
          </a:p>
        </p:txBody>
      </p:sp>
      <p:sp>
        <p:nvSpPr>
          <p:cNvPr id="79" name="ตัวแทนข้อความ 185">
            <a:extLst>
              <a:ext uri="{FF2B5EF4-FFF2-40B4-BE49-F238E27FC236}">
                <a16:creationId xmlns:a16="http://schemas.microsoft.com/office/drawing/2014/main" id="{380BE2C7-C6D9-4DBD-B444-1644DE73D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5303" y="3184209"/>
            <a:ext cx="3478508" cy="65825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ante vitae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</a:p>
        </p:txBody>
      </p:sp>
      <p:sp>
        <p:nvSpPr>
          <p:cNvPr id="80" name="ตัวแทนข้อความ 185">
            <a:extLst>
              <a:ext uri="{FF2B5EF4-FFF2-40B4-BE49-F238E27FC236}">
                <a16:creationId xmlns:a16="http://schemas.microsoft.com/office/drawing/2014/main" id="{1989C6D7-258F-4E69-AB82-F0760A1EF4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35303" y="3987272"/>
            <a:ext cx="3478508" cy="65825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 baseline="0"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ante vitae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</a:p>
        </p:txBody>
      </p:sp>
      <p:sp>
        <p:nvSpPr>
          <p:cNvPr id="81" name="ตัวแทนข้อความ 185">
            <a:extLst>
              <a:ext uri="{FF2B5EF4-FFF2-40B4-BE49-F238E27FC236}">
                <a16:creationId xmlns:a16="http://schemas.microsoft.com/office/drawing/2014/main" id="{5F7860FA-25AE-4401-B8BE-546B777F46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2561" y="3325693"/>
            <a:ext cx="729611" cy="451549"/>
          </a:xfrm>
        </p:spPr>
        <p:txBody>
          <a:bodyPr>
            <a:noAutofit/>
          </a:bodyPr>
          <a:lstStyle>
            <a:lvl1pPr marL="0" indent="0" algn="ctr">
              <a:lnSpc>
                <a:spcPct val="60000"/>
              </a:lnSpc>
              <a:spcBef>
                <a:spcPts val="600"/>
              </a:spcBef>
              <a:buNone/>
              <a:defRPr sz="18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03</a:t>
            </a:r>
          </a:p>
        </p:txBody>
      </p:sp>
      <p:sp>
        <p:nvSpPr>
          <p:cNvPr id="82" name="ตัวแทนข้อความ 185">
            <a:extLst>
              <a:ext uri="{FF2B5EF4-FFF2-40B4-BE49-F238E27FC236}">
                <a16:creationId xmlns:a16="http://schemas.microsoft.com/office/drawing/2014/main" id="{265F3DC6-6395-46B0-BAE4-59163C453B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32561" y="4143048"/>
            <a:ext cx="729611" cy="451549"/>
          </a:xfrm>
        </p:spPr>
        <p:txBody>
          <a:bodyPr>
            <a:noAutofit/>
          </a:bodyPr>
          <a:lstStyle>
            <a:lvl1pPr marL="0" indent="0" algn="ctr">
              <a:lnSpc>
                <a:spcPct val="60000"/>
              </a:lnSpc>
              <a:spcBef>
                <a:spcPts val="600"/>
              </a:spcBef>
              <a:buNone/>
              <a:defRPr sz="1800" b="1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410124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7E18E-FACD-4677-9823-6D840267CB7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CF49-2081-4873-A20E-2A7CDC88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5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86" r:id="rId15"/>
    <p:sldLayoutId id="2147483685" r:id="rId16"/>
    <p:sldLayoutId id="2147483675" r:id="rId17"/>
    <p:sldLayoutId id="2147483680" r:id="rId18"/>
    <p:sldLayoutId id="2147483681" r:id="rId19"/>
    <p:sldLayoutId id="2147483682" r:id="rId20"/>
    <p:sldLayoutId id="2147483676" r:id="rId21"/>
    <p:sldLayoutId id="2147483683" r:id="rId22"/>
    <p:sldLayoutId id="2147483684" r:id="rId23"/>
    <p:sldLayoutId id="2147483678" r:id="rId24"/>
    <p:sldLayoutId id="2147483677" r:id="rId2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2" b="15207"/>
          <a:stretch/>
        </p:blipFill>
        <p:spPr>
          <a:xfrm>
            <a:off x="0" y="422031"/>
            <a:ext cx="9144000" cy="47214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78"/>
          <a:stretch/>
        </p:blipFill>
        <p:spPr>
          <a:xfrm>
            <a:off x="0" y="0"/>
            <a:ext cx="9144000" cy="864098"/>
          </a:xfrm>
          <a:prstGeom prst="rect">
            <a:avLst/>
          </a:prstGeom>
        </p:spPr>
      </p:pic>
      <p:sp>
        <p:nvSpPr>
          <p:cNvPr id="73" name="ตัวแทนข้อความ 10"/>
          <p:cNvSpPr>
            <a:spLocks noGrp="1"/>
          </p:cNvSpPr>
          <p:nvPr>
            <p:ph type="body" sz="quarter" idx="13"/>
          </p:nvPr>
        </p:nvSpPr>
        <p:spPr>
          <a:xfrm>
            <a:off x="1074284" y="81707"/>
            <a:ext cx="7220518" cy="680648"/>
          </a:xfrm>
        </p:spPr>
        <p:txBody>
          <a:bodyPr/>
          <a:lstStyle/>
          <a:p>
            <a:r>
              <a:rPr lang="en-US" sz="6600" b="1" dirty="0">
                <a:ln w="28575">
                  <a:solidFill>
                    <a:schemeClr val="bg1"/>
                  </a:solidFill>
                </a:ln>
                <a:latin typeface="-@-D-RCW 2550 v.2.00-" panose="02000000000000000000" pitchFamily="2" charset="0"/>
                <a:cs typeface="-@-D-RCW 2550 v.2.00-" panose="02000000000000000000" pitchFamily="2" charset="0"/>
              </a:rPr>
              <a:t>TRANSPORTATION</a:t>
            </a:r>
          </a:p>
        </p:txBody>
      </p:sp>
      <p:sp>
        <p:nvSpPr>
          <p:cNvPr id="74" name="ตัวแทนข้อความ 10"/>
          <p:cNvSpPr>
            <a:spLocks noGrp="1"/>
          </p:cNvSpPr>
          <p:nvPr>
            <p:ph type="body" sz="quarter" idx="13"/>
          </p:nvPr>
        </p:nvSpPr>
        <p:spPr>
          <a:xfrm>
            <a:off x="1172758" y="945805"/>
            <a:ext cx="7220518" cy="680648"/>
          </a:xfrm>
        </p:spPr>
        <p:txBody>
          <a:bodyPr/>
          <a:lstStyle/>
          <a:p>
            <a:r>
              <a:rPr lang="en-US" sz="4400" b="1" dirty="0">
                <a:ln w="28575"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-@-D-RCW 2550 v.2.00-" panose="02000000000000000000" pitchFamily="2" charset="0"/>
                <a:cs typeface="-@-D-RCW 2550 v.2.00-" panose="02000000000000000000" pitchFamily="2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76864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ตัวแทนข้อความ 3"/>
          <p:cNvSpPr>
            <a:spLocks noGrp="1"/>
          </p:cNvSpPr>
          <p:nvPr>
            <p:ph type="body" sz="quarter" idx="4294967295"/>
          </p:nvPr>
        </p:nvSpPr>
        <p:spPr>
          <a:xfrm>
            <a:off x="2431290" y="525051"/>
            <a:ext cx="4937197" cy="1234059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6000" dirty="0">
                <a:latin typeface="can_Rukdeaw01" panose="02000000000000000000" pitchFamily="2" charset="0"/>
                <a:cs typeface="can_Rukdeaw01" panose="02000000000000000000" pitchFamily="2" charset="0"/>
              </a:rPr>
              <a:t>Group Members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2928448" y="2651007"/>
            <a:ext cx="550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ARMPranee" panose="02000506000000020003" pitchFamily="2" charset="0"/>
                <a:cs typeface="ARMPranee" panose="02000506000000020003" pitchFamily="2" charset="0"/>
              </a:rPr>
              <a:t>Good</a:t>
            </a:r>
            <a:endParaRPr lang="th-TH" sz="900" b="1" dirty="0">
              <a:solidFill>
                <a:schemeClr val="bg1"/>
              </a:solidFill>
              <a:latin typeface="ARMPranee" panose="02000506000000020003" pitchFamily="2" charset="0"/>
              <a:cs typeface="ARMPranee" panose="02000506000000020003" pitchFamily="2" charset="0"/>
            </a:endParaRPr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1624969" y="3650782"/>
            <a:ext cx="3392624" cy="10237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b="1" dirty="0" err="1">
                <a:latin typeface="+mj-lt"/>
              </a:rPr>
              <a:t>Mr.Vivitthachai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Laprattanatrai</a:t>
            </a:r>
            <a:r>
              <a:rPr lang="en-US" sz="1600" b="1" dirty="0">
                <a:latin typeface="+mj-lt"/>
              </a:rPr>
              <a:t> </a:t>
            </a:r>
            <a:r>
              <a:rPr lang="en-GB" sz="1600" b="1" dirty="0">
                <a:latin typeface="+mj-lt"/>
              </a:rPr>
              <a:t>6210503004</a:t>
            </a:r>
          </a:p>
          <a:p>
            <a:endParaRPr lang="th-TH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t="3896" r="287" b="23015"/>
          <a:stretch/>
        </p:blipFill>
        <p:spPr>
          <a:xfrm>
            <a:off x="5369697" y="1804726"/>
            <a:ext cx="1794727" cy="1754825"/>
          </a:xfrm>
          <a:prstGeom prst="flowChartConnector">
            <a:avLst/>
          </a:prstGeom>
        </p:spPr>
      </p:pic>
      <p:sp>
        <p:nvSpPr>
          <p:cNvPr id="35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5017593" y="3650782"/>
            <a:ext cx="2518108" cy="4429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b="1" dirty="0" err="1">
                <a:latin typeface="+mj-lt"/>
              </a:rPr>
              <a:t>Mr.Jaturaphat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Thenhit</a:t>
            </a:r>
            <a:endParaRPr lang="en-US" sz="1600" b="1" dirty="0">
              <a:latin typeface="+mj-lt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293" y="1773594"/>
            <a:ext cx="1754825" cy="1754825"/>
          </a:xfrm>
          <a:prstGeom prst="flowChartConnector">
            <a:avLst/>
          </a:prstGeom>
        </p:spPr>
      </p:pic>
      <p:sp>
        <p:nvSpPr>
          <p:cNvPr id="38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5008006" y="4024229"/>
            <a:ext cx="2518108" cy="4429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</a:rPr>
              <a:t>6210504931</a:t>
            </a:r>
          </a:p>
        </p:txBody>
      </p:sp>
    </p:spTree>
    <p:extLst>
      <p:ext uri="{BB962C8B-B14F-4D97-AF65-F5344CB8AC3E}">
        <p14:creationId xmlns:p14="http://schemas.microsoft.com/office/powerpoint/2010/main" val="290287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ตัวแทนข้อความ 47">
            <a:extLst>
              <a:ext uri="{FF2B5EF4-FFF2-40B4-BE49-F238E27FC236}">
                <a16:creationId xmlns:a16="http://schemas.microsoft.com/office/drawing/2014/main" id="{9AEC2DEC-6346-4A54-B24B-6701D73B2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5310" y="147516"/>
            <a:ext cx="4281489" cy="680648"/>
          </a:xfrm>
        </p:spPr>
        <p:txBody>
          <a:bodyPr/>
          <a:lstStyle/>
          <a:p>
            <a:r>
              <a:rPr lang="en-US" b="1" dirty="0"/>
              <a:t>EQUATION</a:t>
            </a:r>
          </a:p>
        </p:txBody>
      </p:sp>
      <p:sp>
        <p:nvSpPr>
          <p:cNvPr id="47" name="ตัวแทนข้อความ 46">
            <a:extLst>
              <a:ext uri="{FF2B5EF4-FFF2-40B4-BE49-F238E27FC236}">
                <a16:creationId xmlns:a16="http://schemas.microsoft.com/office/drawing/2014/main" id="{5F7DDBF4-7660-4AF1-8C1F-73EB58A9B0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6871" y="1971700"/>
            <a:ext cx="5644960" cy="336967"/>
          </a:xfrm>
        </p:spPr>
        <p:txBody>
          <a:bodyPr/>
          <a:lstStyle/>
          <a:p>
            <a:r>
              <a:rPr lang="en-US" b="1" dirty="0">
                <a:latin typeface="+mj-lt"/>
              </a:rPr>
              <a:t> V = 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-0.1845 </a:t>
            </a:r>
            <a:r>
              <a:rPr lang="en-US" b="1" dirty="0" err="1">
                <a:latin typeface="+mj-lt"/>
              </a:rPr>
              <a:t>time_walk</a:t>
            </a:r>
            <a:r>
              <a:rPr lang="en-US" b="1" dirty="0">
                <a:latin typeface="+mj-lt"/>
              </a:rPr>
              <a:t> + 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0.1017</a:t>
            </a:r>
            <a:r>
              <a:rPr lang="en-US" b="1" dirty="0">
                <a:latin typeface="+mj-lt"/>
              </a:rPr>
              <a:t>Attwalk_shade + 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0.2927</a:t>
            </a:r>
            <a:r>
              <a:rPr lang="en-US" b="1" dirty="0">
                <a:latin typeface="+mj-lt"/>
              </a:rPr>
              <a:t>Attwalk_pavement</a:t>
            </a:r>
          </a:p>
        </p:txBody>
      </p:sp>
      <p:sp>
        <p:nvSpPr>
          <p:cNvPr id="49" name="ตัวแทนข้อความ 48">
            <a:extLst>
              <a:ext uri="{FF2B5EF4-FFF2-40B4-BE49-F238E27FC236}">
                <a16:creationId xmlns:a16="http://schemas.microsoft.com/office/drawing/2014/main" id="{F4B10DC1-5B7C-4A1A-ADF5-9D0F3AFF18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77902" y="1518667"/>
            <a:ext cx="2384150" cy="269655"/>
          </a:xfrm>
        </p:spPr>
        <p:txBody>
          <a:bodyPr/>
          <a:lstStyle/>
          <a:p>
            <a:r>
              <a:rPr lang="en-US" b="1" dirty="0"/>
              <a:t>Utility [WALK]</a:t>
            </a:r>
          </a:p>
        </p:txBody>
      </p:sp>
      <p:sp>
        <p:nvSpPr>
          <p:cNvPr id="50" name="ตัวแทนข้อความ 49">
            <a:extLst>
              <a:ext uri="{FF2B5EF4-FFF2-40B4-BE49-F238E27FC236}">
                <a16:creationId xmlns:a16="http://schemas.microsoft.com/office/drawing/2014/main" id="{8E32564D-76F1-41F1-A0F8-87633E8419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51265" y="3062834"/>
            <a:ext cx="5492735" cy="469388"/>
          </a:xfrm>
        </p:spPr>
        <p:txBody>
          <a:bodyPr/>
          <a:lstStyle/>
          <a:p>
            <a:r>
              <a:rPr lang="en-US" b="1" dirty="0">
                <a:latin typeface="+mj-lt"/>
              </a:rPr>
              <a:t> V =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+mj-lt"/>
              </a:rPr>
              <a:t>-2.113 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- 0.010</a:t>
            </a:r>
            <a:r>
              <a:rPr lang="en-US" b="1" dirty="0">
                <a:latin typeface="+mj-lt"/>
              </a:rPr>
              <a:t>time_bus 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- 0.074</a:t>
            </a:r>
            <a:r>
              <a:rPr lang="en-US" b="1" dirty="0">
                <a:latin typeface="+mj-lt"/>
              </a:rPr>
              <a:t>cost_bus + 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0.566</a:t>
            </a:r>
            <a:r>
              <a:rPr lang="en-US" b="1" dirty="0">
                <a:latin typeface="+mj-lt"/>
              </a:rPr>
              <a:t>Attbus_air</a:t>
            </a:r>
          </a:p>
        </p:txBody>
      </p:sp>
      <p:sp>
        <p:nvSpPr>
          <p:cNvPr id="51" name="ตัวแทนข้อความ 50">
            <a:extLst>
              <a:ext uri="{FF2B5EF4-FFF2-40B4-BE49-F238E27FC236}">
                <a16:creationId xmlns:a16="http://schemas.microsoft.com/office/drawing/2014/main" id="{259615A7-4AA3-4AEC-B215-D6C30F2658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77902" y="2605842"/>
            <a:ext cx="2384150" cy="269655"/>
          </a:xfrm>
        </p:spPr>
        <p:txBody>
          <a:bodyPr/>
          <a:lstStyle/>
          <a:p>
            <a:r>
              <a:rPr lang="en-US" b="1" dirty="0"/>
              <a:t>Utility [BUS]</a:t>
            </a:r>
          </a:p>
        </p:txBody>
      </p:sp>
      <p:sp>
        <p:nvSpPr>
          <p:cNvPr id="52" name="ตัวแทนข้อความ 51">
            <a:extLst>
              <a:ext uri="{FF2B5EF4-FFF2-40B4-BE49-F238E27FC236}">
                <a16:creationId xmlns:a16="http://schemas.microsoft.com/office/drawing/2014/main" id="{539AA354-FB20-4907-BF2D-0561F850C6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77982" y="4181786"/>
            <a:ext cx="4692937" cy="469388"/>
          </a:xfrm>
        </p:spPr>
        <p:txBody>
          <a:bodyPr/>
          <a:lstStyle/>
          <a:p>
            <a:r>
              <a:rPr lang="en-US" b="1" dirty="0">
                <a:latin typeface="+mj-lt"/>
              </a:rPr>
              <a:t>V = 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-0.053</a:t>
            </a:r>
            <a:r>
              <a:rPr lang="en-US" b="1" dirty="0">
                <a:latin typeface="+mj-lt"/>
              </a:rPr>
              <a:t>time_mc 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- 0.074</a:t>
            </a:r>
            <a:r>
              <a:rPr lang="en-US" b="1" dirty="0">
                <a:latin typeface="+mj-lt"/>
              </a:rPr>
              <a:t>cost_mc 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- 0.475</a:t>
            </a:r>
            <a:r>
              <a:rPr lang="en-US" b="1" dirty="0">
                <a:latin typeface="+mj-lt"/>
              </a:rPr>
              <a:t>Attmc_helmet</a:t>
            </a:r>
          </a:p>
        </p:txBody>
      </p:sp>
      <p:sp>
        <p:nvSpPr>
          <p:cNvPr id="53" name="ตัวแทนข้อความ 52">
            <a:extLst>
              <a:ext uri="{FF2B5EF4-FFF2-40B4-BE49-F238E27FC236}">
                <a16:creationId xmlns:a16="http://schemas.microsoft.com/office/drawing/2014/main" id="{E7B1872A-A485-4DE9-86E4-A9451F9B41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75452" y="3705214"/>
            <a:ext cx="2384150" cy="269655"/>
          </a:xfrm>
        </p:spPr>
        <p:txBody>
          <a:bodyPr/>
          <a:lstStyle/>
          <a:p>
            <a:r>
              <a:rPr lang="en-US" b="1" dirty="0"/>
              <a:t>Utility [MOTOBIKE]</a:t>
            </a:r>
          </a:p>
        </p:txBody>
      </p:sp>
      <p:grpSp>
        <p:nvGrpSpPr>
          <p:cNvPr id="29" name="กลุ่ม 28">
            <a:extLst>
              <a:ext uri="{FF2B5EF4-FFF2-40B4-BE49-F238E27FC236}">
                <a16:creationId xmlns:a16="http://schemas.microsoft.com/office/drawing/2014/main" id="{AE433747-BBC0-4EC3-8964-1F17F048E816}"/>
              </a:ext>
            </a:extLst>
          </p:cNvPr>
          <p:cNvGrpSpPr/>
          <p:nvPr/>
        </p:nvGrpSpPr>
        <p:grpSpPr>
          <a:xfrm>
            <a:off x="4363251" y="1107674"/>
            <a:ext cx="4205139" cy="87940"/>
            <a:chOff x="4363251" y="1107674"/>
            <a:chExt cx="4205139" cy="87940"/>
          </a:xfrm>
        </p:grpSpPr>
        <p:sp>
          <p:nvSpPr>
            <p:cNvPr id="30" name="รูปแบบอิสระ: รูปร่าง 29">
              <a:extLst>
                <a:ext uri="{FF2B5EF4-FFF2-40B4-BE49-F238E27FC236}">
                  <a16:creationId xmlns:a16="http://schemas.microsoft.com/office/drawing/2014/main" id="{31C2C262-8630-4A22-B718-35010BA5FAD8}"/>
                </a:ext>
              </a:extLst>
            </p:cNvPr>
            <p:cNvSpPr/>
            <p:nvPr/>
          </p:nvSpPr>
          <p:spPr>
            <a:xfrm>
              <a:off x="4363251" y="1107674"/>
              <a:ext cx="4205139" cy="15989"/>
            </a:xfrm>
            <a:custGeom>
              <a:avLst/>
              <a:gdLst>
                <a:gd name="connsiteX0" fmla="*/ 0 w 4205139"/>
                <a:gd name="connsiteY0" fmla="*/ 0 h 15989"/>
                <a:gd name="connsiteX1" fmla="*/ 4205140 w 4205139"/>
                <a:gd name="connsiteY1" fmla="*/ 0 h 1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5139" h="15989">
                  <a:moveTo>
                    <a:pt x="0" y="0"/>
                  </a:moveTo>
                  <a:lnTo>
                    <a:pt x="4205140" y="0"/>
                  </a:lnTo>
                </a:path>
              </a:pathLst>
            </a:custGeom>
            <a:ln w="15977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รูปแบบอิสระ: รูปร่าง 30">
              <a:extLst>
                <a:ext uri="{FF2B5EF4-FFF2-40B4-BE49-F238E27FC236}">
                  <a16:creationId xmlns:a16="http://schemas.microsoft.com/office/drawing/2014/main" id="{BA5456FB-DB37-4CB3-96B1-108146C9513A}"/>
                </a:ext>
              </a:extLst>
            </p:cNvPr>
            <p:cNvSpPr/>
            <p:nvPr/>
          </p:nvSpPr>
          <p:spPr>
            <a:xfrm>
              <a:off x="4363251" y="1179625"/>
              <a:ext cx="4205139" cy="15989"/>
            </a:xfrm>
            <a:custGeom>
              <a:avLst/>
              <a:gdLst>
                <a:gd name="connsiteX0" fmla="*/ 0 w 4205139"/>
                <a:gd name="connsiteY0" fmla="*/ 0 h 15989"/>
                <a:gd name="connsiteX1" fmla="*/ 4205140 w 4205139"/>
                <a:gd name="connsiteY1" fmla="*/ 0 h 1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5139" h="15989">
                  <a:moveTo>
                    <a:pt x="0" y="0"/>
                  </a:moveTo>
                  <a:lnTo>
                    <a:pt x="4205140" y="0"/>
                  </a:lnTo>
                </a:path>
              </a:pathLst>
            </a:custGeom>
            <a:ln w="15977" cap="flat">
              <a:solidFill>
                <a:srgbClr val="C1272D">
                  <a:alpha val="51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กราฟิก 2">
            <a:extLst>
              <a:ext uri="{FF2B5EF4-FFF2-40B4-BE49-F238E27FC236}">
                <a16:creationId xmlns:a16="http://schemas.microsoft.com/office/drawing/2014/main" id="{965DA5DD-E648-4C72-8CC5-985C99707293}"/>
              </a:ext>
            </a:extLst>
          </p:cNvPr>
          <p:cNvGrpSpPr/>
          <p:nvPr/>
        </p:nvGrpSpPr>
        <p:grpSpPr>
          <a:xfrm>
            <a:off x="3573747" y="1497984"/>
            <a:ext cx="301705" cy="446807"/>
            <a:chOff x="5702740" y="1651305"/>
            <a:chExt cx="301705" cy="446807"/>
          </a:xfrm>
        </p:grpSpPr>
        <p:sp>
          <p:nvSpPr>
            <p:cNvPr id="33" name="รูปแบบอิสระ: รูปร่าง 32">
              <a:extLst>
                <a:ext uri="{FF2B5EF4-FFF2-40B4-BE49-F238E27FC236}">
                  <a16:creationId xmlns:a16="http://schemas.microsoft.com/office/drawing/2014/main" id="{49526B85-8FF9-4504-833C-E826AD1F6E6B}"/>
                </a:ext>
              </a:extLst>
            </p:cNvPr>
            <p:cNvSpPr/>
            <p:nvPr/>
          </p:nvSpPr>
          <p:spPr>
            <a:xfrm>
              <a:off x="5702740" y="1651305"/>
              <a:ext cx="294999" cy="294199"/>
            </a:xfrm>
            <a:custGeom>
              <a:avLst/>
              <a:gdLst>
                <a:gd name="connsiteX0" fmla="*/ 147500 w 294999"/>
                <a:gd name="connsiteY0" fmla="*/ 0 h 294199"/>
                <a:gd name="connsiteX1" fmla="*/ 147500 w 294999"/>
                <a:gd name="connsiteY1" fmla="*/ 294200 h 294199"/>
                <a:gd name="connsiteX2" fmla="*/ 147500 w 294999"/>
                <a:gd name="connsiteY2" fmla="*/ 0 h 29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999" h="294199">
                  <a:moveTo>
                    <a:pt x="147500" y="0"/>
                  </a:moveTo>
                  <a:cubicBezTo>
                    <a:pt x="-49167" y="0"/>
                    <a:pt x="-49167" y="294200"/>
                    <a:pt x="147500" y="294200"/>
                  </a:cubicBezTo>
                  <a:cubicBezTo>
                    <a:pt x="344166" y="294200"/>
                    <a:pt x="344166" y="0"/>
                    <a:pt x="147500" y="0"/>
                  </a:cubicBezTo>
                  <a:close/>
                </a:path>
              </a:pathLst>
            </a:custGeom>
            <a:noFill/>
            <a:ln w="159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51F01798-7D59-4581-A5EC-D70BF2447666}"/>
                </a:ext>
              </a:extLst>
            </p:cNvPr>
            <p:cNvSpPr/>
            <p:nvPr/>
          </p:nvSpPr>
          <p:spPr>
            <a:xfrm>
              <a:off x="5890213" y="1924008"/>
              <a:ext cx="114233" cy="174103"/>
            </a:xfrm>
            <a:custGeom>
              <a:avLst/>
              <a:gdLst>
                <a:gd name="connsiteX0" fmla="*/ 110325 w 114233"/>
                <a:gd name="connsiteY0" fmla="*/ 133420 h 174103"/>
                <a:gd name="connsiteX1" fmla="*/ 49566 w 114233"/>
                <a:gd name="connsiteY1" fmla="*/ 13502 h 174103"/>
                <a:gd name="connsiteX2" fmla="*/ 12791 w 114233"/>
                <a:gd name="connsiteY2" fmla="*/ 3908 h 174103"/>
                <a:gd name="connsiteX3" fmla="*/ 3198 w 114233"/>
                <a:gd name="connsiteY3" fmla="*/ 40683 h 174103"/>
                <a:gd name="connsiteX4" fmla="*/ 63957 w 114233"/>
                <a:gd name="connsiteY4" fmla="*/ 160602 h 174103"/>
                <a:gd name="connsiteX5" fmla="*/ 100731 w 114233"/>
                <a:gd name="connsiteY5" fmla="*/ 170195 h 174103"/>
                <a:gd name="connsiteX6" fmla="*/ 110325 w 114233"/>
                <a:gd name="connsiteY6" fmla="*/ 133420 h 17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33" h="174103">
                  <a:moveTo>
                    <a:pt x="110325" y="133420"/>
                  </a:moveTo>
                  <a:cubicBezTo>
                    <a:pt x="89539" y="93447"/>
                    <a:pt x="70352" y="53475"/>
                    <a:pt x="49566" y="13502"/>
                  </a:cubicBezTo>
                  <a:cubicBezTo>
                    <a:pt x="43171" y="711"/>
                    <a:pt x="23984" y="-4086"/>
                    <a:pt x="12791" y="3908"/>
                  </a:cubicBezTo>
                  <a:cubicBezTo>
                    <a:pt x="0" y="11903"/>
                    <a:pt x="-3198" y="27892"/>
                    <a:pt x="3198" y="40683"/>
                  </a:cubicBezTo>
                  <a:cubicBezTo>
                    <a:pt x="23984" y="80656"/>
                    <a:pt x="43171" y="120629"/>
                    <a:pt x="63957" y="160602"/>
                  </a:cubicBezTo>
                  <a:cubicBezTo>
                    <a:pt x="70352" y="173393"/>
                    <a:pt x="89539" y="178190"/>
                    <a:pt x="100731" y="170195"/>
                  </a:cubicBezTo>
                  <a:cubicBezTo>
                    <a:pt x="113523" y="162201"/>
                    <a:pt x="118319" y="147811"/>
                    <a:pt x="110325" y="133420"/>
                  </a:cubicBezTo>
                  <a:close/>
                </a:path>
              </a:pathLst>
            </a:custGeom>
            <a:solidFill>
              <a:srgbClr val="000000"/>
            </a:solidFill>
            <a:ln w="1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id="{7AD122BD-5E86-4277-AC7F-ED2A1BE5C6F2}"/>
                </a:ext>
              </a:extLst>
            </p:cNvPr>
            <p:cNvSpPr/>
            <p:nvPr/>
          </p:nvSpPr>
          <p:spPr>
            <a:xfrm>
              <a:off x="5843844" y="1691206"/>
              <a:ext cx="93123" cy="70397"/>
            </a:xfrm>
            <a:custGeom>
              <a:avLst/>
              <a:gdLst>
                <a:gd name="connsiteX0" fmla="*/ 92737 w 93123"/>
                <a:gd name="connsiteY0" fmla="*/ 59231 h 70397"/>
                <a:gd name="connsiteX1" fmla="*/ 9594 w 93123"/>
                <a:gd name="connsiteY1" fmla="*/ 71 h 70397"/>
                <a:gd name="connsiteX2" fmla="*/ 0 w 93123"/>
                <a:gd name="connsiteY2" fmla="*/ 9664 h 70397"/>
                <a:gd name="connsiteX3" fmla="*/ 9594 w 93123"/>
                <a:gd name="connsiteY3" fmla="*/ 19258 h 70397"/>
                <a:gd name="connsiteX4" fmla="*/ 75149 w 93123"/>
                <a:gd name="connsiteY4" fmla="*/ 64027 h 70397"/>
                <a:gd name="connsiteX5" fmla="*/ 92737 w 93123"/>
                <a:gd name="connsiteY5" fmla="*/ 59231 h 7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123" h="70397">
                  <a:moveTo>
                    <a:pt x="92737" y="59231"/>
                  </a:moveTo>
                  <a:cubicBezTo>
                    <a:pt x="81545" y="24055"/>
                    <a:pt x="46368" y="-1528"/>
                    <a:pt x="9594" y="71"/>
                  </a:cubicBezTo>
                  <a:cubicBezTo>
                    <a:pt x="4797" y="71"/>
                    <a:pt x="0" y="3269"/>
                    <a:pt x="0" y="9664"/>
                  </a:cubicBezTo>
                  <a:cubicBezTo>
                    <a:pt x="0" y="14461"/>
                    <a:pt x="4797" y="19258"/>
                    <a:pt x="9594" y="19258"/>
                  </a:cubicBezTo>
                  <a:cubicBezTo>
                    <a:pt x="38374" y="17659"/>
                    <a:pt x="67154" y="36846"/>
                    <a:pt x="75149" y="64027"/>
                  </a:cubicBezTo>
                  <a:cubicBezTo>
                    <a:pt x="78347" y="75220"/>
                    <a:pt x="95935" y="70423"/>
                    <a:pt x="92737" y="59231"/>
                  </a:cubicBezTo>
                  <a:close/>
                </a:path>
              </a:pathLst>
            </a:custGeom>
            <a:solidFill>
              <a:srgbClr val="000000"/>
            </a:solidFill>
            <a:ln w="1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ECA22FA9-905B-4639-947B-C8BB0327E039}"/>
                </a:ext>
              </a:extLst>
            </p:cNvPr>
            <p:cNvSpPr/>
            <p:nvPr/>
          </p:nvSpPr>
          <p:spPr>
            <a:xfrm>
              <a:off x="5934272" y="1784014"/>
              <a:ext cx="20608" cy="19186"/>
            </a:xfrm>
            <a:custGeom>
              <a:avLst/>
              <a:gdLst>
                <a:gd name="connsiteX0" fmla="*/ 19898 w 20608"/>
                <a:gd name="connsiteY0" fmla="*/ 7995 h 19186"/>
                <a:gd name="connsiteX1" fmla="*/ 18299 w 20608"/>
                <a:gd name="connsiteY1" fmla="*/ 3198 h 19186"/>
                <a:gd name="connsiteX2" fmla="*/ 16700 w 20608"/>
                <a:gd name="connsiteY2" fmla="*/ 1599 h 19186"/>
                <a:gd name="connsiteX3" fmla="*/ 11903 w 20608"/>
                <a:gd name="connsiteY3" fmla="*/ 0 h 19186"/>
                <a:gd name="connsiteX4" fmla="*/ 8705 w 20608"/>
                <a:gd name="connsiteY4" fmla="*/ 0 h 19186"/>
                <a:gd name="connsiteX5" fmla="*/ 5507 w 20608"/>
                <a:gd name="connsiteY5" fmla="*/ 0 h 19186"/>
                <a:gd name="connsiteX6" fmla="*/ 2309 w 20608"/>
                <a:gd name="connsiteY6" fmla="*/ 1599 h 19186"/>
                <a:gd name="connsiteX7" fmla="*/ 710 w 20608"/>
                <a:gd name="connsiteY7" fmla="*/ 4797 h 19186"/>
                <a:gd name="connsiteX8" fmla="*/ 710 w 20608"/>
                <a:gd name="connsiteY8" fmla="*/ 7995 h 19186"/>
                <a:gd name="connsiteX9" fmla="*/ 710 w 20608"/>
                <a:gd name="connsiteY9" fmla="*/ 11192 h 19186"/>
                <a:gd name="connsiteX10" fmla="*/ 2309 w 20608"/>
                <a:gd name="connsiteY10" fmla="*/ 15989 h 19186"/>
                <a:gd name="connsiteX11" fmla="*/ 3908 w 20608"/>
                <a:gd name="connsiteY11" fmla="*/ 17588 h 19186"/>
                <a:gd name="connsiteX12" fmla="*/ 8705 w 20608"/>
                <a:gd name="connsiteY12" fmla="*/ 19187 h 19186"/>
                <a:gd name="connsiteX13" fmla="*/ 11903 w 20608"/>
                <a:gd name="connsiteY13" fmla="*/ 19187 h 19186"/>
                <a:gd name="connsiteX14" fmla="*/ 15101 w 20608"/>
                <a:gd name="connsiteY14" fmla="*/ 19187 h 19186"/>
                <a:gd name="connsiteX15" fmla="*/ 18299 w 20608"/>
                <a:gd name="connsiteY15" fmla="*/ 17588 h 19186"/>
                <a:gd name="connsiteX16" fmla="*/ 19898 w 20608"/>
                <a:gd name="connsiteY16" fmla="*/ 14390 h 19186"/>
                <a:gd name="connsiteX17" fmla="*/ 19898 w 20608"/>
                <a:gd name="connsiteY17" fmla="*/ 11192 h 19186"/>
                <a:gd name="connsiteX18" fmla="*/ 19898 w 20608"/>
                <a:gd name="connsiteY18" fmla="*/ 7995 h 1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608" h="19186">
                  <a:moveTo>
                    <a:pt x="19898" y="7995"/>
                  </a:moveTo>
                  <a:cubicBezTo>
                    <a:pt x="19898" y="6396"/>
                    <a:pt x="18299" y="4797"/>
                    <a:pt x="18299" y="3198"/>
                  </a:cubicBezTo>
                  <a:cubicBezTo>
                    <a:pt x="18299" y="3198"/>
                    <a:pt x="16700" y="1599"/>
                    <a:pt x="16700" y="1599"/>
                  </a:cubicBezTo>
                  <a:cubicBezTo>
                    <a:pt x="15101" y="0"/>
                    <a:pt x="13502" y="0"/>
                    <a:pt x="11903" y="0"/>
                  </a:cubicBezTo>
                  <a:lnTo>
                    <a:pt x="8705" y="0"/>
                  </a:lnTo>
                  <a:cubicBezTo>
                    <a:pt x="7106" y="0"/>
                    <a:pt x="5507" y="0"/>
                    <a:pt x="5507" y="0"/>
                  </a:cubicBezTo>
                  <a:cubicBezTo>
                    <a:pt x="3908" y="0"/>
                    <a:pt x="3908" y="1599"/>
                    <a:pt x="2309" y="1599"/>
                  </a:cubicBezTo>
                  <a:cubicBezTo>
                    <a:pt x="710" y="3198"/>
                    <a:pt x="710" y="3198"/>
                    <a:pt x="710" y="4797"/>
                  </a:cubicBezTo>
                  <a:cubicBezTo>
                    <a:pt x="710" y="6396"/>
                    <a:pt x="-888" y="6396"/>
                    <a:pt x="710" y="7995"/>
                  </a:cubicBezTo>
                  <a:cubicBezTo>
                    <a:pt x="710" y="9593"/>
                    <a:pt x="710" y="9593"/>
                    <a:pt x="710" y="11192"/>
                  </a:cubicBezTo>
                  <a:cubicBezTo>
                    <a:pt x="710" y="12791"/>
                    <a:pt x="2309" y="14390"/>
                    <a:pt x="2309" y="15989"/>
                  </a:cubicBezTo>
                  <a:cubicBezTo>
                    <a:pt x="2309" y="15989"/>
                    <a:pt x="3908" y="17588"/>
                    <a:pt x="3908" y="17588"/>
                  </a:cubicBezTo>
                  <a:cubicBezTo>
                    <a:pt x="5507" y="19187"/>
                    <a:pt x="7106" y="19187"/>
                    <a:pt x="8705" y="19187"/>
                  </a:cubicBezTo>
                  <a:lnTo>
                    <a:pt x="11903" y="19187"/>
                  </a:lnTo>
                  <a:cubicBezTo>
                    <a:pt x="13502" y="19187"/>
                    <a:pt x="15101" y="19187"/>
                    <a:pt x="15101" y="19187"/>
                  </a:cubicBezTo>
                  <a:cubicBezTo>
                    <a:pt x="16700" y="19187"/>
                    <a:pt x="16700" y="17588"/>
                    <a:pt x="18299" y="17588"/>
                  </a:cubicBezTo>
                  <a:cubicBezTo>
                    <a:pt x="19898" y="15989"/>
                    <a:pt x="19898" y="15989"/>
                    <a:pt x="19898" y="14390"/>
                  </a:cubicBezTo>
                  <a:cubicBezTo>
                    <a:pt x="19898" y="12791"/>
                    <a:pt x="21497" y="12791"/>
                    <a:pt x="19898" y="11192"/>
                  </a:cubicBezTo>
                  <a:cubicBezTo>
                    <a:pt x="19898" y="9593"/>
                    <a:pt x="19898" y="7995"/>
                    <a:pt x="19898" y="7995"/>
                  </a:cubicBezTo>
                  <a:close/>
                </a:path>
              </a:pathLst>
            </a:custGeom>
            <a:solidFill>
              <a:srgbClr val="000000"/>
            </a:solidFill>
            <a:ln w="1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กราฟิก 2">
            <a:extLst>
              <a:ext uri="{FF2B5EF4-FFF2-40B4-BE49-F238E27FC236}">
                <a16:creationId xmlns:a16="http://schemas.microsoft.com/office/drawing/2014/main" id="{6B9E0A7A-6620-4F4E-ABF8-A4EE85012C8E}"/>
              </a:ext>
            </a:extLst>
          </p:cNvPr>
          <p:cNvGrpSpPr/>
          <p:nvPr/>
        </p:nvGrpSpPr>
        <p:grpSpPr>
          <a:xfrm>
            <a:off x="3596871" y="2579594"/>
            <a:ext cx="301705" cy="446807"/>
            <a:chOff x="5702740" y="2738565"/>
            <a:chExt cx="301705" cy="446807"/>
          </a:xfrm>
        </p:grpSpPr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463FF1F5-F82C-4911-ABC7-B4D7F55DDAFC}"/>
                </a:ext>
              </a:extLst>
            </p:cNvPr>
            <p:cNvSpPr/>
            <p:nvPr/>
          </p:nvSpPr>
          <p:spPr>
            <a:xfrm>
              <a:off x="5702740" y="2738565"/>
              <a:ext cx="294999" cy="294199"/>
            </a:xfrm>
            <a:custGeom>
              <a:avLst/>
              <a:gdLst>
                <a:gd name="connsiteX0" fmla="*/ 147500 w 294999"/>
                <a:gd name="connsiteY0" fmla="*/ 0 h 294199"/>
                <a:gd name="connsiteX1" fmla="*/ 147500 w 294999"/>
                <a:gd name="connsiteY1" fmla="*/ 294200 h 294199"/>
                <a:gd name="connsiteX2" fmla="*/ 147500 w 294999"/>
                <a:gd name="connsiteY2" fmla="*/ 0 h 29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999" h="294199">
                  <a:moveTo>
                    <a:pt x="147500" y="0"/>
                  </a:moveTo>
                  <a:cubicBezTo>
                    <a:pt x="-49167" y="0"/>
                    <a:pt x="-49167" y="294200"/>
                    <a:pt x="147500" y="294200"/>
                  </a:cubicBezTo>
                  <a:cubicBezTo>
                    <a:pt x="344166" y="294200"/>
                    <a:pt x="344166" y="0"/>
                    <a:pt x="147500" y="0"/>
                  </a:cubicBezTo>
                  <a:close/>
                </a:path>
              </a:pathLst>
            </a:custGeom>
            <a:noFill/>
            <a:ln w="159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รูปแบบอิสระ: รูปร่าง 38">
              <a:extLst>
                <a:ext uri="{FF2B5EF4-FFF2-40B4-BE49-F238E27FC236}">
                  <a16:creationId xmlns:a16="http://schemas.microsoft.com/office/drawing/2014/main" id="{D005DFC4-524E-4225-B7AA-CAF929D7909E}"/>
                </a:ext>
              </a:extLst>
            </p:cNvPr>
            <p:cNvSpPr/>
            <p:nvPr/>
          </p:nvSpPr>
          <p:spPr>
            <a:xfrm>
              <a:off x="5890213" y="3011269"/>
              <a:ext cx="114233" cy="174103"/>
            </a:xfrm>
            <a:custGeom>
              <a:avLst/>
              <a:gdLst>
                <a:gd name="connsiteX0" fmla="*/ 110325 w 114233"/>
                <a:gd name="connsiteY0" fmla="*/ 133420 h 174103"/>
                <a:gd name="connsiteX1" fmla="*/ 49566 w 114233"/>
                <a:gd name="connsiteY1" fmla="*/ 13502 h 174103"/>
                <a:gd name="connsiteX2" fmla="*/ 12791 w 114233"/>
                <a:gd name="connsiteY2" fmla="*/ 3908 h 174103"/>
                <a:gd name="connsiteX3" fmla="*/ 3198 w 114233"/>
                <a:gd name="connsiteY3" fmla="*/ 40683 h 174103"/>
                <a:gd name="connsiteX4" fmla="*/ 63957 w 114233"/>
                <a:gd name="connsiteY4" fmla="*/ 160602 h 174103"/>
                <a:gd name="connsiteX5" fmla="*/ 100731 w 114233"/>
                <a:gd name="connsiteY5" fmla="*/ 170195 h 174103"/>
                <a:gd name="connsiteX6" fmla="*/ 110325 w 114233"/>
                <a:gd name="connsiteY6" fmla="*/ 133420 h 17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33" h="174103">
                  <a:moveTo>
                    <a:pt x="110325" y="133420"/>
                  </a:moveTo>
                  <a:cubicBezTo>
                    <a:pt x="89539" y="93447"/>
                    <a:pt x="70352" y="53475"/>
                    <a:pt x="49566" y="13502"/>
                  </a:cubicBezTo>
                  <a:cubicBezTo>
                    <a:pt x="43171" y="711"/>
                    <a:pt x="23984" y="-4086"/>
                    <a:pt x="12791" y="3908"/>
                  </a:cubicBezTo>
                  <a:cubicBezTo>
                    <a:pt x="0" y="11903"/>
                    <a:pt x="-3198" y="27892"/>
                    <a:pt x="3198" y="40683"/>
                  </a:cubicBezTo>
                  <a:cubicBezTo>
                    <a:pt x="23984" y="80656"/>
                    <a:pt x="43171" y="120629"/>
                    <a:pt x="63957" y="160602"/>
                  </a:cubicBezTo>
                  <a:cubicBezTo>
                    <a:pt x="70352" y="173393"/>
                    <a:pt x="89539" y="178190"/>
                    <a:pt x="100731" y="170195"/>
                  </a:cubicBezTo>
                  <a:cubicBezTo>
                    <a:pt x="113523" y="162201"/>
                    <a:pt x="118319" y="147811"/>
                    <a:pt x="110325" y="133420"/>
                  </a:cubicBezTo>
                  <a:close/>
                </a:path>
              </a:pathLst>
            </a:custGeom>
            <a:solidFill>
              <a:srgbClr val="000000"/>
            </a:solidFill>
            <a:ln w="1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39B8FC45-ACE0-4A08-A691-23B45F4412DA}"/>
                </a:ext>
              </a:extLst>
            </p:cNvPr>
            <p:cNvSpPr/>
            <p:nvPr/>
          </p:nvSpPr>
          <p:spPr>
            <a:xfrm>
              <a:off x="5843844" y="2778467"/>
              <a:ext cx="93123" cy="70397"/>
            </a:xfrm>
            <a:custGeom>
              <a:avLst/>
              <a:gdLst>
                <a:gd name="connsiteX0" fmla="*/ 92737 w 93123"/>
                <a:gd name="connsiteY0" fmla="*/ 59231 h 70397"/>
                <a:gd name="connsiteX1" fmla="*/ 9594 w 93123"/>
                <a:gd name="connsiteY1" fmla="*/ 71 h 70397"/>
                <a:gd name="connsiteX2" fmla="*/ 0 w 93123"/>
                <a:gd name="connsiteY2" fmla="*/ 9665 h 70397"/>
                <a:gd name="connsiteX3" fmla="*/ 9594 w 93123"/>
                <a:gd name="connsiteY3" fmla="*/ 19258 h 70397"/>
                <a:gd name="connsiteX4" fmla="*/ 75149 w 93123"/>
                <a:gd name="connsiteY4" fmla="*/ 64028 h 70397"/>
                <a:gd name="connsiteX5" fmla="*/ 92737 w 93123"/>
                <a:gd name="connsiteY5" fmla="*/ 59231 h 7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123" h="70397">
                  <a:moveTo>
                    <a:pt x="92737" y="59231"/>
                  </a:moveTo>
                  <a:cubicBezTo>
                    <a:pt x="81545" y="24055"/>
                    <a:pt x="46368" y="-1528"/>
                    <a:pt x="9594" y="71"/>
                  </a:cubicBezTo>
                  <a:cubicBezTo>
                    <a:pt x="4797" y="71"/>
                    <a:pt x="0" y="3269"/>
                    <a:pt x="0" y="9665"/>
                  </a:cubicBezTo>
                  <a:cubicBezTo>
                    <a:pt x="0" y="14461"/>
                    <a:pt x="4797" y="19258"/>
                    <a:pt x="9594" y="19258"/>
                  </a:cubicBezTo>
                  <a:cubicBezTo>
                    <a:pt x="38374" y="17659"/>
                    <a:pt x="67154" y="36846"/>
                    <a:pt x="75149" y="64028"/>
                  </a:cubicBezTo>
                  <a:cubicBezTo>
                    <a:pt x="78347" y="75220"/>
                    <a:pt x="95935" y="70423"/>
                    <a:pt x="92737" y="59231"/>
                  </a:cubicBezTo>
                  <a:close/>
                </a:path>
              </a:pathLst>
            </a:custGeom>
            <a:solidFill>
              <a:srgbClr val="000000"/>
            </a:solidFill>
            <a:ln w="1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รูปแบบอิสระ: รูปร่าง 40">
              <a:extLst>
                <a:ext uri="{FF2B5EF4-FFF2-40B4-BE49-F238E27FC236}">
                  <a16:creationId xmlns:a16="http://schemas.microsoft.com/office/drawing/2014/main" id="{3E01796B-825D-4C66-A745-5D399BB61652}"/>
                </a:ext>
              </a:extLst>
            </p:cNvPr>
            <p:cNvSpPr/>
            <p:nvPr/>
          </p:nvSpPr>
          <p:spPr>
            <a:xfrm>
              <a:off x="5934272" y="2871275"/>
              <a:ext cx="20608" cy="19186"/>
            </a:xfrm>
            <a:custGeom>
              <a:avLst/>
              <a:gdLst>
                <a:gd name="connsiteX0" fmla="*/ 19898 w 20608"/>
                <a:gd name="connsiteY0" fmla="*/ 7995 h 19186"/>
                <a:gd name="connsiteX1" fmla="*/ 18299 w 20608"/>
                <a:gd name="connsiteY1" fmla="*/ 3198 h 19186"/>
                <a:gd name="connsiteX2" fmla="*/ 16700 w 20608"/>
                <a:gd name="connsiteY2" fmla="*/ 1599 h 19186"/>
                <a:gd name="connsiteX3" fmla="*/ 11903 w 20608"/>
                <a:gd name="connsiteY3" fmla="*/ 0 h 19186"/>
                <a:gd name="connsiteX4" fmla="*/ 8705 w 20608"/>
                <a:gd name="connsiteY4" fmla="*/ 0 h 19186"/>
                <a:gd name="connsiteX5" fmla="*/ 5507 w 20608"/>
                <a:gd name="connsiteY5" fmla="*/ 0 h 19186"/>
                <a:gd name="connsiteX6" fmla="*/ 2309 w 20608"/>
                <a:gd name="connsiteY6" fmla="*/ 1599 h 19186"/>
                <a:gd name="connsiteX7" fmla="*/ 710 w 20608"/>
                <a:gd name="connsiteY7" fmla="*/ 4797 h 19186"/>
                <a:gd name="connsiteX8" fmla="*/ 710 w 20608"/>
                <a:gd name="connsiteY8" fmla="*/ 7995 h 19186"/>
                <a:gd name="connsiteX9" fmla="*/ 710 w 20608"/>
                <a:gd name="connsiteY9" fmla="*/ 11192 h 19186"/>
                <a:gd name="connsiteX10" fmla="*/ 2309 w 20608"/>
                <a:gd name="connsiteY10" fmla="*/ 15989 h 19186"/>
                <a:gd name="connsiteX11" fmla="*/ 3908 w 20608"/>
                <a:gd name="connsiteY11" fmla="*/ 17588 h 19186"/>
                <a:gd name="connsiteX12" fmla="*/ 8705 w 20608"/>
                <a:gd name="connsiteY12" fmla="*/ 19187 h 19186"/>
                <a:gd name="connsiteX13" fmla="*/ 11903 w 20608"/>
                <a:gd name="connsiteY13" fmla="*/ 19187 h 19186"/>
                <a:gd name="connsiteX14" fmla="*/ 15101 w 20608"/>
                <a:gd name="connsiteY14" fmla="*/ 19187 h 19186"/>
                <a:gd name="connsiteX15" fmla="*/ 18299 w 20608"/>
                <a:gd name="connsiteY15" fmla="*/ 17588 h 19186"/>
                <a:gd name="connsiteX16" fmla="*/ 19898 w 20608"/>
                <a:gd name="connsiteY16" fmla="*/ 14390 h 19186"/>
                <a:gd name="connsiteX17" fmla="*/ 19898 w 20608"/>
                <a:gd name="connsiteY17" fmla="*/ 11192 h 19186"/>
                <a:gd name="connsiteX18" fmla="*/ 19898 w 20608"/>
                <a:gd name="connsiteY18" fmla="*/ 7995 h 1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608" h="19186">
                  <a:moveTo>
                    <a:pt x="19898" y="7995"/>
                  </a:moveTo>
                  <a:cubicBezTo>
                    <a:pt x="19898" y="6396"/>
                    <a:pt x="18299" y="4797"/>
                    <a:pt x="18299" y="3198"/>
                  </a:cubicBezTo>
                  <a:cubicBezTo>
                    <a:pt x="18299" y="3198"/>
                    <a:pt x="16700" y="1599"/>
                    <a:pt x="16700" y="1599"/>
                  </a:cubicBezTo>
                  <a:cubicBezTo>
                    <a:pt x="15101" y="0"/>
                    <a:pt x="13502" y="0"/>
                    <a:pt x="11903" y="0"/>
                  </a:cubicBezTo>
                  <a:lnTo>
                    <a:pt x="8705" y="0"/>
                  </a:lnTo>
                  <a:cubicBezTo>
                    <a:pt x="7106" y="0"/>
                    <a:pt x="5507" y="0"/>
                    <a:pt x="5507" y="0"/>
                  </a:cubicBezTo>
                  <a:cubicBezTo>
                    <a:pt x="3908" y="0"/>
                    <a:pt x="3908" y="1599"/>
                    <a:pt x="2309" y="1599"/>
                  </a:cubicBezTo>
                  <a:cubicBezTo>
                    <a:pt x="710" y="3198"/>
                    <a:pt x="710" y="3198"/>
                    <a:pt x="710" y="4797"/>
                  </a:cubicBezTo>
                  <a:cubicBezTo>
                    <a:pt x="710" y="6396"/>
                    <a:pt x="-888" y="6396"/>
                    <a:pt x="710" y="7995"/>
                  </a:cubicBezTo>
                  <a:cubicBezTo>
                    <a:pt x="710" y="9593"/>
                    <a:pt x="710" y="9593"/>
                    <a:pt x="710" y="11192"/>
                  </a:cubicBezTo>
                  <a:cubicBezTo>
                    <a:pt x="710" y="12791"/>
                    <a:pt x="2309" y="14390"/>
                    <a:pt x="2309" y="15989"/>
                  </a:cubicBezTo>
                  <a:cubicBezTo>
                    <a:pt x="2309" y="15989"/>
                    <a:pt x="3908" y="17588"/>
                    <a:pt x="3908" y="17588"/>
                  </a:cubicBezTo>
                  <a:cubicBezTo>
                    <a:pt x="5507" y="19187"/>
                    <a:pt x="7106" y="19187"/>
                    <a:pt x="8705" y="19187"/>
                  </a:cubicBezTo>
                  <a:lnTo>
                    <a:pt x="11903" y="19187"/>
                  </a:lnTo>
                  <a:cubicBezTo>
                    <a:pt x="13502" y="19187"/>
                    <a:pt x="15101" y="19187"/>
                    <a:pt x="15101" y="19187"/>
                  </a:cubicBezTo>
                  <a:cubicBezTo>
                    <a:pt x="16700" y="19187"/>
                    <a:pt x="16700" y="17588"/>
                    <a:pt x="18299" y="17588"/>
                  </a:cubicBezTo>
                  <a:cubicBezTo>
                    <a:pt x="19898" y="15989"/>
                    <a:pt x="19898" y="15989"/>
                    <a:pt x="19898" y="14390"/>
                  </a:cubicBezTo>
                  <a:cubicBezTo>
                    <a:pt x="19898" y="12791"/>
                    <a:pt x="21497" y="12791"/>
                    <a:pt x="19898" y="11192"/>
                  </a:cubicBezTo>
                  <a:cubicBezTo>
                    <a:pt x="19898" y="9593"/>
                    <a:pt x="19898" y="7995"/>
                    <a:pt x="19898" y="7995"/>
                  </a:cubicBezTo>
                  <a:close/>
                </a:path>
              </a:pathLst>
            </a:custGeom>
            <a:solidFill>
              <a:srgbClr val="000000"/>
            </a:solidFill>
            <a:ln w="1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กราฟิก 2">
            <a:extLst>
              <a:ext uri="{FF2B5EF4-FFF2-40B4-BE49-F238E27FC236}">
                <a16:creationId xmlns:a16="http://schemas.microsoft.com/office/drawing/2014/main" id="{4195F7F8-BA8E-497B-849D-F5DAC1492CF9}"/>
              </a:ext>
            </a:extLst>
          </p:cNvPr>
          <p:cNvGrpSpPr/>
          <p:nvPr/>
        </p:nvGrpSpPr>
        <p:grpSpPr>
          <a:xfrm>
            <a:off x="3590165" y="3681789"/>
            <a:ext cx="301705" cy="446807"/>
            <a:chOff x="5702740" y="3825826"/>
            <a:chExt cx="301705" cy="446807"/>
          </a:xfrm>
        </p:grpSpPr>
        <p:sp>
          <p:nvSpPr>
            <p:cNvPr id="43" name="รูปแบบอิสระ: รูปร่าง 42">
              <a:extLst>
                <a:ext uri="{FF2B5EF4-FFF2-40B4-BE49-F238E27FC236}">
                  <a16:creationId xmlns:a16="http://schemas.microsoft.com/office/drawing/2014/main" id="{CCCC9102-95AE-4F1F-ADA5-7A18FFD8F9F7}"/>
                </a:ext>
              </a:extLst>
            </p:cNvPr>
            <p:cNvSpPr/>
            <p:nvPr/>
          </p:nvSpPr>
          <p:spPr>
            <a:xfrm>
              <a:off x="5702740" y="3825826"/>
              <a:ext cx="294999" cy="294199"/>
            </a:xfrm>
            <a:custGeom>
              <a:avLst/>
              <a:gdLst>
                <a:gd name="connsiteX0" fmla="*/ 147500 w 294999"/>
                <a:gd name="connsiteY0" fmla="*/ 0 h 294199"/>
                <a:gd name="connsiteX1" fmla="*/ 147500 w 294999"/>
                <a:gd name="connsiteY1" fmla="*/ 294200 h 294199"/>
                <a:gd name="connsiteX2" fmla="*/ 147500 w 294999"/>
                <a:gd name="connsiteY2" fmla="*/ 0 h 29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4999" h="294199">
                  <a:moveTo>
                    <a:pt x="147500" y="0"/>
                  </a:moveTo>
                  <a:cubicBezTo>
                    <a:pt x="-49167" y="0"/>
                    <a:pt x="-49167" y="294200"/>
                    <a:pt x="147500" y="294200"/>
                  </a:cubicBezTo>
                  <a:cubicBezTo>
                    <a:pt x="344166" y="294200"/>
                    <a:pt x="344166" y="0"/>
                    <a:pt x="147500" y="0"/>
                  </a:cubicBezTo>
                  <a:close/>
                </a:path>
              </a:pathLst>
            </a:custGeom>
            <a:noFill/>
            <a:ln w="1597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รูปแบบอิสระ: รูปร่าง 43">
              <a:extLst>
                <a:ext uri="{FF2B5EF4-FFF2-40B4-BE49-F238E27FC236}">
                  <a16:creationId xmlns:a16="http://schemas.microsoft.com/office/drawing/2014/main" id="{9A578309-B9FD-45FA-9EF1-25806C6BE4C2}"/>
                </a:ext>
              </a:extLst>
            </p:cNvPr>
            <p:cNvSpPr/>
            <p:nvPr/>
          </p:nvSpPr>
          <p:spPr>
            <a:xfrm>
              <a:off x="5890213" y="4098529"/>
              <a:ext cx="114233" cy="174104"/>
            </a:xfrm>
            <a:custGeom>
              <a:avLst/>
              <a:gdLst>
                <a:gd name="connsiteX0" fmla="*/ 110325 w 114233"/>
                <a:gd name="connsiteY0" fmla="*/ 133420 h 174104"/>
                <a:gd name="connsiteX1" fmla="*/ 49566 w 114233"/>
                <a:gd name="connsiteY1" fmla="*/ 13502 h 174104"/>
                <a:gd name="connsiteX2" fmla="*/ 12791 w 114233"/>
                <a:gd name="connsiteY2" fmla="*/ 3908 h 174104"/>
                <a:gd name="connsiteX3" fmla="*/ 3198 w 114233"/>
                <a:gd name="connsiteY3" fmla="*/ 40684 h 174104"/>
                <a:gd name="connsiteX4" fmla="*/ 63957 w 114233"/>
                <a:gd name="connsiteY4" fmla="*/ 160602 h 174104"/>
                <a:gd name="connsiteX5" fmla="*/ 100731 w 114233"/>
                <a:gd name="connsiteY5" fmla="*/ 170196 h 174104"/>
                <a:gd name="connsiteX6" fmla="*/ 110325 w 114233"/>
                <a:gd name="connsiteY6" fmla="*/ 133420 h 17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33" h="174104">
                  <a:moveTo>
                    <a:pt x="110325" y="133420"/>
                  </a:moveTo>
                  <a:cubicBezTo>
                    <a:pt x="89539" y="93448"/>
                    <a:pt x="70352" y="53475"/>
                    <a:pt x="49566" y="13502"/>
                  </a:cubicBezTo>
                  <a:cubicBezTo>
                    <a:pt x="43171" y="711"/>
                    <a:pt x="23984" y="-4086"/>
                    <a:pt x="12791" y="3908"/>
                  </a:cubicBezTo>
                  <a:cubicBezTo>
                    <a:pt x="0" y="11903"/>
                    <a:pt x="-3198" y="27892"/>
                    <a:pt x="3198" y="40684"/>
                  </a:cubicBezTo>
                  <a:cubicBezTo>
                    <a:pt x="23984" y="80656"/>
                    <a:pt x="43171" y="120629"/>
                    <a:pt x="63957" y="160602"/>
                  </a:cubicBezTo>
                  <a:cubicBezTo>
                    <a:pt x="70352" y="173393"/>
                    <a:pt x="89539" y="178190"/>
                    <a:pt x="100731" y="170196"/>
                  </a:cubicBezTo>
                  <a:cubicBezTo>
                    <a:pt x="113523" y="162201"/>
                    <a:pt x="118319" y="147811"/>
                    <a:pt x="110325" y="133420"/>
                  </a:cubicBezTo>
                  <a:close/>
                </a:path>
              </a:pathLst>
            </a:custGeom>
            <a:solidFill>
              <a:srgbClr val="000000"/>
            </a:solidFill>
            <a:ln w="1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รูปแบบอิสระ: รูปร่าง 44">
              <a:extLst>
                <a:ext uri="{FF2B5EF4-FFF2-40B4-BE49-F238E27FC236}">
                  <a16:creationId xmlns:a16="http://schemas.microsoft.com/office/drawing/2014/main" id="{A93ABCF9-C3C0-4C1B-BB53-8E4C9AAE7097}"/>
                </a:ext>
              </a:extLst>
            </p:cNvPr>
            <p:cNvSpPr/>
            <p:nvPr/>
          </p:nvSpPr>
          <p:spPr>
            <a:xfrm>
              <a:off x="5843844" y="3865727"/>
              <a:ext cx="93123" cy="70397"/>
            </a:xfrm>
            <a:custGeom>
              <a:avLst/>
              <a:gdLst>
                <a:gd name="connsiteX0" fmla="*/ 92737 w 93123"/>
                <a:gd name="connsiteY0" fmla="*/ 59231 h 70397"/>
                <a:gd name="connsiteX1" fmla="*/ 9594 w 93123"/>
                <a:gd name="connsiteY1" fmla="*/ 71 h 70397"/>
                <a:gd name="connsiteX2" fmla="*/ 0 w 93123"/>
                <a:gd name="connsiteY2" fmla="*/ 9665 h 70397"/>
                <a:gd name="connsiteX3" fmla="*/ 9594 w 93123"/>
                <a:gd name="connsiteY3" fmla="*/ 19258 h 70397"/>
                <a:gd name="connsiteX4" fmla="*/ 75149 w 93123"/>
                <a:gd name="connsiteY4" fmla="*/ 64028 h 70397"/>
                <a:gd name="connsiteX5" fmla="*/ 92737 w 93123"/>
                <a:gd name="connsiteY5" fmla="*/ 59231 h 7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123" h="70397">
                  <a:moveTo>
                    <a:pt x="92737" y="59231"/>
                  </a:moveTo>
                  <a:cubicBezTo>
                    <a:pt x="81545" y="24055"/>
                    <a:pt x="46368" y="-1528"/>
                    <a:pt x="9594" y="71"/>
                  </a:cubicBezTo>
                  <a:cubicBezTo>
                    <a:pt x="4797" y="71"/>
                    <a:pt x="0" y="3269"/>
                    <a:pt x="0" y="9665"/>
                  </a:cubicBezTo>
                  <a:cubicBezTo>
                    <a:pt x="0" y="14461"/>
                    <a:pt x="4797" y="19258"/>
                    <a:pt x="9594" y="19258"/>
                  </a:cubicBezTo>
                  <a:cubicBezTo>
                    <a:pt x="38374" y="17659"/>
                    <a:pt x="67154" y="36846"/>
                    <a:pt x="75149" y="64028"/>
                  </a:cubicBezTo>
                  <a:cubicBezTo>
                    <a:pt x="78347" y="75220"/>
                    <a:pt x="95935" y="70423"/>
                    <a:pt x="92737" y="59231"/>
                  </a:cubicBezTo>
                  <a:close/>
                </a:path>
              </a:pathLst>
            </a:custGeom>
            <a:solidFill>
              <a:srgbClr val="000000"/>
            </a:solidFill>
            <a:ln w="1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รูปแบบอิสระ: รูปร่าง 45">
              <a:extLst>
                <a:ext uri="{FF2B5EF4-FFF2-40B4-BE49-F238E27FC236}">
                  <a16:creationId xmlns:a16="http://schemas.microsoft.com/office/drawing/2014/main" id="{5797DEFA-5281-4C5B-9160-497DE829C62B}"/>
                </a:ext>
              </a:extLst>
            </p:cNvPr>
            <p:cNvSpPr/>
            <p:nvPr/>
          </p:nvSpPr>
          <p:spPr>
            <a:xfrm>
              <a:off x="5934272" y="3958535"/>
              <a:ext cx="20608" cy="19186"/>
            </a:xfrm>
            <a:custGeom>
              <a:avLst/>
              <a:gdLst>
                <a:gd name="connsiteX0" fmla="*/ 19898 w 20608"/>
                <a:gd name="connsiteY0" fmla="*/ 7995 h 19186"/>
                <a:gd name="connsiteX1" fmla="*/ 18299 w 20608"/>
                <a:gd name="connsiteY1" fmla="*/ 3198 h 19186"/>
                <a:gd name="connsiteX2" fmla="*/ 16700 w 20608"/>
                <a:gd name="connsiteY2" fmla="*/ 1599 h 19186"/>
                <a:gd name="connsiteX3" fmla="*/ 11903 w 20608"/>
                <a:gd name="connsiteY3" fmla="*/ 0 h 19186"/>
                <a:gd name="connsiteX4" fmla="*/ 8705 w 20608"/>
                <a:gd name="connsiteY4" fmla="*/ 0 h 19186"/>
                <a:gd name="connsiteX5" fmla="*/ 5507 w 20608"/>
                <a:gd name="connsiteY5" fmla="*/ 0 h 19186"/>
                <a:gd name="connsiteX6" fmla="*/ 2309 w 20608"/>
                <a:gd name="connsiteY6" fmla="*/ 1599 h 19186"/>
                <a:gd name="connsiteX7" fmla="*/ 710 w 20608"/>
                <a:gd name="connsiteY7" fmla="*/ 4797 h 19186"/>
                <a:gd name="connsiteX8" fmla="*/ 710 w 20608"/>
                <a:gd name="connsiteY8" fmla="*/ 7995 h 19186"/>
                <a:gd name="connsiteX9" fmla="*/ 710 w 20608"/>
                <a:gd name="connsiteY9" fmla="*/ 11192 h 19186"/>
                <a:gd name="connsiteX10" fmla="*/ 2309 w 20608"/>
                <a:gd name="connsiteY10" fmla="*/ 15989 h 19186"/>
                <a:gd name="connsiteX11" fmla="*/ 3908 w 20608"/>
                <a:gd name="connsiteY11" fmla="*/ 17588 h 19186"/>
                <a:gd name="connsiteX12" fmla="*/ 8705 w 20608"/>
                <a:gd name="connsiteY12" fmla="*/ 19187 h 19186"/>
                <a:gd name="connsiteX13" fmla="*/ 11903 w 20608"/>
                <a:gd name="connsiteY13" fmla="*/ 19187 h 19186"/>
                <a:gd name="connsiteX14" fmla="*/ 15101 w 20608"/>
                <a:gd name="connsiteY14" fmla="*/ 19187 h 19186"/>
                <a:gd name="connsiteX15" fmla="*/ 18299 w 20608"/>
                <a:gd name="connsiteY15" fmla="*/ 17588 h 19186"/>
                <a:gd name="connsiteX16" fmla="*/ 19898 w 20608"/>
                <a:gd name="connsiteY16" fmla="*/ 14390 h 19186"/>
                <a:gd name="connsiteX17" fmla="*/ 19898 w 20608"/>
                <a:gd name="connsiteY17" fmla="*/ 11192 h 19186"/>
                <a:gd name="connsiteX18" fmla="*/ 19898 w 20608"/>
                <a:gd name="connsiteY18" fmla="*/ 7995 h 1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608" h="19186">
                  <a:moveTo>
                    <a:pt x="19898" y="7995"/>
                  </a:moveTo>
                  <a:cubicBezTo>
                    <a:pt x="19898" y="6396"/>
                    <a:pt x="18299" y="4797"/>
                    <a:pt x="18299" y="3198"/>
                  </a:cubicBezTo>
                  <a:cubicBezTo>
                    <a:pt x="18299" y="3198"/>
                    <a:pt x="16700" y="1599"/>
                    <a:pt x="16700" y="1599"/>
                  </a:cubicBezTo>
                  <a:cubicBezTo>
                    <a:pt x="15101" y="0"/>
                    <a:pt x="13502" y="0"/>
                    <a:pt x="11903" y="0"/>
                  </a:cubicBezTo>
                  <a:lnTo>
                    <a:pt x="8705" y="0"/>
                  </a:lnTo>
                  <a:cubicBezTo>
                    <a:pt x="7106" y="0"/>
                    <a:pt x="5507" y="0"/>
                    <a:pt x="5507" y="0"/>
                  </a:cubicBezTo>
                  <a:cubicBezTo>
                    <a:pt x="3908" y="0"/>
                    <a:pt x="3908" y="1599"/>
                    <a:pt x="2309" y="1599"/>
                  </a:cubicBezTo>
                  <a:cubicBezTo>
                    <a:pt x="710" y="3198"/>
                    <a:pt x="710" y="3198"/>
                    <a:pt x="710" y="4797"/>
                  </a:cubicBezTo>
                  <a:cubicBezTo>
                    <a:pt x="710" y="6396"/>
                    <a:pt x="-888" y="6396"/>
                    <a:pt x="710" y="7995"/>
                  </a:cubicBezTo>
                  <a:cubicBezTo>
                    <a:pt x="710" y="9593"/>
                    <a:pt x="710" y="9593"/>
                    <a:pt x="710" y="11192"/>
                  </a:cubicBezTo>
                  <a:cubicBezTo>
                    <a:pt x="710" y="12791"/>
                    <a:pt x="2309" y="14390"/>
                    <a:pt x="2309" y="15989"/>
                  </a:cubicBezTo>
                  <a:cubicBezTo>
                    <a:pt x="2309" y="15989"/>
                    <a:pt x="3908" y="17588"/>
                    <a:pt x="3908" y="17588"/>
                  </a:cubicBezTo>
                  <a:cubicBezTo>
                    <a:pt x="5507" y="19187"/>
                    <a:pt x="7106" y="19187"/>
                    <a:pt x="8705" y="19187"/>
                  </a:cubicBezTo>
                  <a:lnTo>
                    <a:pt x="11903" y="19187"/>
                  </a:lnTo>
                  <a:cubicBezTo>
                    <a:pt x="13502" y="19187"/>
                    <a:pt x="15101" y="19187"/>
                    <a:pt x="15101" y="19187"/>
                  </a:cubicBezTo>
                  <a:cubicBezTo>
                    <a:pt x="16700" y="19187"/>
                    <a:pt x="16700" y="17588"/>
                    <a:pt x="18299" y="17588"/>
                  </a:cubicBezTo>
                  <a:cubicBezTo>
                    <a:pt x="19898" y="15989"/>
                    <a:pt x="19898" y="15989"/>
                    <a:pt x="19898" y="14390"/>
                  </a:cubicBezTo>
                  <a:cubicBezTo>
                    <a:pt x="19898" y="12791"/>
                    <a:pt x="21497" y="12791"/>
                    <a:pt x="19898" y="11192"/>
                  </a:cubicBezTo>
                  <a:cubicBezTo>
                    <a:pt x="19898" y="9593"/>
                    <a:pt x="19898" y="7995"/>
                    <a:pt x="19898" y="7995"/>
                  </a:cubicBezTo>
                  <a:close/>
                </a:path>
              </a:pathLst>
            </a:custGeom>
            <a:solidFill>
              <a:srgbClr val="000000"/>
            </a:solidFill>
            <a:ln w="1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8" name="Picture Placeholder 6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1" r="15929" b="-400"/>
          <a:stretch/>
        </p:blipFill>
        <p:spPr>
          <a:xfrm>
            <a:off x="0" y="-21937"/>
            <a:ext cx="3472192" cy="5186573"/>
          </a:xfrm>
        </p:spPr>
      </p:pic>
      <p:grpSp>
        <p:nvGrpSpPr>
          <p:cNvPr id="70" name="กราฟิก 2"/>
          <p:cNvGrpSpPr/>
          <p:nvPr/>
        </p:nvGrpSpPr>
        <p:grpSpPr>
          <a:xfrm>
            <a:off x="7949484" y="3438545"/>
            <a:ext cx="1413444" cy="2425257"/>
            <a:chOff x="2268693" y="2112231"/>
            <a:chExt cx="2426542" cy="4163580"/>
          </a:xfrm>
        </p:grpSpPr>
        <p:sp>
          <p:nvSpPr>
            <p:cNvPr id="71" name="รูปแบบอิสระ: รูปร่าง 5"/>
            <p:cNvSpPr/>
            <p:nvPr/>
          </p:nvSpPr>
          <p:spPr>
            <a:xfrm>
              <a:off x="3590315" y="5398617"/>
              <a:ext cx="300092" cy="686261"/>
            </a:xfrm>
            <a:custGeom>
              <a:avLst/>
              <a:gdLst>
                <a:gd name="connsiteX0" fmla="*/ 218114 w 300092"/>
                <a:gd name="connsiteY0" fmla="*/ 3736 h 686261"/>
                <a:gd name="connsiteX1" fmla="*/ 85405 w 300092"/>
                <a:gd name="connsiteY1" fmla="*/ 54901 h 686261"/>
                <a:gd name="connsiteX2" fmla="*/ 662 w 300092"/>
                <a:gd name="connsiteY2" fmla="*/ 162028 h 686261"/>
                <a:gd name="connsiteX3" fmla="*/ 2261 w 300092"/>
                <a:gd name="connsiteY3" fmla="*/ 571350 h 686261"/>
                <a:gd name="connsiteX4" fmla="*/ 176543 w 300092"/>
                <a:gd name="connsiteY4" fmla="*/ 670482 h 686261"/>
                <a:gd name="connsiteX5" fmla="*/ 280472 w 300092"/>
                <a:gd name="connsiteY5" fmla="*/ 467421 h 686261"/>
                <a:gd name="connsiteX6" fmla="*/ 298060 w 300092"/>
                <a:gd name="connsiteY6" fmla="*/ 144440 h 686261"/>
                <a:gd name="connsiteX7" fmla="*/ 218114 w 300092"/>
                <a:gd name="connsiteY7" fmla="*/ 3736 h 68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92" h="686261">
                  <a:moveTo>
                    <a:pt x="218114" y="3736"/>
                  </a:moveTo>
                  <a:cubicBezTo>
                    <a:pt x="173345" y="-9056"/>
                    <a:pt x="110987" y="11731"/>
                    <a:pt x="85405" y="54901"/>
                  </a:cubicBezTo>
                  <a:cubicBezTo>
                    <a:pt x="40635" y="66094"/>
                    <a:pt x="662" y="101270"/>
                    <a:pt x="662" y="162028"/>
                  </a:cubicBezTo>
                  <a:cubicBezTo>
                    <a:pt x="-937" y="297936"/>
                    <a:pt x="662" y="435442"/>
                    <a:pt x="2261" y="571350"/>
                  </a:cubicBezTo>
                  <a:cubicBezTo>
                    <a:pt x="3860" y="659290"/>
                    <a:pt x="99795" y="715252"/>
                    <a:pt x="176543" y="670482"/>
                  </a:cubicBezTo>
                  <a:cubicBezTo>
                    <a:pt x="253290" y="627312"/>
                    <a:pt x="277274" y="552163"/>
                    <a:pt x="280472" y="467421"/>
                  </a:cubicBezTo>
                  <a:cubicBezTo>
                    <a:pt x="285269" y="358694"/>
                    <a:pt x="283670" y="253166"/>
                    <a:pt x="298060" y="144440"/>
                  </a:cubicBezTo>
                  <a:cubicBezTo>
                    <a:pt x="307653" y="83682"/>
                    <a:pt x="283670" y="22923"/>
                    <a:pt x="218114" y="3736"/>
                  </a:cubicBezTo>
                  <a:close/>
                </a:path>
              </a:pathLst>
            </a:custGeom>
            <a:solidFill>
              <a:srgbClr val="FFFFFF"/>
            </a:solidFill>
            <a:ln w="1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รูปแบบอิสระ: รูปร่าง 6"/>
            <p:cNvSpPr/>
            <p:nvPr/>
          </p:nvSpPr>
          <p:spPr>
            <a:xfrm>
              <a:off x="3119092" y="5418228"/>
              <a:ext cx="329615" cy="686119"/>
            </a:xfrm>
            <a:custGeom>
              <a:avLst/>
              <a:gdLst>
                <a:gd name="connsiteX0" fmla="*/ 220856 w 329615"/>
                <a:gd name="connsiteY0" fmla="*/ 41686 h 686119"/>
                <a:gd name="connsiteX1" fmla="*/ 14596 w 329615"/>
                <a:gd name="connsiteY1" fmla="*/ 145615 h 686119"/>
                <a:gd name="connsiteX2" fmla="*/ 206 w 329615"/>
                <a:gd name="connsiteY2" fmla="*/ 489381 h 686119"/>
                <a:gd name="connsiteX3" fmla="*/ 137712 w 329615"/>
                <a:gd name="connsiteY3" fmla="*/ 686047 h 686119"/>
                <a:gd name="connsiteX4" fmla="*/ 292807 w 329615"/>
                <a:gd name="connsiteY4" fmla="*/ 497376 h 686119"/>
                <a:gd name="connsiteX5" fmla="*/ 329581 w 329615"/>
                <a:gd name="connsiteY5" fmla="*/ 153610 h 686119"/>
                <a:gd name="connsiteX6" fmla="*/ 220856 w 329615"/>
                <a:gd name="connsiteY6" fmla="*/ 41686 h 68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9615" h="686119">
                  <a:moveTo>
                    <a:pt x="220856" y="41686"/>
                  </a:moveTo>
                  <a:cubicBezTo>
                    <a:pt x="163295" y="-47853"/>
                    <a:pt x="-9388" y="16103"/>
                    <a:pt x="14596" y="145615"/>
                  </a:cubicBezTo>
                  <a:cubicBezTo>
                    <a:pt x="35382" y="259138"/>
                    <a:pt x="3403" y="375859"/>
                    <a:pt x="206" y="489381"/>
                  </a:cubicBezTo>
                  <a:cubicBezTo>
                    <a:pt x="-2992" y="578920"/>
                    <a:pt x="30585" y="682849"/>
                    <a:pt x="137712" y="686047"/>
                  </a:cubicBezTo>
                  <a:cubicBezTo>
                    <a:pt x="249636" y="689245"/>
                    <a:pt x="276818" y="585316"/>
                    <a:pt x="292807" y="497376"/>
                  </a:cubicBezTo>
                  <a:cubicBezTo>
                    <a:pt x="313592" y="383853"/>
                    <a:pt x="324785" y="268731"/>
                    <a:pt x="329581" y="153610"/>
                  </a:cubicBezTo>
                  <a:cubicBezTo>
                    <a:pt x="331180" y="80060"/>
                    <a:pt x="276818" y="43284"/>
                    <a:pt x="220856" y="41686"/>
                  </a:cubicBezTo>
                  <a:close/>
                </a:path>
              </a:pathLst>
            </a:custGeom>
            <a:solidFill>
              <a:srgbClr val="FFFFFF"/>
            </a:solidFill>
            <a:ln w="1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รูปแบบอิสระ: รูปร่าง 7"/>
            <p:cNvSpPr/>
            <p:nvPr/>
          </p:nvSpPr>
          <p:spPr>
            <a:xfrm>
              <a:off x="2489538" y="2152229"/>
              <a:ext cx="2070987" cy="1793494"/>
            </a:xfrm>
            <a:custGeom>
              <a:avLst/>
              <a:gdLst>
                <a:gd name="connsiteX0" fmla="*/ 2060786 w 2070987"/>
                <a:gd name="connsiteY0" fmla="*/ 767014 h 1793494"/>
                <a:gd name="connsiteX1" fmla="*/ 1899296 w 2070987"/>
                <a:gd name="connsiteY1" fmla="*/ 530375 h 1793494"/>
                <a:gd name="connsiteX2" fmla="*/ 1790569 w 2070987"/>
                <a:gd name="connsiteY2" fmla="*/ 480808 h 1793494"/>
                <a:gd name="connsiteX3" fmla="*/ 1742602 w 2070987"/>
                <a:gd name="connsiteY3" fmla="*/ 472814 h 1793494"/>
                <a:gd name="connsiteX4" fmla="*/ 1678646 w 2070987"/>
                <a:gd name="connsiteY4" fmla="*/ 399264 h 1793494"/>
                <a:gd name="connsiteX5" fmla="*/ 1566722 w 2070987"/>
                <a:gd name="connsiteY5" fmla="*/ 271351 h 1793494"/>
                <a:gd name="connsiteX6" fmla="*/ 1139812 w 2070987"/>
                <a:gd name="connsiteY6" fmla="*/ 13926 h 1793494"/>
                <a:gd name="connsiteX7" fmla="*/ 812035 w 2070987"/>
                <a:gd name="connsiteY7" fmla="*/ 122652 h 1793494"/>
                <a:gd name="connsiteX8" fmla="*/ 810436 w 2070987"/>
                <a:gd name="connsiteY8" fmla="*/ 124251 h 1793494"/>
                <a:gd name="connsiteX9" fmla="*/ 759271 w 2070987"/>
                <a:gd name="connsiteY9" fmla="*/ 151432 h 1793494"/>
                <a:gd name="connsiteX10" fmla="*/ 714502 w 2070987"/>
                <a:gd name="connsiteY10" fmla="*/ 185009 h 1793494"/>
                <a:gd name="connsiteX11" fmla="*/ 602578 w 2070987"/>
                <a:gd name="connsiteY11" fmla="*/ 261757 h 1793494"/>
                <a:gd name="connsiteX12" fmla="*/ 260411 w 2070987"/>
                <a:gd name="connsiteY12" fmla="*/ 319318 h 1793494"/>
                <a:gd name="connsiteX13" fmla="*/ 30167 w 2070987"/>
                <a:gd name="connsiteY13" fmla="*/ 731838 h 1793494"/>
                <a:gd name="connsiteX14" fmla="*/ 4585 w 2070987"/>
                <a:gd name="connsiteY14" fmla="*/ 1002054 h 1793494"/>
                <a:gd name="connsiteX15" fmla="*/ 31766 w 2070987"/>
                <a:gd name="connsiteY15" fmla="*/ 1110780 h 1793494"/>
                <a:gd name="connsiteX16" fmla="*/ 106915 w 2070987"/>
                <a:gd name="connsiteY16" fmla="*/ 1272270 h 1793494"/>
                <a:gd name="connsiteX17" fmla="*/ 135695 w 2070987"/>
                <a:gd name="connsiteY17" fmla="*/ 1291457 h 1793494"/>
                <a:gd name="connsiteX18" fmla="*/ 214042 w 2070987"/>
                <a:gd name="connsiteY18" fmla="*/ 1433760 h 1793494"/>
                <a:gd name="connsiteX19" fmla="*/ 679326 w 2070987"/>
                <a:gd name="connsiteY19" fmla="*/ 1710372 h 1793494"/>
                <a:gd name="connsiteX20" fmla="*/ 706507 w 2070987"/>
                <a:gd name="connsiteY20" fmla="*/ 1724762 h 1793494"/>
                <a:gd name="connsiteX21" fmla="*/ 863200 w 2070987"/>
                <a:gd name="connsiteY21" fmla="*/ 1777526 h 1793494"/>
                <a:gd name="connsiteX22" fmla="*/ 1139812 w 2070987"/>
                <a:gd name="connsiteY22" fmla="*/ 1783922 h 1793494"/>
                <a:gd name="connsiteX23" fmla="*/ 1186181 w 2070987"/>
                <a:gd name="connsiteY23" fmla="*/ 1790318 h 1793494"/>
                <a:gd name="connsiteX24" fmla="*/ 1418023 w 2070987"/>
                <a:gd name="connsiteY24" fmla="*/ 1743949 h 1793494"/>
                <a:gd name="connsiteX25" fmla="*/ 1665855 w 2070987"/>
                <a:gd name="connsiteY25" fmla="*/ 1636822 h 1793494"/>
                <a:gd name="connsiteX26" fmla="*/ 1685042 w 2070987"/>
                <a:gd name="connsiteY26" fmla="*/ 1604844 h 1793494"/>
                <a:gd name="connsiteX27" fmla="*/ 1851328 w 2070987"/>
                <a:gd name="connsiteY27" fmla="*/ 1451348 h 1793494"/>
                <a:gd name="connsiteX28" fmla="*/ 1936071 w 2070987"/>
                <a:gd name="connsiteY28" fmla="*/ 1352216 h 1793494"/>
                <a:gd name="connsiteX29" fmla="*/ 1939269 w 2070987"/>
                <a:gd name="connsiteY29" fmla="*/ 1325034 h 1793494"/>
                <a:gd name="connsiteX30" fmla="*/ 1944065 w 2070987"/>
                <a:gd name="connsiteY30" fmla="*/ 1320237 h 1793494"/>
                <a:gd name="connsiteX31" fmla="*/ 1953659 w 2070987"/>
                <a:gd name="connsiteY31" fmla="*/ 1302649 h 1793494"/>
                <a:gd name="connsiteX32" fmla="*/ 2055989 w 2070987"/>
                <a:gd name="connsiteY32" fmla="*/ 1050021 h 1793494"/>
                <a:gd name="connsiteX33" fmla="*/ 2060786 w 2070987"/>
                <a:gd name="connsiteY33" fmla="*/ 949290 h 1793494"/>
                <a:gd name="connsiteX34" fmla="*/ 2060786 w 2070987"/>
                <a:gd name="connsiteY34" fmla="*/ 767014 h 179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70987" h="1793494">
                  <a:moveTo>
                    <a:pt x="2060786" y="767014"/>
                  </a:moveTo>
                  <a:cubicBezTo>
                    <a:pt x="2038401" y="669480"/>
                    <a:pt x="1984038" y="586337"/>
                    <a:pt x="1899296" y="530375"/>
                  </a:cubicBezTo>
                  <a:cubicBezTo>
                    <a:pt x="1865719" y="507990"/>
                    <a:pt x="1830542" y="490402"/>
                    <a:pt x="1790569" y="480808"/>
                  </a:cubicBezTo>
                  <a:cubicBezTo>
                    <a:pt x="1774580" y="477610"/>
                    <a:pt x="1758591" y="474413"/>
                    <a:pt x="1742602" y="472814"/>
                  </a:cubicBezTo>
                  <a:cubicBezTo>
                    <a:pt x="1728212" y="455226"/>
                    <a:pt x="1681844" y="402462"/>
                    <a:pt x="1678646" y="399264"/>
                  </a:cubicBezTo>
                  <a:cubicBezTo>
                    <a:pt x="1643470" y="354494"/>
                    <a:pt x="1608294" y="311324"/>
                    <a:pt x="1566722" y="271351"/>
                  </a:cubicBezTo>
                  <a:cubicBezTo>
                    <a:pt x="1440408" y="153031"/>
                    <a:pt x="1299704" y="74685"/>
                    <a:pt x="1139812" y="13926"/>
                  </a:cubicBezTo>
                  <a:cubicBezTo>
                    <a:pt x="1031086" y="-27646"/>
                    <a:pt x="888783" y="28316"/>
                    <a:pt x="812035" y="122652"/>
                  </a:cubicBezTo>
                  <a:cubicBezTo>
                    <a:pt x="810436" y="122652"/>
                    <a:pt x="810436" y="122652"/>
                    <a:pt x="810436" y="124251"/>
                  </a:cubicBezTo>
                  <a:cubicBezTo>
                    <a:pt x="792848" y="132246"/>
                    <a:pt x="775260" y="140240"/>
                    <a:pt x="759271" y="151432"/>
                  </a:cubicBezTo>
                  <a:cubicBezTo>
                    <a:pt x="743282" y="161026"/>
                    <a:pt x="728892" y="172218"/>
                    <a:pt x="714502" y="185009"/>
                  </a:cubicBezTo>
                  <a:cubicBezTo>
                    <a:pt x="671331" y="204197"/>
                    <a:pt x="634556" y="229779"/>
                    <a:pt x="602578" y="261757"/>
                  </a:cubicBezTo>
                  <a:cubicBezTo>
                    <a:pt x="487456" y="239373"/>
                    <a:pt x="365939" y="258560"/>
                    <a:pt x="260411" y="319318"/>
                  </a:cubicBezTo>
                  <a:cubicBezTo>
                    <a:pt x="122904" y="399264"/>
                    <a:pt x="25370" y="570347"/>
                    <a:pt x="30167" y="731838"/>
                  </a:cubicBezTo>
                  <a:cubicBezTo>
                    <a:pt x="2986" y="819778"/>
                    <a:pt x="-6608" y="914114"/>
                    <a:pt x="4585" y="1002054"/>
                  </a:cubicBezTo>
                  <a:cubicBezTo>
                    <a:pt x="9381" y="1040428"/>
                    <a:pt x="17376" y="1077203"/>
                    <a:pt x="31766" y="1110780"/>
                  </a:cubicBezTo>
                  <a:cubicBezTo>
                    <a:pt x="47755" y="1168341"/>
                    <a:pt x="73338" y="1222704"/>
                    <a:pt x="106915" y="1272270"/>
                  </a:cubicBezTo>
                  <a:cubicBezTo>
                    <a:pt x="113310" y="1281864"/>
                    <a:pt x="124503" y="1289858"/>
                    <a:pt x="135695" y="1291457"/>
                  </a:cubicBezTo>
                  <a:cubicBezTo>
                    <a:pt x="146888" y="1342622"/>
                    <a:pt x="172470" y="1392188"/>
                    <a:pt x="214042" y="1433760"/>
                  </a:cubicBezTo>
                  <a:cubicBezTo>
                    <a:pt x="335559" y="1550481"/>
                    <a:pt x="501846" y="1656009"/>
                    <a:pt x="679326" y="1710372"/>
                  </a:cubicBezTo>
                  <a:cubicBezTo>
                    <a:pt x="687320" y="1715169"/>
                    <a:pt x="696913" y="1721564"/>
                    <a:pt x="706507" y="1724762"/>
                  </a:cubicBezTo>
                  <a:cubicBezTo>
                    <a:pt x="756073" y="1747147"/>
                    <a:pt x="808837" y="1764735"/>
                    <a:pt x="863200" y="1777526"/>
                  </a:cubicBezTo>
                  <a:cubicBezTo>
                    <a:pt x="954338" y="1796713"/>
                    <a:pt x="1048674" y="1798312"/>
                    <a:pt x="1139812" y="1783922"/>
                  </a:cubicBezTo>
                  <a:cubicBezTo>
                    <a:pt x="1155802" y="1787120"/>
                    <a:pt x="1170192" y="1788719"/>
                    <a:pt x="1186181" y="1790318"/>
                  </a:cubicBezTo>
                  <a:cubicBezTo>
                    <a:pt x="1267725" y="1796713"/>
                    <a:pt x="1342874" y="1775927"/>
                    <a:pt x="1418023" y="1743949"/>
                  </a:cubicBezTo>
                  <a:cubicBezTo>
                    <a:pt x="1501167" y="1708773"/>
                    <a:pt x="1584310" y="1671998"/>
                    <a:pt x="1665855" y="1636822"/>
                  </a:cubicBezTo>
                  <a:cubicBezTo>
                    <a:pt x="1681844" y="1630426"/>
                    <a:pt x="1686640" y="1617635"/>
                    <a:pt x="1685042" y="1604844"/>
                  </a:cubicBezTo>
                  <a:cubicBezTo>
                    <a:pt x="1752196" y="1568069"/>
                    <a:pt x="1809757" y="1515305"/>
                    <a:pt x="1851328" y="1451348"/>
                  </a:cubicBezTo>
                  <a:cubicBezTo>
                    <a:pt x="1886504" y="1424167"/>
                    <a:pt x="1915285" y="1390590"/>
                    <a:pt x="1936071" y="1352216"/>
                  </a:cubicBezTo>
                  <a:cubicBezTo>
                    <a:pt x="1940868" y="1342622"/>
                    <a:pt x="1942466" y="1333029"/>
                    <a:pt x="1939269" y="1325034"/>
                  </a:cubicBezTo>
                  <a:cubicBezTo>
                    <a:pt x="1940868" y="1323435"/>
                    <a:pt x="1942466" y="1321836"/>
                    <a:pt x="1944065" y="1320237"/>
                  </a:cubicBezTo>
                  <a:cubicBezTo>
                    <a:pt x="1948862" y="1315441"/>
                    <a:pt x="1952060" y="1309045"/>
                    <a:pt x="1953659" y="1302649"/>
                  </a:cubicBezTo>
                  <a:cubicBezTo>
                    <a:pt x="2003225" y="1225902"/>
                    <a:pt x="2038401" y="1139560"/>
                    <a:pt x="2055989" y="1050021"/>
                  </a:cubicBezTo>
                  <a:cubicBezTo>
                    <a:pt x="2062385" y="1016444"/>
                    <a:pt x="2063984" y="982867"/>
                    <a:pt x="2060786" y="949290"/>
                  </a:cubicBezTo>
                  <a:cubicBezTo>
                    <a:pt x="2073577" y="888531"/>
                    <a:pt x="2075176" y="827772"/>
                    <a:pt x="2060786" y="767014"/>
                  </a:cubicBezTo>
                  <a:close/>
                </a:path>
              </a:pathLst>
            </a:custGeom>
            <a:solidFill>
              <a:srgbClr val="FFFFFF"/>
            </a:solidFill>
            <a:ln w="1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4" name="กราฟิก 2"/>
            <p:cNvGrpSpPr/>
            <p:nvPr/>
          </p:nvGrpSpPr>
          <p:grpSpPr>
            <a:xfrm>
              <a:off x="2268693" y="2112231"/>
              <a:ext cx="2426542" cy="4163580"/>
              <a:chOff x="2268693" y="2112231"/>
              <a:chExt cx="2426542" cy="4163580"/>
            </a:xfrm>
          </p:grpSpPr>
          <p:sp>
            <p:nvSpPr>
              <p:cNvPr id="77" name="รูปแบบอิสระ: รูปร่าง 11"/>
              <p:cNvSpPr/>
              <p:nvPr/>
            </p:nvSpPr>
            <p:spPr>
              <a:xfrm>
                <a:off x="3661081" y="2174654"/>
                <a:ext cx="810524" cy="622612"/>
              </a:xfrm>
              <a:custGeom>
                <a:avLst/>
                <a:gdLst>
                  <a:gd name="connsiteX0" fmla="*/ 798105 w 810524"/>
                  <a:gd name="connsiteY0" fmla="*/ 565510 h 622612"/>
                  <a:gd name="connsiteX1" fmla="*/ 794907 w 810524"/>
                  <a:gd name="connsiteY1" fmla="*/ 555916 h 622612"/>
                  <a:gd name="connsiteX2" fmla="*/ 535884 w 810524"/>
                  <a:gd name="connsiteY2" fmla="*/ 232936 h 622612"/>
                  <a:gd name="connsiteX3" fmla="*/ 508702 w 810524"/>
                  <a:gd name="connsiteY3" fmla="*/ 234535 h 622612"/>
                  <a:gd name="connsiteX4" fmla="*/ 503905 w 810524"/>
                  <a:gd name="connsiteY4" fmla="*/ 218546 h 622612"/>
                  <a:gd name="connsiteX5" fmla="*/ 187321 w 810524"/>
                  <a:gd name="connsiteY5" fmla="*/ 44264 h 622612"/>
                  <a:gd name="connsiteX6" fmla="*/ 174529 w 810524"/>
                  <a:gd name="connsiteY6" fmla="*/ 45863 h 622612"/>
                  <a:gd name="connsiteX7" fmla="*/ 123364 w 810524"/>
                  <a:gd name="connsiteY7" fmla="*/ 37869 h 622612"/>
                  <a:gd name="connsiteX8" fmla="*/ 35424 w 810524"/>
                  <a:gd name="connsiteY8" fmla="*/ 9088 h 622612"/>
                  <a:gd name="connsiteX9" fmla="*/ 32226 w 810524"/>
                  <a:gd name="connsiteY9" fmla="*/ 5891 h 622612"/>
                  <a:gd name="connsiteX10" fmla="*/ 5045 w 810524"/>
                  <a:gd name="connsiteY10" fmla="*/ 33072 h 622612"/>
                  <a:gd name="connsiteX11" fmla="*/ 40221 w 810524"/>
                  <a:gd name="connsiteY11" fmla="*/ 73045 h 622612"/>
                  <a:gd name="connsiteX12" fmla="*/ 254475 w 810524"/>
                  <a:gd name="connsiteY12" fmla="*/ 388031 h 622612"/>
                  <a:gd name="connsiteX13" fmla="*/ 291250 w 810524"/>
                  <a:gd name="connsiteY13" fmla="*/ 415212 h 622612"/>
                  <a:gd name="connsiteX14" fmla="*/ 297646 w 810524"/>
                  <a:gd name="connsiteY14" fmla="*/ 439196 h 622612"/>
                  <a:gd name="connsiteX15" fmla="*/ 572659 w 810524"/>
                  <a:gd name="connsiteY15" fmla="*/ 562312 h 622612"/>
                  <a:gd name="connsiteX16" fmla="*/ 684582 w 810524"/>
                  <a:gd name="connsiteY16" fmla="*/ 597488 h 622612"/>
                  <a:gd name="connsiteX17" fmla="*/ 684582 w 810524"/>
                  <a:gd name="connsiteY17" fmla="*/ 597488 h 622612"/>
                  <a:gd name="connsiteX18" fmla="*/ 684582 w 810524"/>
                  <a:gd name="connsiteY18" fmla="*/ 597488 h 622612"/>
                  <a:gd name="connsiteX19" fmla="*/ 689379 w 810524"/>
                  <a:gd name="connsiteY19" fmla="*/ 597488 h 622612"/>
                  <a:gd name="connsiteX20" fmla="*/ 695775 w 810524"/>
                  <a:gd name="connsiteY20" fmla="*/ 597488 h 622612"/>
                  <a:gd name="connsiteX21" fmla="*/ 772523 w 810524"/>
                  <a:gd name="connsiteY21" fmla="*/ 621472 h 622612"/>
                  <a:gd name="connsiteX22" fmla="*/ 796506 w 810524"/>
                  <a:gd name="connsiteY22" fmla="*/ 603884 h 622612"/>
                  <a:gd name="connsiteX23" fmla="*/ 798105 w 810524"/>
                  <a:gd name="connsiteY23" fmla="*/ 565510 h 622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10524" h="622612">
                    <a:moveTo>
                      <a:pt x="798105" y="565510"/>
                    </a:moveTo>
                    <a:cubicBezTo>
                      <a:pt x="798105" y="562312"/>
                      <a:pt x="798105" y="559114"/>
                      <a:pt x="794907" y="555916"/>
                    </a:cubicBezTo>
                    <a:cubicBezTo>
                      <a:pt x="722956" y="437597"/>
                      <a:pt x="636615" y="327272"/>
                      <a:pt x="535884" y="232936"/>
                    </a:cubicBezTo>
                    <a:cubicBezTo>
                      <a:pt x="526290" y="223343"/>
                      <a:pt x="515098" y="226540"/>
                      <a:pt x="508702" y="234535"/>
                    </a:cubicBezTo>
                    <a:cubicBezTo>
                      <a:pt x="510301" y="229738"/>
                      <a:pt x="508702" y="223343"/>
                      <a:pt x="503905" y="218546"/>
                    </a:cubicBezTo>
                    <a:cubicBezTo>
                      <a:pt x="414366" y="135402"/>
                      <a:pt x="305640" y="76243"/>
                      <a:pt x="187321" y="44264"/>
                    </a:cubicBezTo>
                    <a:cubicBezTo>
                      <a:pt x="182524" y="42665"/>
                      <a:pt x="177727" y="44264"/>
                      <a:pt x="174529" y="45863"/>
                    </a:cubicBezTo>
                    <a:cubicBezTo>
                      <a:pt x="158540" y="37869"/>
                      <a:pt x="140952" y="33072"/>
                      <a:pt x="123364" y="37869"/>
                    </a:cubicBezTo>
                    <a:cubicBezTo>
                      <a:pt x="94584" y="26676"/>
                      <a:pt x="65804" y="17083"/>
                      <a:pt x="35424" y="9088"/>
                    </a:cubicBezTo>
                    <a:cubicBezTo>
                      <a:pt x="33825" y="7489"/>
                      <a:pt x="33825" y="7489"/>
                      <a:pt x="32226" y="5891"/>
                    </a:cubicBezTo>
                    <a:cubicBezTo>
                      <a:pt x="14638" y="-11698"/>
                      <a:pt x="-10945" y="13885"/>
                      <a:pt x="5045" y="33072"/>
                    </a:cubicBezTo>
                    <a:cubicBezTo>
                      <a:pt x="16237" y="47462"/>
                      <a:pt x="27429" y="60254"/>
                      <a:pt x="40221" y="73045"/>
                    </a:cubicBezTo>
                    <a:cubicBezTo>
                      <a:pt x="69001" y="199359"/>
                      <a:pt x="152145" y="308085"/>
                      <a:pt x="254475" y="388031"/>
                    </a:cubicBezTo>
                    <a:cubicBezTo>
                      <a:pt x="267266" y="397624"/>
                      <a:pt x="278459" y="405619"/>
                      <a:pt x="291250" y="415212"/>
                    </a:cubicBezTo>
                    <a:cubicBezTo>
                      <a:pt x="288052" y="423207"/>
                      <a:pt x="289651" y="434399"/>
                      <a:pt x="297646" y="439196"/>
                    </a:cubicBezTo>
                    <a:cubicBezTo>
                      <a:pt x="380789" y="498355"/>
                      <a:pt x="475125" y="539927"/>
                      <a:pt x="572659" y="562312"/>
                    </a:cubicBezTo>
                    <a:cubicBezTo>
                      <a:pt x="606236" y="581499"/>
                      <a:pt x="644610" y="592691"/>
                      <a:pt x="684582" y="597488"/>
                    </a:cubicBezTo>
                    <a:cubicBezTo>
                      <a:pt x="684582" y="597488"/>
                      <a:pt x="684582" y="597488"/>
                      <a:pt x="684582" y="597488"/>
                    </a:cubicBezTo>
                    <a:cubicBezTo>
                      <a:pt x="684582" y="597488"/>
                      <a:pt x="684582" y="597488"/>
                      <a:pt x="684582" y="597488"/>
                    </a:cubicBezTo>
                    <a:cubicBezTo>
                      <a:pt x="686181" y="597488"/>
                      <a:pt x="687780" y="597488"/>
                      <a:pt x="689379" y="597488"/>
                    </a:cubicBezTo>
                    <a:cubicBezTo>
                      <a:pt x="692577" y="597488"/>
                      <a:pt x="694176" y="597488"/>
                      <a:pt x="695775" y="597488"/>
                    </a:cubicBezTo>
                    <a:cubicBezTo>
                      <a:pt x="721358" y="605483"/>
                      <a:pt x="746940" y="613477"/>
                      <a:pt x="772523" y="621472"/>
                    </a:cubicBezTo>
                    <a:cubicBezTo>
                      <a:pt x="785314" y="626268"/>
                      <a:pt x="794907" y="615076"/>
                      <a:pt x="796506" y="603884"/>
                    </a:cubicBezTo>
                    <a:cubicBezTo>
                      <a:pt x="814094" y="595889"/>
                      <a:pt x="815693" y="573505"/>
                      <a:pt x="798105" y="565510"/>
                    </a:cubicBezTo>
                    <a:close/>
                  </a:path>
                </a:pathLst>
              </a:custGeom>
              <a:solidFill>
                <a:schemeClr val="tx1"/>
              </a:solidFill>
              <a:ln w="15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รูปแบบอิสระ: รูปร่าง 12"/>
              <p:cNvSpPr/>
              <p:nvPr/>
            </p:nvSpPr>
            <p:spPr>
              <a:xfrm>
                <a:off x="2641539" y="2132161"/>
                <a:ext cx="1029383" cy="493584"/>
              </a:xfrm>
              <a:custGeom>
                <a:avLst/>
                <a:gdLst>
                  <a:gd name="connsiteX0" fmla="*/ 1022988 w 1029383"/>
                  <a:gd name="connsiteY0" fmla="*/ 25998 h 493584"/>
                  <a:gd name="connsiteX1" fmla="*/ 1008598 w 1029383"/>
                  <a:gd name="connsiteY1" fmla="*/ 19603 h 493584"/>
                  <a:gd name="connsiteX2" fmla="*/ 1005400 w 1029383"/>
                  <a:gd name="connsiteY2" fmla="*/ 19603 h 493584"/>
                  <a:gd name="connsiteX3" fmla="*/ 994208 w 1029383"/>
                  <a:gd name="connsiteY3" fmla="*/ 13207 h 493584"/>
                  <a:gd name="connsiteX4" fmla="*/ 941444 w 1029383"/>
                  <a:gd name="connsiteY4" fmla="*/ 6812 h 493584"/>
                  <a:gd name="connsiteX5" fmla="*/ 911064 w 1029383"/>
                  <a:gd name="connsiteY5" fmla="*/ 416 h 493584"/>
                  <a:gd name="connsiteX6" fmla="*/ 426594 w 1029383"/>
                  <a:gd name="connsiteY6" fmla="*/ 107543 h 493584"/>
                  <a:gd name="connsiteX7" fmla="*/ 62042 w 1029383"/>
                  <a:gd name="connsiteY7" fmla="*/ 372962 h 493584"/>
                  <a:gd name="connsiteX8" fmla="*/ 54047 w 1029383"/>
                  <a:gd name="connsiteY8" fmla="*/ 401743 h 493584"/>
                  <a:gd name="connsiteX9" fmla="*/ 2882 w 1029383"/>
                  <a:gd name="connsiteY9" fmla="*/ 462502 h 493584"/>
                  <a:gd name="connsiteX10" fmla="*/ 26865 w 1029383"/>
                  <a:gd name="connsiteY10" fmla="*/ 492881 h 493584"/>
                  <a:gd name="connsiteX11" fmla="*/ 110009 w 1029383"/>
                  <a:gd name="connsiteY11" fmla="*/ 464101 h 493584"/>
                  <a:gd name="connsiteX12" fmla="*/ 132394 w 1029383"/>
                  <a:gd name="connsiteY12" fmla="*/ 464101 h 493584"/>
                  <a:gd name="connsiteX13" fmla="*/ 265103 w 1029383"/>
                  <a:gd name="connsiteY13" fmla="*/ 427326 h 493584"/>
                  <a:gd name="connsiteX14" fmla="*/ 388220 w 1029383"/>
                  <a:gd name="connsiteY14" fmla="*/ 411336 h 493584"/>
                  <a:gd name="connsiteX15" fmla="*/ 540116 w 1029383"/>
                  <a:gd name="connsiteY15" fmla="*/ 344182 h 493584"/>
                  <a:gd name="connsiteX16" fmla="*/ 660035 w 1029383"/>
                  <a:gd name="connsiteY16" fmla="*/ 272231 h 493584"/>
                  <a:gd name="connsiteX17" fmla="*/ 943042 w 1029383"/>
                  <a:gd name="connsiteY17" fmla="*/ 117136 h 493584"/>
                  <a:gd name="connsiteX18" fmla="*/ 960630 w 1029383"/>
                  <a:gd name="connsiteY18" fmla="*/ 94752 h 493584"/>
                  <a:gd name="connsiteX19" fmla="*/ 983015 w 1029383"/>
                  <a:gd name="connsiteY19" fmla="*/ 77164 h 493584"/>
                  <a:gd name="connsiteX20" fmla="*/ 983015 w 1029383"/>
                  <a:gd name="connsiteY20" fmla="*/ 75565 h 493584"/>
                  <a:gd name="connsiteX21" fmla="*/ 1011796 w 1029383"/>
                  <a:gd name="connsiteY21" fmla="*/ 72367 h 493584"/>
                  <a:gd name="connsiteX22" fmla="*/ 1029384 w 1029383"/>
                  <a:gd name="connsiteY22" fmla="*/ 41988 h 493584"/>
                  <a:gd name="connsiteX23" fmla="*/ 1022988 w 1029383"/>
                  <a:gd name="connsiteY23" fmla="*/ 25998 h 49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29383" h="493584">
                    <a:moveTo>
                      <a:pt x="1022988" y="25998"/>
                    </a:moveTo>
                    <a:cubicBezTo>
                      <a:pt x="1018191" y="22801"/>
                      <a:pt x="1013395" y="21202"/>
                      <a:pt x="1008598" y="19603"/>
                    </a:cubicBezTo>
                    <a:cubicBezTo>
                      <a:pt x="1006999" y="19603"/>
                      <a:pt x="1005400" y="19603"/>
                      <a:pt x="1005400" y="19603"/>
                    </a:cubicBezTo>
                    <a:cubicBezTo>
                      <a:pt x="1002202" y="16405"/>
                      <a:pt x="999004" y="13207"/>
                      <a:pt x="994208" y="13207"/>
                    </a:cubicBezTo>
                    <a:cubicBezTo>
                      <a:pt x="976619" y="8411"/>
                      <a:pt x="959031" y="6812"/>
                      <a:pt x="941444" y="6812"/>
                    </a:cubicBezTo>
                    <a:cubicBezTo>
                      <a:pt x="933449" y="2015"/>
                      <a:pt x="923855" y="-1183"/>
                      <a:pt x="911064" y="416"/>
                    </a:cubicBezTo>
                    <a:cubicBezTo>
                      <a:pt x="744777" y="10009"/>
                      <a:pt x="581688" y="43587"/>
                      <a:pt x="426594" y="107543"/>
                    </a:cubicBezTo>
                    <a:cubicBezTo>
                      <a:pt x="284290" y="165104"/>
                      <a:pt x="148383" y="241852"/>
                      <a:pt x="62042" y="372962"/>
                    </a:cubicBezTo>
                    <a:cubicBezTo>
                      <a:pt x="55646" y="382556"/>
                      <a:pt x="54047" y="392150"/>
                      <a:pt x="54047" y="401743"/>
                    </a:cubicBezTo>
                    <a:cubicBezTo>
                      <a:pt x="36459" y="420930"/>
                      <a:pt x="18871" y="440117"/>
                      <a:pt x="2882" y="462502"/>
                    </a:cubicBezTo>
                    <a:cubicBezTo>
                      <a:pt x="-6712" y="476892"/>
                      <a:pt x="9277" y="497678"/>
                      <a:pt x="26865" y="492881"/>
                    </a:cubicBezTo>
                    <a:cubicBezTo>
                      <a:pt x="54047" y="483287"/>
                      <a:pt x="82827" y="473694"/>
                      <a:pt x="110009" y="464101"/>
                    </a:cubicBezTo>
                    <a:cubicBezTo>
                      <a:pt x="118003" y="465699"/>
                      <a:pt x="124399" y="465699"/>
                      <a:pt x="132394" y="464101"/>
                    </a:cubicBezTo>
                    <a:cubicBezTo>
                      <a:pt x="177163" y="452908"/>
                      <a:pt x="220334" y="440117"/>
                      <a:pt x="265103" y="427326"/>
                    </a:cubicBezTo>
                    <a:cubicBezTo>
                      <a:pt x="305076" y="435320"/>
                      <a:pt x="345049" y="427326"/>
                      <a:pt x="388220" y="411336"/>
                    </a:cubicBezTo>
                    <a:cubicBezTo>
                      <a:pt x="440984" y="392150"/>
                      <a:pt x="490550" y="369765"/>
                      <a:pt x="540116" y="344182"/>
                    </a:cubicBezTo>
                    <a:cubicBezTo>
                      <a:pt x="581688" y="323396"/>
                      <a:pt x="621661" y="297814"/>
                      <a:pt x="660035" y="272231"/>
                    </a:cubicBezTo>
                    <a:cubicBezTo>
                      <a:pt x="760766" y="232258"/>
                      <a:pt x="856701" y="181093"/>
                      <a:pt x="943042" y="117136"/>
                    </a:cubicBezTo>
                    <a:cubicBezTo>
                      <a:pt x="951037" y="110741"/>
                      <a:pt x="955834" y="102746"/>
                      <a:pt x="960630" y="94752"/>
                    </a:cubicBezTo>
                    <a:cubicBezTo>
                      <a:pt x="970224" y="91554"/>
                      <a:pt x="978218" y="85158"/>
                      <a:pt x="983015" y="77164"/>
                    </a:cubicBezTo>
                    <a:cubicBezTo>
                      <a:pt x="983015" y="77164"/>
                      <a:pt x="983015" y="75565"/>
                      <a:pt x="983015" y="75565"/>
                    </a:cubicBezTo>
                    <a:cubicBezTo>
                      <a:pt x="992609" y="78763"/>
                      <a:pt x="1002202" y="77164"/>
                      <a:pt x="1011796" y="72367"/>
                    </a:cubicBezTo>
                    <a:cubicBezTo>
                      <a:pt x="1021389" y="65971"/>
                      <a:pt x="1029384" y="54779"/>
                      <a:pt x="1029384" y="41988"/>
                    </a:cubicBezTo>
                    <a:cubicBezTo>
                      <a:pt x="1027785" y="35592"/>
                      <a:pt x="1026186" y="30795"/>
                      <a:pt x="1022988" y="25998"/>
                    </a:cubicBezTo>
                    <a:close/>
                  </a:path>
                </a:pathLst>
              </a:custGeom>
              <a:solidFill>
                <a:schemeClr val="tx1"/>
              </a:solidFill>
              <a:ln w="15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รูปแบบอิสระ: รูปร่าง 13"/>
              <p:cNvSpPr/>
              <p:nvPr/>
            </p:nvSpPr>
            <p:spPr>
              <a:xfrm>
                <a:off x="2499814" y="3799835"/>
                <a:ext cx="2074874" cy="1777551"/>
              </a:xfrm>
              <a:custGeom>
                <a:avLst/>
                <a:gdLst>
                  <a:gd name="connsiteX0" fmla="*/ 2066500 w 2074874"/>
                  <a:gd name="connsiteY0" fmla="*/ 892601 h 1777551"/>
                  <a:gd name="connsiteX1" fmla="*/ 2053708 w 2074874"/>
                  <a:gd name="connsiteY1" fmla="*/ 868617 h 1777551"/>
                  <a:gd name="connsiteX2" fmla="*/ 2039318 w 2074874"/>
                  <a:gd name="connsiteY2" fmla="*/ 806259 h 1777551"/>
                  <a:gd name="connsiteX3" fmla="*/ 1962570 w 2074874"/>
                  <a:gd name="connsiteY3" fmla="*/ 553631 h 1777551"/>
                  <a:gd name="connsiteX4" fmla="*/ 1877828 w 2074874"/>
                  <a:gd name="connsiteY4" fmla="*/ 406531 h 1777551"/>
                  <a:gd name="connsiteX5" fmla="*/ 1869833 w 2074874"/>
                  <a:gd name="connsiteY5" fmla="*/ 350569 h 1777551"/>
                  <a:gd name="connsiteX6" fmla="*/ 1738723 w 2074874"/>
                  <a:gd name="connsiteY6" fmla="*/ 168293 h 1777551"/>
                  <a:gd name="connsiteX7" fmla="*/ 1724332 w 2074874"/>
                  <a:gd name="connsiteY7" fmla="*/ 142711 h 1777551"/>
                  <a:gd name="connsiteX8" fmla="*/ 1674766 w 2074874"/>
                  <a:gd name="connsiteY8" fmla="*/ 62765 h 1777551"/>
                  <a:gd name="connsiteX9" fmla="*/ 1606013 w 2074874"/>
                  <a:gd name="connsiteY9" fmla="*/ 45177 h 1777551"/>
                  <a:gd name="connsiteX10" fmla="*/ 1535661 w 2074874"/>
                  <a:gd name="connsiteY10" fmla="*/ 27589 h 1777551"/>
                  <a:gd name="connsiteX11" fmla="*/ 1409347 w 2074874"/>
                  <a:gd name="connsiteY11" fmla="*/ 70760 h 1777551"/>
                  <a:gd name="connsiteX12" fmla="*/ 1386962 w 2074874"/>
                  <a:gd name="connsiteY12" fmla="*/ 78754 h 1777551"/>
                  <a:gd name="connsiteX13" fmla="*/ 1383764 w 2074874"/>
                  <a:gd name="connsiteY13" fmla="*/ 80353 h 1777551"/>
                  <a:gd name="connsiteX14" fmla="*/ 1311813 w 2074874"/>
                  <a:gd name="connsiteY14" fmla="*/ 105936 h 1777551"/>
                  <a:gd name="connsiteX15" fmla="*/ 1054388 w 2074874"/>
                  <a:gd name="connsiteY15" fmla="*/ 145909 h 1777551"/>
                  <a:gd name="connsiteX16" fmla="*/ 1006420 w 2074874"/>
                  <a:gd name="connsiteY16" fmla="*/ 131518 h 1777551"/>
                  <a:gd name="connsiteX17" fmla="*/ 875310 w 2074874"/>
                  <a:gd name="connsiteY17" fmla="*/ 144309 h 1777551"/>
                  <a:gd name="connsiteX18" fmla="*/ 816150 w 2074874"/>
                  <a:gd name="connsiteY18" fmla="*/ 113930 h 1777551"/>
                  <a:gd name="connsiteX19" fmla="*/ 525148 w 2074874"/>
                  <a:gd name="connsiteY19" fmla="*/ 10001 h 1777551"/>
                  <a:gd name="connsiteX20" fmla="*/ 413224 w 2074874"/>
                  <a:gd name="connsiteY20" fmla="*/ 49974 h 1777551"/>
                  <a:gd name="connsiteX21" fmla="*/ 384444 w 2074874"/>
                  <a:gd name="connsiteY21" fmla="*/ 67562 h 1777551"/>
                  <a:gd name="connsiteX22" fmla="*/ 280514 w 2074874"/>
                  <a:gd name="connsiteY22" fmla="*/ 214662 h 1777551"/>
                  <a:gd name="connsiteX23" fmla="*/ 182981 w 2074874"/>
                  <a:gd name="connsiteY23" fmla="*/ 400135 h 1777551"/>
                  <a:gd name="connsiteX24" fmla="*/ 50271 w 2074874"/>
                  <a:gd name="connsiteY24" fmla="*/ 795067 h 1777551"/>
                  <a:gd name="connsiteX25" fmla="*/ 5501 w 2074874"/>
                  <a:gd name="connsiteY25" fmla="*/ 1031706 h 1777551"/>
                  <a:gd name="connsiteX26" fmla="*/ 75853 w 2074874"/>
                  <a:gd name="connsiteY26" fmla="*/ 1086069 h 1777551"/>
                  <a:gd name="connsiteX27" fmla="*/ 184580 w 2074874"/>
                  <a:gd name="connsiteY27" fmla="*/ 1094063 h 1777551"/>
                  <a:gd name="connsiteX28" fmla="*/ 285311 w 2074874"/>
                  <a:gd name="connsiteY28" fmla="*/ 1028508 h 1777551"/>
                  <a:gd name="connsiteX29" fmla="*/ 290108 w 2074874"/>
                  <a:gd name="connsiteY29" fmla="*/ 1094063 h 1777551"/>
                  <a:gd name="connsiteX30" fmla="*/ 229349 w 2074874"/>
                  <a:gd name="connsiteY30" fmla="*/ 1592924 h 1777551"/>
                  <a:gd name="connsiteX31" fmla="*/ 277317 w 2074874"/>
                  <a:gd name="connsiteY31" fmla="*/ 1661677 h 1777551"/>
                  <a:gd name="connsiteX32" fmla="*/ 312493 w 2074874"/>
                  <a:gd name="connsiteY32" fmla="*/ 1696854 h 1777551"/>
                  <a:gd name="connsiteX33" fmla="*/ 443603 w 2074874"/>
                  <a:gd name="connsiteY33" fmla="*/ 1709645 h 1777551"/>
                  <a:gd name="connsiteX34" fmla="*/ 457994 w 2074874"/>
                  <a:gd name="connsiteY34" fmla="*/ 1709645 h 1777551"/>
                  <a:gd name="connsiteX35" fmla="*/ 584308 w 2074874"/>
                  <a:gd name="connsiteY35" fmla="*/ 1733628 h 1777551"/>
                  <a:gd name="connsiteX36" fmla="*/ 741001 w 2074874"/>
                  <a:gd name="connsiteY36" fmla="*/ 1752816 h 1777551"/>
                  <a:gd name="connsiteX37" fmla="*/ 1063981 w 2074874"/>
                  <a:gd name="connsiteY37" fmla="*/ 1776799 h 1777551"/>
                  <a:gd name="connsiteX38" fmla="*/ 1633194 w 2074874"/>
                  <a:gd name="connsiteY38" fmla="*/ 1708046 h 1777551"/>
                  <a:gd name="connsiteX39" fmla="*/ 1677964 w 2074874"/>
                  <a:gd name="connsiteY39" fmla="*/ 1722436 h 1777551"/>
                  <a:gd name="connsiteX40" fmla="*/ 1807476 w 2074874"/>
                  <a:gd name="connsiteY40" fmla="*/ 1706447 h 1777551"/>
                  <a:gd name="connsiteX41" fmla="*/ 1884223 w 2074874"/>
                  <a:gd name="connsiteY41" fmla="*/ 1629699 h 1777551"/>
                  <a:gd name="connsiteX42" fmla="*/ 1869833 w 2074874"/>
                  <a:gd name="connsiteY42" fmla="*/ 1496990 h 1777551"/>
                  <a:gd name="connsiteX43" fmla="*/ 1868234 w 2074874"/>
                  <a:gd name="connsiteY43" fmla="*/ 1482599 h 1777551"/>
                  <a:gd name="connsiteX44" fmla="*/ 1863438 w 2074874"/>
                  <a:gd name="connsiteY44" fmla="*/ 1450621 h 1777551"/>
                  <a:gd name="connsiteX45" fmla="*/ 1853844 w 2074874"/>
                  <a:gd name="connsiteY45" fmla="*/ 1389862 h 1777551"/>
                  <a:gd name="connsiteX46" fmla="*/ 1765904 w 2074874"/>
                  <a:gd name="connsiteY46" fmla="*/ 851029 h 1777551"/>
                  <a:gd name="connsiteX47" fmla="*/ 1756310 w 2074874"/>
                  <a:gd name="connsiteY47" fmla="*/ 825446 h 1777551"/>
                  <a:gd name="connsiteX48" fmla="*/ 1756310 w 2074874"/>
                  <a:gd name="connsiteY48" fmla="*/ 820650 h 1777551"/>
                  <a:gd name="connsiteX49" fmla="*/ 1861839 w 2074874"/>
                  <a:gd name="connsiteY49" fmla="*/ 930975 h 1777551"/>
                  <a:gd name="connsiteX50" fmla="*/ 1940185 w 2074874"/>
                  <a:gd name="connsiteY50" fmla="*/ 983739 h 1777551"/>
                  <a:gd name="connsiteX51" fmla="*/ 1951378 w 2074874"/>
                  <a:gd name="connsiteY51" fmla="*/ 985338 h 1777551"/>
                  <a:gd name="connsiteX52" fmla="*/ 2066500 w 2074874"/>
                  <a:gd name="connsiteY52" fmla="*/ 892601 h 1777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2074874" h="1777551">
                    <a:moveTo>
                      <a:pt x="2066500" y="892601"/>
                    </a:moveTo>
                    <a:cubicBezTo>
                      <a:pt x="2061703" y="884606"/>
                      <a:pt x="2058505" y="876612"/>
                      <a:pt x="2053708" y="868617"/>
                    </a:cubicBezTo>
                    <a:cubicBezTo>
                      <a:pt x="2052109" y="847831"/>
                      <a:pt x="2045714" y="827045"/>
                      <a:pt x="2039318" y="806259"/>
                    </a:cubicBezTo>
                    <a:cubicBezTo>
                      <a:pt x="2040917" y="719918"/>
                      <a:pt x="1999345" y="628780"/>
                      <a:pt x="1962570" y="553631"/>
                    </a:cubicBezTo>
                    <a:cubicBezTo>
                      <a:pt x="1938587" y="502466"/>
                      <a:pt x="1908207" y="452900"/>
                      <a:pt x="1877828" y="406531"/>
                    </a:cubicBezTo>
                    <a:cubicBezTo>
                      <a:pt x="1882625" y="387344"/>
                      <a:pt x="1881026" y="368157"/>
                      <a:pt x="1869833" y="350569"/>
                    </a:cubicBezTo>
                    <a:cubicBezTo>
                      <a:pt x="1826663" y="289811"/>
                      <a:pt x="1783492" y="229052"/>
                      <a:pt x="1738723" y="168293"/>
                    </a:cubicBezTo>
                    <a:cubicBezTo>
                      <a:pt x="1733926" y="160299"/>
                      <a:pt x="1729129" y="152304"/>
                      <a:pt x="1724332" y="142711"/>
                    </a:cubicBezTo>
                    <a:cubicBezTo>
                      <a:pt x="1714739" y="112331"/>
                      <a:pt x="1698750" y="85150"/>
                      <a:pt x="1674766" y="62765"/>
                    </a:cubicBezTo>
                    <a:cubicBezTo>
                      <a:pt x="1653980" y="43578"/>
                      <a:pt x="1628397" y="38781"/>
                      <a:pt x="1606013" y="45177"/>
                    </a:cubicBezTo>
                    <a:cubicBezTo>
                      <a:pt x="1588425" y="27589"/>
                      <a:pt x="1558045" y="19595"/>
                      <a:pt x="1535661" y="27589"/>
                    </a:cubicBezTo>
                    <a:cubicBezTo>
                      <a:pt x="1494089" y="41979"/>
                      <a:pt x="1450918" y="56369"/>
                      <a:pt x="1409347" y="70760"/>
                    </a:cubicBezTo>
                    <a:cubicBezTo>
                      <a:pt x="1401352" y="72358"/>
                      <a:pt x="1394957" y="73957"/>
                      <a:pt x="1386962" y="78754"/>
                    </a:cubicBezTo>
                    <a:cubicBezTo>
                      <a:pt x="1385363" y="78754"/>
                      <a:pt x="1385363" y="80353"/>
                      <a:pt x="1383764" y="80353"/>
                    </a:cubicBezTo>
                    <a:lnTo>
                      <a:pt x="1311813" y="105936"/>
                    </a:lnTo>
                    <a:cubicBezTo>
                      <a:pt x="1222274" y="102738"/>
                      <a:pt x="1135933" y="117128"/>
                      <a:pt x="1054388" y="145909"/>
                    </a:cubicBezTo>
                    <a:cubicBezTo>
                      <a:pt x="1041597" y="134716"/>
                      <a:pt x="1025608" y="128320"/>
                      <a:pt x="1006420" y="131518"/>
                    </a:cubicBezTo>
                    <a:cubicBezTo>
                      <a:pt x="966448" y="136315"/>
                      <a:pt x="921678" y="141112"/>
                      <a:pt x="875310" y="144309"/>
                    </a:cubicBezTo>
                    <a:cubicBezTo>
                      <a:pt x="860919" y="126722"/>
                      <a:pt x="840134" y="117128"/>
                      <a:pt x="816150" y="113930"/>
                    </a:cubicBezTo>
                    <a:cubicBezTo>
                      <a:pt x="712221" y="102738"/>
                      <a:pt x="613088" y="65963"/>
                      <a:pt x="525148" y="10001"/>
                    </a:cubicBezTo>
                    <a:cubicBezTo>
                      <a:pt x="485175" y="-15582"/>
                      <a:pt x="430812" y="11600"/>
                      <a:pt x="413224" y="49974"/>
                    </a:cubicBezTo>
                    <a:cubicBezTo>
                      <a:pt x="403631" y="53172"/>
                      <a:pt x="392438" y="59567"/>
                      <a:pt x="384444" y="67562"/>
                    </a:cubicBezTo>
                    <a:cubicBezTo>
                      <a:pt x="344471" y="112331"/>
                      <a:pt x="307696" y="161898"/>
                      <a:pt x="280514" y="214662"/>
                    </a:cubicBezTo>
                    <a:cubicBezTo>
                      <a:pt x="238943" y="273822"/>
                      <a:pt x="208563" y="344174"/>
                      <a:pt x="182981" y="400135"/>
                    </a:cubicBezTo>
                    <a:cubicBezTo>
                      <a:pt x="123821" y="526449"/>
                      <a:pt x="79051" y="659160"/>
                      <a:pt x="50271" y="795067"/>
                    </a:cubicBezTo>
                    <a:cubicBezTo>
                      <a:pt x="15095" y="870216"/>
                      <a:pt x="-12087" y="945365"/>
                      <a:pt x="5501" y="1031706"/>
                    </a:cubicBezTo>
                    <a:cubicBezTo>
                      <a:pt x="13496" y="1068481"/>
                      <a:pt x="43875" y="1086069"/>
                      <a:pt x="75853" y="1086069"/>
                    </a:cubicBezTo>
                    <a:cubicBezTo>
                      <a:pt x="106233" y="1105256"/>
                      <a:pt x="146206" y="1110053"/>
                      <a:pt x="184580" y="1094063"/>
                    </a:cubicBezTo>
                    <a:cubicBezTo>
                      <a:pt x="221355" y="1079673"/>
                      <a:pt x="254932" y="1055690"/>
                      <a:pt x="285311" y="1028508"/>
                    </a:cubicBezTo>
                    <a:cubicBezTo>
                      <a:pt x="286910" y="1050893"/>
                      <a:pt x="288509" y="1071679"/>
                      <a:pt x="290108" y="1094063"/>
                    </a:cubicBezTo>
                    <a:cubicBezTo>
                      <a:pt x="262926" y="1258752"/>
                      <a:pt x="242141" y="1426637"/>
                      <a:pt x="229349" y="1592924"/>
                    </a:cubicBezTo>
                    <a:cubicBezTo>
                      <a:pt x="226151" y="1628101"/>
                      <a:pt x="250135" y="1652084"/>
                      <a:pt x="277317" y="1661677"/>
                    </a:cubicBezTo>
                    <a:cubicBezTo>
                      <a:pt x="285311" y="1676068"/>
                      <a:pt x="296503" y="1687260"/>
                      <a:pt x="312493" y="1696854"/>
                    </a:cubicBezTo>
                    <a:cubicBezTo>
                      <a:pt x="349268" y="1717639"/>
                      <a:pt x="403631" y="1709645"/>
                      <a:pt x="443603" y="1709645"/>
                    </a:cubicBezTo>
                    <a:cubicBezTo>
                      <a:pt x="448400" y="1709645"/>
                      <a:pt x="453197" y="1709645"/>
                      <a:pt x="457994" y="1709645"/>
                    </a:cubicBezTo>
                    <a:cubicBezTo>
                      <a:pt x="494769" y="1730431"/>
                      <a:pt x="544335" y="1728832"/>
                      <a:pt x="584308" y="1733628"/>
                    </a:cubicBezTo>
                    <a:cubicBezTo>
                      <a:pt x="637072" y="1740024"/>
                      <a:pt x="688237" y="1746420"/>
                      <a:pt x="741001" y="1752816"/>
                    </a:cubicBezTo>
                    <a:cubicBezTo>
                      <a:pt x="848128" y="1764008"/>
                      <a:pt x="955256" y="1773601"/>
                      <a:pt x="1063981" y="1776799"/>
                    </a:cubicBezTo>
                    <a:cubicBezTo>
                      <a:pt x="1255851" y="1781596"/>
                      <a:pt x="1449319" y="1764008"/>
                      <a:pt x="1633194" y="1708046"/>
                    </a:cubicBezTo>
                    <a:cubicBezTo>
                      <a:pt x="1647585" y="1717639"/>
                      <a:pt x="1663574" y="1724035"/>
                      <a:pt x="1677964" y="1722436"/>
                    </a:cubicBezTo>
                    <a:cubicBezTo>
                      <a:pt x="1721135" y="1717639"/>
                      <a:pt x="1764305" y="1711244"/>
                      <a:pt x="1807476" y="1706447"/>
                    </a:cubicBezTo>
                    <a:cubicBezTo>
                      <a:pt x="1845850" y="1701650"/>
                      <a:pt x="1887421" y="1676068"/>
                      <a:pt x="1884223" y="1629699"/>
                    </a:cubicBezTo>
                    <a:cubicBezTo>
                      <a:pt x="1881026" y="1584930"/>
                      <a:pt x="1876229" y="1540160"/>
                      <a:pt x="1869833" y="1496990"/>
                    </a:cubicBezTo>
                    <a:cubicBezTo>
                      <a:pt x="1869833" y="1492193"/>
                      <a:pt x="1869833" y="1487396"/>
                      <a:pt x="1868234" y="1482599"/>
                    </a:cubicBezTo>
                    <a:cubicBezTo>
                      <a:pt x="1866636" y="1471407"/>
                      <a:pt x="1865037" y="1461813"/>
                      <a:pt x="1863438" y="1450621"/>
                    </a:cubicBezTo>
                    <a:cubicBezTo>
                      <a:pt x="1860240" y="1429835"/>
                      <a:pt x="1857042" y="1409049"/>
                      <a:pt x="1853844" y="1389862"/>
                    </a:cubicBezTo>
                    <a:cubicBezTo>
                      <a:pt x="1825064" y="1210784"/>
                      <a:pt x="1794685" y="1030107"/>
                      <a:pt x="1765904" y="851029"/>
                    </a:cubicBezTo>
                    <a:cubicBezTo>
                      <a:pt x="1764305" y="841435"/>
                      <a:pt x="1761107" y="831842"/>
                      <a:pt x="1756310" y="825446"/>
                    </a:cubicBezTo>
                    <a:lnTo>
                      <a:pt x="1756310" y="820650"/>
                    </a:lnTo>
                    <a:cubicBezTo>
                      <a:pt x="1788289" y="860623"/>
                      <a:pt x="1823465" y="898996"/>
                      <a:pt x="1861839" y="930975"/>
                    </a:cubicBezTo>
                    <a:cubicBezTo>
                      <a:pt x="1885822" y="951760"/>
                      <a:pt x="1909806" y="975744"/>
                      <a:pt x="1940185" y="983739"/>
                    </a:cubicBezTo>
                    <a:cubicBezTo>
                      <a:pt x="1943383" y="985338"/>
                      <a:pt x="1948180" y="985338"/>
                      <a:pt x="1951378" y="985338"/>
                    </a:cubicBezTo>
                    <a:cubicBezTo>
                      <a:pt x="2010538" y="1049294"/>
                      <a:pt x="2103275" y="966150"/>
                      <a:pt x="2066500" y="892601"/>
                    </a:cubicBezTo>
                    <a:close/>
                  </a:path>
                </a:pathLst>
              </a:custGeom>
              <a:solidFill>
                <a:schemeClr val="tx2"/>
              </a:solidFill>
              <a:ln w="15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รูปแบบอิสระ: รูปร่าง 14"/>
              <p:cNvSpPr/>
              <p:nvPr/>
            </p:nvSpPr>
            <p:spPr>
              <a:xfrm>
                <a:off x="3600570" y="5985845"/>
                <a:ext cx="594217" cy="263874"/>
              </a:xfrm>
              <a:custGeom>
                <a:avLst/>
                <a:gdLst>
                  <a:gd name="connsiteX0" fmla="*/ 593197 w 594217"/>
                  <a:gd name="connsiteY0" fmla="*/ 217563 h 263874"/>
                  <a:gd name="connsiteX1" fmla="*/ 511652 w 594217"/>
                  <a:gd name="connsiteY1" fmla="*/ 164799 h 263874"/>
                  <a:gd name="connsiteX2" fmla="*/ 476476 w 594217"/>
                  <a:gd name="connsiteY2" fmla="*/ 145612 h 263874"/>
                  <a:gd name="connsiteX3" fmla="*/ 474877 w 594217"/>
                  <a:gd name="connsiteY3" fmla="*/ 144013 h 263874"/>
                  <a:gd name="connsiteX4" fmla="*/ 409322 w 594217"/>
                  <a:gd name="connsiteY4" fmla="*/ 110436 h 263874"/>
                  <a:gd name="connsiteX5" fmla="*/ 406124 w 594217"/>
                  <a:gd name="connsiteY5" fmla="*/ 107238 h 263874"/>
                  <a:gd name="connsiteX6" fmla="*/ 383739 w 594217"/>
                  <a:gd name="connsiteY6" fmla="*/ 92848 h 263874"/>
                  <a:gd name="connsiteX7" fmla="*/ 382140 w 594217"/>
                  <a:gd name="connsiteY7" fmla="*/ 89650 h 263874"/>
                  <a:gd name="connsiteX8" fmla="*/ 354959 w 594217"/>
                  <a:gd name="connsiteY8" fmla="*/ 62469 h 263874"/>
                  <a:gd name="connsiteX9" fmla="*/ 313387 w 594217"/>
                  <a:gd name="connsiteY9" fmla="*/ 38485 h 263874"/>
                  <a:gd name="connsiteX10" fmla="*/ 284607 w 594217"/>
                  <a:gd name="connsiteY10" fmla="*/ 28891 h 263874"/>
                  <a:gd name="connsiteX11" fmla="*/ 267019 w 594217"/>
                  <a:gd name="connsiteY11" fmla="*/ 27292 h 263874"/>
                  <a:gd name="connsiteX12" fmla="*/ 249430 w 594217"/>
                  <a:gd name="connsiteY12" fmla="*/ 111 h 263874"/>
                  <a:gd name="connsiteX13" fmla="*/ 123116 w 594217"/>
                  <a:gd name="connsiteY13" fmla="*/ 22496 h 263874"/>
                  <a:gd name="connsiteX14" fmla="*/ 78347 w 594217"/>
                  <a:gd name="connsiteY14" fmla="*/ 22496 h 263874"/>
                  <a:gd name="connsiteX15" fmla="*/ 55962 w 594217"/>
                  <a:gd name="connsiteY15" fmla="*/ 25694 h 263874"/>
                  <a:gd name="connsiteX16" fmla="*/ 51165 w 594217"/>
                  <a:gd name="connsiteY16" fmla="*/ 12902 h 263874"/>
                  <a:gd name="connsiteX17" fmla="*/ 28781 w 594217"/>
                  <a:gd name="connsiteY17" fmla="*/ 4908 h 263874"/>
                  <a:gd name="connsiteX18" fmla="*/ 14391 w 594217"/>
                  <a:gd name="connsiteY18" fmla="*/ 24095 h 263874"/>
                  <a:gd name="connsiteX19" fmla="*/ 14391 w 594217"/>
                  <a:gd name="connsiteY19" fmla="*/ 33688 h 263874"/>
                  <a:gd name="connsiteX20" fmla="*/ 14391 w 594217"/>
                  <a:gd name="connsiteY20" fmla="*/ 33688 h 263874"/>
                  <a:gd name="connsiteX21" fmla="*/ 14391 w 594217"/>
                  <a:gd name="connsiteY21" fmla="*/ 33688 h 263874"/>
                  <a:gd name="connsiteX22" fmla="*/ 12792 w 594217"/>
                  <a:gd name="connsiteY22" fmla="*/ 38485 h 263874"/>
                  <a:gd name="connsiteX23" fmla="*/ 11193 w 594217"/>
                  <a:gd name="connsiteY23" fmla="*/ 41683 h 263874"/>
                  <a:gd name="connsiteX24" fmla="*/ 9594 w 594217"/>
                  <a:gd name="connsiteY24" fmla="*/ 43281 h 263874"/>
                  <a:gd name="connsiteX25" fmla="*/ 4797 w 594217"/>
                  <a:gd name="connsiteY25" fmla="*/ 51276 h 263874"/>
                  <a:gd name="connsiteX26" fmla="*/ 4797 w 594217"/>
                  <a:gd name="connsiteY26" fmla="*/ 70463 h 263874"/>
                  <a:gd name="connsiteX27" fmla="*/ 4797 w 594217"/>
                  <a:gd name="connsiteY27" fmla="*/ 70463 h 263874"/>
                  <a:gd name="connsiteX28" fmla="*/ 0 w 594217"/>
                  <a:gd name="connsiteY28" fmla="*/ 97645 h 263874"/>
                  <a:gd name="connsiteX29" fmla="*/ 0 w 594217"/>
                  <a:gd name="connsiteY29" fmla="*/ 179189 h 263874"/>
                  <a:gd name="connsiteX30" fmla="*/ 76748 w 594217"/>
                  <a:gd name="connsiteY30" fmla="*/ 255937 h 263874"/>
                  <a:gd name="connsiteX31" fmla="*/ 158293 w 594217"/>
                  <a:gd name="connsiteY31" fmla="*/ 251140 h 263874"/>
                  <a:gd name="connsiteX32" fmla="*/ 174282 w 594217"/>
                  <a:gd name="connsiteY32" fmla="*/ 262333 h 263874"/>
                  <a:gd name="connsiteX33" fmla="*/ 522845 w 594217"/>
                  <a:gd name="connsiteY33" fmla="*/ 243145 h 263874"/>
                  <a:gd name="connsiteX34" fmla="*/ 524444 w 594217"/>
                  <a:gd name="connsiteY34" fmla="*/ 243145 h 263874"/>
                  <a:gd name="connsiteX35" fmla="*/ 527641 w 594217"/>
                  <a:gd name="connsiteY35" fmla="*/ 241547 h 263874"/>
                  <a:gd name="connsiteX36" fmla="*/ 542032 w 594217"/>
                  <a:gd name="connsiteY36" fmla="*/ 239948 h 263874"/>
                  <a:gd name="connsiteX37" fmla="*/ 542032 w 594217"/>
                  <a:gd name="connsiteY37" fmla="*/ 239948 h 263874"/>
                  <a:gd name="connsiteX38" fmla="*/ 569213 w 594217"/>
                  <a:gd name="connsiteY38" fmla="*/ 238349 h 263874"/>
                  <a:gd name="connsiteX39" fmla="*/ 593197 w 594217"/>
                  <a:gd name="connsiteY39" fmla="*/ 217563 h 263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94217" h="263874">
                    <a:moveTo>
                      <a:pt x="593197" y="217563"/>
                    </a:moveTo>
                    <a:cubicBezTo>
                      <a:pt x="580406" y="182387"/>
                      <a:pt x="548427" y="161601"/>
                      <a:pt x="511652" y="164799"/>
                    </a:cubicBezTo>
                    <a:cubicBezTo>
                      <a:pt x="500460" y="158403"/>
                      <a:pt x="487668" y="152008"/>
                      <a:pt x="476476" y="145612"/>
                    </a:cubicBezTo>
                    <a:cubicBezTo>
                      <a:pt x="474877" y="145612"/>
                      <a:pt x="474877" y="144013"/>
                      <a:pt x="474877" y="144013"/>
                    </a:cubicBezTo>
                    <a:cubicBezTo>
                      <a:pt x="454092" y="132821"/>
                      <a:pt x="431706" y="121629"/>
                      <a:pt x="409322" y="110436"/>
                    </a:cubicBezTo>
                    <a:cubicBezTo>
                      <a:pt x="407723" y="108837"/>
                      <a:pt x="407723" y="108837"/>
                      <a:pt x="406124" y="107238"/>
                    </a:cubicBezTo>
                    <a:cubicBezTo>
                      <a:pt x="398130" y="102441"/>
                      <a:pt x="391734" y="97645"/>
                      <a:pt x="383739" y="92848"/>
                    </a:cubicBezTo>
                    <a:cubicBezTo>
                      <a:pt x="383739" y="91249"/>
                      <a:pt x="383739" y="91249"/>
                      <a:pt x="382140" y="89650"/>
                    </a:cubicBezTo>
                    <a:cubicBezTo>
                      <a:pt x="375744" y="78458"/>
                      <a:pt x="366151" y="68864"/>
                      <a:pt x="354959" y="62469"/>
                    </a:cubicBezTo>
                    <a:cubicBezTo>
                      <a:pt x="340569" y="54474"/>
                      <a:pt x="327777" y="46479"/>
                      <a:pt x="313387" y="38485"/>
                    </a:cubicBezTo>
                    <a:cubicBezTo>
                      <a:pt x="305392" y="33688"/>
                      <a:pt x="295799" y="30490"/>
                      <a:pt x="284607" y="28891"/>
                    </a:cubicBezTo>
                    <a:cubicBezTo>
                      <a:pt x="278211" y="27292"/>
                      <a:pt x="273414" y="27292"/>
                      <a:pt x="267019" y="27292"/>
                    </a:cubicBezTo>
                    <a:cubicBezTo>
                      <a:pt x="271815" y="14501"/>
                      <a:pt x="265420" y="-1488"/>
                      <a:pt x="249430" y="111"/>
                    </a:cubicBezTo>
                    <a:cubicBezTo>
                      <a:pt x="206260" y="3309"/>
                      <a:pt x="164688" y="9705"/>
                      <a:pt x="123116" y="22496"/>
                    </a:cubicBezTo>
                    <a:cubicBezTo>
                      <a:pt x="108726" y="22496"/>
                      <a:pt x="92737" y="22496"/>
                      <a:pt x="78347" y="22496"/>
                    </a:cubicBezTo>
                    <a:cubicBezTo>
                      <a:pt x="70353" y="22496"/>
                      <a:pt x="63956" y="24095"/>
                      <a:pt x="55962" y="25694"/>
                    </a:cubicBezTo>
                    <a:cubicBezTo>
                      <a:pt x="54363" y="20897"/>
                      <a:pt x="52764" y="17699"/>
                      <a:pt x="51165" y="12902"/>
                    </a:cubicBezTo>
                    <a:cubicBezTo>
                      <a:pt x="47967" y="4908"/>
                      <a:pt x="36775" y="1710"/>
                      <a:pt x="28781" y="4908"/>
                    </a:cubicBezTo>
                    <a:cubicBezTo>
                      <a:pt x="20786" y="8106"/>
                      <a:pt x="14391" y="14501"/>
                      <a:pt x="14391" y="24095"/>
                    </a:cubicBezTo>
                    <a:cubicBezTo>
                      <a:pt x="14391" y="27292"/>
                      <a:pt x="14391" y="30490"/>
                      <a:pt x="14391" y="33688"/>
                    </a:cubicBezTo>
                    <a:cubicBezTo>
                      <a:pt x="14391" y="33688"/>
                      <a:pt x="14391" y="33688"/>
                      <a:pt x="14391" y="33688"/>
                    </a:cubicBezTo>
                    <a:cubicBezTo>
                      <a:pt x="14391" y="33688"/>
                      <a:pt x="14391" y="33688"/>
                      <a:pt x="14391" y="33688"/>
                    </a:cubicBezTo>
                    <a:cubicBezTo>
                      <a:pt x="14391" y="35287"/>
                      <a:pt x="14391" y="36886"/>
                      <a:pt x="12792" y="38485"/>
                    </a:cubicBezTo>
                    <a:cubicBezTo>
                      <a:pt x="12792" y="40084"/>
                      <a:pt x="12792" y="40084"/>
                      <a:pt x="11193" y="41683"/>
                    </a:cubicBezTo>
                    <a:cubicBezTo>
                      <a:pt x="11193" y="41683"/>
                      <a:pt x="11193" y="43281"/>
                      <a:pt x="9594" y="43281"/>
                    </a:cubicBezTo>
                    <a:cubicBezTo>
                      <a:pt x="7995" y="46479"/>
                      <a:pt x="6396" y="48078"/>
                      <a:pt x="4797" y="51276"/>
                    </a:cubicBezTo>
                    <a:cubicBezTo>
                      <a:pt x="1599" y="56073"/>
                      <a:pt x="1599" y="65667"/>
                      <a:pt x="4797" y="70463"/>
                    </a:cubicBezTo>
                    <a:cubicBezTo>
                      <a:pt x="4797" y="70463"/>
                      <a:pt x="4797" y="70463"/>
                      <a:pt x="4797" y="70463"/>
                    </a:cubicBezTo>
                    <a:cubicBezTo>
                      <a:pt x="1599" y="78458"/>
                      <a:pt x="0" y="88051"/>
                      <a:pt x="0" y="97645"/>
                    </a:cubicBezTo>
                    <a:cubicBezTo>
                      <a:pt x="0" y="124826"/>
                      <a:pt x="0" y="152008"/>
                      <a:pt x="0" y="179189"/>
                    </a:cubicBezTo>
                    <a:cubicBezTo>
                      <a:pt x="0" y="219162"/>
                      <a:pt x="35176" y="259135"/>
                      <a:pt x="76748" y="255937"/>
                    </a:cubicBezTo>
                    <a:cubicBezTo>
                      <a:pt x="103929" y="254338"/>
                      <a:pt x="131111" y="252739"/>
                      <a:pt x="158293" y="251140"/>
                    </a:cubicBezTo>
                    <a:cubicBezTo>
                      <a:pt x="161490" y="257536"/>
                      <a:pt x="167886" y="262333"/>
                      <a:pt x="174282" y="262333"/>
                    </a:cubicBezTo>
                    <a:cubicBezTo>
                      <a:pt x="291002" y="267129"/>
                      <a:pt x="407723" y="260734"/>
                      <a:pt x="522845" y="243145"/>
                    </a:cubicBezTo>
                    <a:cubicBezTo>
                      <a:pt x="522845" y="243145"/>
                      <a:pt x="524444" y="243145"/>
                      <a:pt x="524444" y="243145"/>
                    </a:cubicBezTo>
                    <a:cubicBezTo>
                      <a:pt x="526043" y="243145"/>
                      <a:pt x="526043" y="243145"/>
                      <a:pt x="527641" y="241547"/>
                    </a:cubicBezTo>
                    <a:cubicBezTo>
                      <a:pt x="532438" y="241547"/>
                      <a:pt x="537235" y="239948"/>
                      <a:pt x="542032" y="239948"/>
                    </a:cubicBezTo>
                    <a:cubicBezTo>
                      <a:pt x="542032" y="239948"/>
                      <a:pt x="542032" y="239948"/>
                      <a:pt x="542032" y="239948"/>
                    </a:cubicBezTo>
                    <a:cubicBezTo>
                      <a:pt x="551625" y="239948"/>
                      <a:pt x="559619" y="239948"/>
                      <a:pt x="569213" y="238349"/>
                    </a:cubicBezTo>
                    <a:cubicBezTo>
                      <a:pt x="585202" y="239948"/>
                      <a:pt x="597994" y="230354"/>
                      <a:pt x="593197" y="217563"/>
                    </a:cubicBezTo>
                    <a:close/>
                  </a:path>
                </a:pathLst>
              </a:custGeom>
              <a:solidFill>
                <a:srgbClr val="ED2307"/>
              </a:solidFill>
              <a:ln w="15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รูปแบบอิสระ: รูปร่าง 15"/>
              <p:cNvSpPr/>
              <p:nvPr/>
            </p:nvSpPr>
            <p:spPr>
              <a:xfrm>
                <a:off x="2818430" y="6005029"/>
                <a:ext cx="586452" cy="260022"/>
              </a:xfrm>
              <a:custGeom>
                <a:avLst/>
                <a:gdLst>
                  <a:gd name="connsiteX0" fmla="*/ 563089 w 586452"/>
                  <a:gd name="connsiteY0" fmla="*/ 33691 h 260022"/>
                  <a:gd name="connsiteX1" fmla="*/ 414390 w 586452"/>
                  <a:gd name="connsiteY1" fmla="*/ 32092 h 260022"/>
                  <a:gd name="connsiteX2" fmla="*/ 345637 w 586452"/>
                  <a:gd name="connsiteY2" fmla="*/ 11306 h 260022"/>
                  <a:gd name="connsiteX3" fmla="*/ 284878 w 586452"/>
                  <a:gd name="connsiteY3" fmla="*/ 3311 h 260022"/>
                  <a:gd name="connsiteX4" fmla="*/ 244905 w 586452"/>
                  <a:gd name="connsiteY4" fmla="*/ 24097 h 260022"/>
                  <a:gd name="connsiteX5" fmla="*/ 217724 w 586452"/>
                  <a:gd name="connsiteY5" fmla="*/ 36889 h 260022"/>
                  <a:gd name="connsiteX6" fmla="*/ 209729 w 586452"/>
                  <a:gd name="connsiteY6" fmla="*/ 46482 h 260022"/>
                  <a:gd name="connsiteX7" fmla="*/ 156965 w 586452"/>
                  <a:gd name="connsiteY7" fmla="*/ 78461 h 260022"/>
                  <a:gd name="connsiteX8" fmla="*/ 16261 w 586452"/>
                  <a:gd name="connsiteY8" fmla="*/ 163203 h 260022"/>
                  <a:gd name="connsiteX9" fmla="*/ 8266 w 586452"/>
                  <a:gd name="connsiteY9" fmla="*/ 187186 h 260022"/>
                  <a:gd name="connsiteX10" fmla="*/ 14662 w 586452"/>
                  <a:gd name="connsiteY10" fmla="*/ 220764 h 260022"/>
                  <a:gd name="connsiteX11" fmla="*/ 276883 w 586452"/>
                  <a:gd name="connsiteY11" fmla="*/ 233555 h 260022"/>
                  <a:gd name="connsiteX12" fmla="*/ 435176 w 586452"/>
                  <a:gd name="connsiteY12" fmla="*/ 259137 h 260022"/>
                  <a:gd name="connsiteX13" fmla="*/ 495934 w 586452"/>
                  <a:gd name="connsiteY13" fmla="*/ 252742 h 260022"/>
                  <a:gd name="connsiteX14" fmla="*/ 553495 w 586452"/>
                  <a:gd name="connsiteY14" fmla="*/ 227159 h 260022"/>
                  <a:gd name="connsiteX15" fmla="*/ 571083 w 586452"/>
                  <a:gd name="connsiteY15" fmla="*/ 156807 h 260022"/>
                  <a:gd name="connsiteX16" fmla="*/ 580677 w 586452"/>
                  <a:gd name="connsiteY16" fmla="*/ 68867 h 260022"/>
                  <a:gd name="connsiteX17" fmla="*/ 563089 w 586452"/>
                  <a:gd name="connsiteY17" fmla="*/ 33691 h 260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6452" h="260022">
                    <a:moveTo>
                      <a:pt x="563089" y="33691"/>
                    </a:moveTo>
                    <a:cubicBezTo>
                      <a:pt x="513522" y="41685"/>
                      <a:pt x="463956" y="41685"/>
                      <a:pt x="414390" y="32092"/>
                    </a:cubicBezTo>
                    <a:cubicBezTo>
                      <a:pt x="390406" y="27295"/>
                      <a:pt x="368021" y="20900"/>
                      <a:pt x="345637" y="11306"/>
                    </a:cubicBezTo>
                    <a:cubicBezTo>
                      <a:pt x="324851" y="3311"/>
                      <a:pt x="305664" y="-4683"/>
                      <a:pt x="284878" y="3311"/>
                    </a:cubicBezTo>
                    <a:cubicBezTo>
                      <a:pt x="270488" y="8108"/>
                      <a:pt x="257696" y="16103"/>
                      <a:pt x="244905" y="24097"/>
                    </a:cubicBezTo>
                    <a:cubicBezTo>
                      <a:pt x="235312" y="28894"/>
                      <a:pt x="227317" y="32092"/>
                      <a:pt x="217724" y="36889"/>
                    </a:cubicBezTo>
                    <a:cubicBezTo>
                      <a:pt x="212927" y="38488"/>
                      <a:pt x="211328" y="43284"/>
                      <a:pt x="209729" y="46482"/>
                    </a:cubicBezTo>
                    <a:cubicBezTo>
                      <a:pt x="192141" y="57674"/>
                      <a:pt x="174553" y="67268"/>
                      <a:pt x="156965" y="78461"/>
                    </a:cubicBezTo>
                    <a:cubicBezTo>
                      <a:pt x="110597" y="107241"/>
                      <a:pt x="62629" y="134422"/>
                      <a:pt x="16261" y="163203"/>
                    </a:cubicBezTo>
                    <a:cubicBezTo>
                      <a:pt x="8266" y="167999"/>
                      <a:pt x="6667" y="179192"/>
                      <a:pt x="8266" y="187186"/>
                    </a:cubicBezTo>
                    <a:cubicBezTo>
                      <a:pt x="-2926" y="196780"/>
                      <a:pt x="-4525" y="217566"/>
                      <a:pt x="14662" y="220764"/>
                    </a:cubicBezTo>
                    <a:cubicBezTo>
                      <a:pt x="101003" y="236753"/>
                      <a:pt x="188943" y="241549"/>
                      <a:pt x="276883" y="233555"/>
                    </a:cubicBezTo>
                    <a:cubicBezTo>
                      <a:pt x="324851" y="257538"/>
                      <a:pt x="380813" y="262335"/>
                      <a:pt x="435176" y="259137"/>
                    </a:cubicBezTo>
                    <a:cubicBezTo>
                      <a:pt x="455962" y="257538"/>
                      <a:pt x="475149" y="255939"/>
                      <a:pt x="495934" y="252742"/>
                    </a:cubicBezTo>
                    <a:cubicBezTo>
                      <a:pt x="518319" y="249544"/>
                      <a:pt x="540704" y="246346"/>
                      <a:pt x="553495" y="227159"/>
                    </a:cubicBezTo>
                    <a:cubicBezTo>
                      <a:pt x="567885" y="207972"/>
                      <a:pt x="567885" y="180791"/>
                      <a:pt x="571083" y="156807"/>
                    </a:cubicBezTo>
                    <a:cubicBezTo>
                      <a:pt x="574281" y="128026"/>
                      <a:pt x="577479" y="97647"/>
                      <a:pt x="580677" y="68867"/>
                    </a:cubicBezTo>
                    <a:cubicBezTo>
                      <a:pt x="593468" y="57674"/>
                      <a:pt x="583875" y="30493"/>
                      <a:pt x="563089" y="33691"/>
                    </a:cubicBezTo>
                    <a:close/>
                  </a:path>
                </a:pathLst>
              </a:custGeom>
              <a:solidFill>
                <a:srgbClr val="ED2307"/>
              </a:solidFill>
              <a:ln w="15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รูปแบบอิสระ: รูปร่าง 16"/>
              <p:cNvSpPr/>
              <p:nvPr/>
            </p:nvSpPr>
            <p:spPr>
              <a:xfrm>
                <a:off x="4017907" y="2998176"/>
                <a:ext cx="173274" cy="229006"/>
              </a:xfrm>
              <a:custGeom>
                <a:avLst/>
                <a:gdLst>
                  <a:gd name="connsiteX0" fmla="*/ 150277 w 173274"/>
                  <a:gd name="connsiteY0" fmla="*/ 28193 h 229006"/>
                  <a:gd name="connsiteX1" fmla="*/ 100711 w 173274"/>
                  <a:gd name="connsiteY1" fmla="*/ 1012 h 229006"/>
                  <a:gd name="connsiteX2" fmla="*/ 49545 w 173274"/>
                  <a:gd name="connsiteY2" fmla="*/ 32990 h 229006"/>
                  <a:gd name="connsiteX3" fmla="*/ 3177 w 173274"/>
                  <a:gd name="connsiteY3" fmla="*/ 136919 h 229006"/>
                  <a:gd name="connsiteX4" fmla="*/ 30358 w 173274"/>
                  <a:gd name="connsiteY4" fmla="*/ 216865 h 229006"/>
                  <a:gd name="connsiteX5" fmla="*/ 113502 w 173274"/>
                  <a:gd name="connsiteY5" fmla="*/ 221662 h 229006"/>
                  <a:gd name="connsiteX6" fmla="*/ 172662 w 173274"/>
                  <a:gd name="connsiteY6" fmla="*/ 143315 h 229006"/>
                  <a:gd name="connsiteX7" fmla="*/ 150277 w 173274"/>
                  <a:gd name="connsiteY7" fmla="*/ 28193 h 229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3274" h="229006">
                    <a:moveTo>
                      <a:pt x="150277" y="28193"/>
                    </a:moveTo>
                    <a:cubicBezTo>
                      <a:pt x="140684" y="9006"/>
                      <a:pt x="123095" y="-3785"/>
                      <a:pt x="100711" y="1012"/>
                    </a:cubicBezTo>
                    <a:cubicBezTo>
                      <a:pt x="81524" y="5808"/>
                      <a:pt x="63935" y="20198"/>
                      <a:pt x="49545" y="32990"/>
                    </a:cubicBezTo>
                    <a:cubicBezTo>
                      <a:pt x="19166" y="58572"/>
                      <a:pt x="-3219" y="96946"/>
                      <a:pt x="3177" y="136919"/>
                    </a:cubicBezTo>
                    <a:cubicBezTo>
                      <a:pt x="-4818" y="167298"/>
                      <a:pt x="1578" y="199277"/>
                      <a:pt x="30358" y="216865"/>
                    </a:cubicBezTo>
                    <a:cubicBezTo>
                      <a:pt x="54342" y="231255"/>
                      <a:pt x="87919" y="232854"/>
                      <a:pt x="113502" y="221662"/>
                    </a:cubicBezTo>
                    <a:cubicBezTo>
                      <a:pt x="147079" y="208870"/>
                      <a:pt x="166266" y="178491"/>
                      <a:pt x="172662" y="143315"/>
                    </a:cubicBezTo>
                    <a:cubicBezTo>
                      <a:pt x="175859" y="104941"/>
                      <a:pt x="166266" y="63369"/>
                      <a:pt x="150277" y="281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รูปแบบอิสระ: รูปร่าง 17"/>
              <p:cNvSpPr/>
              <p:nvPr/>
            </p:nvSpPr>
            <p:spPr>
              <a:xfrm>
                <a:off x="2858696" y="2859071"/>
                <a:ext cx="173274" cy="229006"/>
              </a:xfrm>
              <a:custGeom>
                <a:avLst/>
                <a:gdLst>
                  <a:gd name="connsiteX0" fmla="*/ 150277 w 173274"/>
                  <a:gd name="connsiteY0" fmla="*/ 28193 h 229006"/>
                  <a:gd name="connsiteX1" fmla="*/ 100710 w 173274"/>
                  <a:gd name="connsiteY1" fmla="*/ 1012 h 229006"/>
                  <a:gd name="connsiteX2" fmla="*/ 49545 w 173274"/>
                  <a:gd name="connsiteY2" fmla="*/ 32990 h 229006"/>
                  <a:gd name="connsiteX3" fmla="*/ 3177 w 173274"/>
                  <a:gd name="connsiteY3" fmla="*/ 136919 h 229006"/>
                  <a:gd name="connsiteX4" fmla="*/ 30358 w 173274"/>
                  <a:gd name="connsiteY4" fmla="*/ 216865 h 229006"/>
                  <a:gd name="connsiteX5" fmla="*/ 113502 w 173274"/>
                  <a:gd name="connsiteY5" fmla="*/ 221661 h 229006"/>
                  <a:gd name="connsiteX6" fmla="*/ 172662 w 173274"/>
                  <a:gd name="connsiteY6" fmla="*/ 143315 h 229006"/>
                  <a:gd name="connsiteX7" fmla="*/ 150277 w 173274"/>
                  <a:gd name="connsiteY7" fmla="*/ 28193 h 229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3274" h="229006">
                    <a:moveTo>
                      <a:pt x="150277" y="28193"/>
                    </a:moveTo>
                    <a:cubicBezTo>
                      <a:pt x="140683" y="9006"/>
                      <a:pt x="123095" y="-3785"/>
                      <a:pt x="100710" y="1012"/>
                    </a:cubicBezTo>
                    <a:cubicBezTo>
                      <a:pt x="81524" y="5808"/>
                      <a:pt x="63935" y="20198"/>
                      <a:pt x="49545" y="32990"/>
                    </a:cubicBezTo>
                    <a:cubicBezTo>
                      <a:pt x="19166" y="58572"/>
                      <a:pt x="-3219" y="96946"/>
                      <a:pt x="3177" y="136919"/>
                    </a:cubicBezTo>
                    <a:cubicBezTo>
                      <a:pt x="-4818" y="167298"/>
                      <a:pt x="1578" y="199277"/>
                      <a:pt x="30358" y="216865"/>
                    </a:cubicBezTo>
                    <a:cubicBezTo>
                      <a:pt x="54342" y="231255"/>
                      <a:pt x="87919" y="232854"/>
                      <a:pt x="113502" y="221661"/>
                    </a:cubicBezTo>
                    <a:cubicBezTo>
                      <a:pt x="147079" y="208870"/>
                      <a:pt x="166266" y="178491"/>
                      <a:pt x="172662" y="143315"/>
                    </a:cubicBezTo>
                    <a:cubicBezTo>
                      <a:pt x="175859" y="104941"/>
                      <a:pt x="166266" y="63369"/>
                      <a:pt x="150277" y="281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รูปแบบอิสระ: รูปร่าง 18"/>
              <p:cNvSpPr/>
              <p:nvPr/>
            </p:nvSpPr>
            <p:spPr>
              <a:xfrm>
                <a:off x="3444455" y="3064088"/>
                <a:ext cx="201149" cy="89692"/>
              </a:xfrm>
              <a:custGeom>
                <a:avLst/>
                <a:gdLst>
                  <a:gd name="connsiteX0" fmla="*/ 170505 w 201149"/>
                  <a:gd name="connsiteY0" fmla="*/ 31034 h 89692"/>
                  <a:gd name="connsiteX1" fmla="*/ 32999 w 201149"/>
                  <a:gd name="connsiteY1" fmla="*/ 8649 h 89692"/>
                  <a:gd name="connsiteX2" fmla="*/ 9015 w 201149"/>
                  <a:gd name="connsiteY2" fmla="*/ 2254 h 89692"/>
                  <a:gd name="connsiteX3" fmla="*/ 2619 w 201149"/>
                  <a:gd name="connsiteY3" fmla="*/ 26237 h 89692"/>
                  <a:gd name="connsiteX4" fmla="*/ 196087 w 201149"/>
                  <a:gd name="connsiteY4" fmla="*/ 56617 h 89692"/>
                  <a:gd name="connsiteX5" fmla="*/ 170505 w 201149"/>
                  <a:gd name="connsiteY5" fmla="*/ 31034 h 89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149" h="89692">
                    <a:moveTo>
                      <a:pt x="170505" y="31034"/>
                    </a:moveTo>
                    <a:cubicBezTo>
                      <a:pt x="132131" y="71007"/>
                      <a:pt x="56982" y="58216"/>
                      <a:pt x="32999" y="8649"/>
                    </a:cubicBezTo>
                    <a:cubicBezTo>
                      <a:pt x="28202" y="655"/>
                      <a:pt x="17010" y="-2543"/>
                      <a:pt x="9015" y="2254"/>
                    </a:cubicBezTo>
                    <a:cubicBezTo>
                      <a:pt x="-579" y="7051"/>
                      <a:pt x="-2178" y="18243"/>
                      <a:pt x="2619" y="26237"/>
                    </a:cubicBezTo>
                    <a:cubicBezTo>
                      <a:pt x="36196" y="96590"/>
                      <a:pt x="141725" y="110980"/>
                      <a:pt x="196087" y="56617"/>
                    </a:cubicBezTo>
                    <a:cubicBezTo>
                      <a:pt x="212077" y="40628"/>
                      <a:pt x="186494" y="15045"/>
                      <a:pt x="170505" y="310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รูปแบบอิสระ: รูปร่าง 19"/>
              <p:cNvSpPr/>
              <p:nvPr/>
            </p:nvSpPr>
            <p:spPr>
              <a:xfrm>
                <a:off x="2574930" y="2112231"/>
                <a:ext cx="1982890" cy="732954"/>
              </a:xfrm>
              <a:custGeom>
                <a:avLst/>
                <a:gdLst>
                  <a:gd name="connsiteX0" fmla="*/ 1968998 w 1982890"/>
                  <a:gd name="connsiteY0" fmla="*/ 696686 h 732954"/>
                  <a:gd name="connsiteX1" fmla="*/ 1964201 w 1982890"/>
                  <a:gd name="connsiteY1" fmla="*/ 695087 h 732954"/>
                  <a:gd name="connsiteX2" fmla="*/ 1323037 w 1982890"/>
                  <a:gd name="connsiteY2" fmla="*/ 81105 h 732954"/>
                  <a:gd name="connsiteX3" fmla="*/ 1076805 w 1982890"/>
                  <a:gd name="connsiteY3" fmla="*/ 5956 h 732954"/>
                  <a:gd name="connsiteX4" fmla="*/ 1052821 w 1982890"/>
                  <a:gd name="connsiteY4" fmla="*/ 25143 h 732954"/>
                  <a:gd name="connsiteX5" fmla="*/ 160628 w 1982890"/>
                  <a:gd name="connsiteY5" fmla="*/ 277771 h 732954"/>
                  <a:gd name="connsiteX6" fmla="*/ 2336 w 1982890"/>
                  <a:gd name="connsiteY6" fmla="*/ 487229 h 732954"/>
                  <a:gd name="connsiteX7" fmla="*/ 35913 w 1982890"/>
                  <a:gd name="connsiteY7" fmla="*/ 506416 h 732954"/>
                  <a:gd name="connsiteX8" fmla="*/ 39111 w 1982890"/>
                  <a:gd name="connsiteY8" fmla="*/ 501619 h 732954"/>
                  <a:gd name="connsiteX9" fmla="*/ 63095 w 1982890"/>
                  <a:gd name="connsiteY9" fmla="*/ 520806 h 732954"/>
                  <a:gd name="connsiteX10" fmla="*/ 889732 w 1982890"/>
                  <a:gd name="connsiteY10" fmla="*/ 212216 h 732954"/>
                  <a:gd name="connsiteX11" fmla="*/ 1065612 w 1982890"/>
                  <a:gd name="connsiteY11" fmla="*/ 85902 h 732954"/>
                  <a:gd name="connsiteX12" fmla="*/ 1092794 w 1982890"/>
                  <a:gd name="connsiteY12" fmla="*/ 151457 h 732954"/>
                  <a:gd name="connsiteX13" fmla="*/ 1246290 w 1982890"/>
                  <a:gd name="connsiteY13" fmla="*/ 372107 h 732954"/>
                  <a:gd name="connsiteX14" fmla="*/ 1677996 w 1982890"/>
                  <a:gd name="connsiteY14" fmla="*/ 648719 h 732954"/>
                  <a:gd name="connsiteX15" fmla="*/ 1959405 w 1982890"/>
                  <a:gd name="connsiteY15" fmla="*/ 731862 h 732954"/>
                  <a:gd name="connsiteX16" fmla="*/ 1968998 w 1982890"/>
                  <a:gd name="connsiteY16" fmla="*/ 696686 h 732954"/>
                  <a:gd name="connsiteX17" fmla="*/ 294937 w 1982890"/>
                  <a:gd name="connsiteY17" fmla="*/ 432866 h 732954"/>
                  <a:gd name="connsiteX18" fmla="*/ 53501 w 1982890"/>
                  <a:gd name="connsiteY18" fmla="*/ 484031 h 732954"/>
                  <a:gd name="connsiteX19" fmla="*/ 50303 w 1982890"/>
                  <a:gd name="connsiteY19" fmla="*/ 485630 h 732954"/>
                  <a:gd name="connsiteX20" fmla="*/ 792199 w 1982890"/>
                  <a:gd name="connsiteY20" fmla="*/ 37934 h 732954"/>
                  <a:gd name="connsiteX21" fmla="*/ 1036832 w 1982890"/>
                  <a:gd name="connsiteY21" fmla="*/ 60319 h 732954"/>
                  <a:gd name="connsiteX22" fmla="*/ 294937 w 1982890"/>
                  <a:gd name="connsiteY22" fmla="*/ 432866 h 732954"/>
                  <a:gd name="connsiteX23" fmla="*/ 1566072 w 1982890"/>
                  <a:gd name="connsiteY23" fmla="*/ 562378 h 732954"/>
                  <a:gd name="connsiteX24" fmla="*/ 1386994 w 1982890"/>
                  <a:gd name="connsiteY24" fmla="*/ 453651 h 732954"/>
                  <a:gd name="connsiteX25" fmla="*/ 1228702 w 1982890"/>
                  <a:gd name="connsiteY25" fmla="*/ 290562 h 732954"/>
                  <a:gd name="connsiteX26" fmla="*/ 1156751 w 1982890"/>
                  <a:gd name="connsiteY26" fmla="*/ 186633 h 732954"/>
                  <a:gd name="connsiteX27" fmla="*/ 1127970 w 1982890"/>
                  <a:gd name="connsiteY27" fmla="*/ 132270 h 732954"/>
                  <a:gd name="connsiteX28" fmla="*/ 1107184 w 1982890"/>
                  <a:gd name="connsiteY28" fmla="*/ 85902 h 732954"/>
                  <a:gd name="connsiteX29" fmla="*/ 1113580 w 1982890"/>
                  <a:gd name="connsiteY29" fmla="*/ 79506 h 732954"/>
                  <a:gd name="connsiteX30" fmla="*/ 1108783 w 1982890"/>
                  <a:gd name="connsiteY30" fmla="*/ 49127 h 732954"/>
                  <a:gd name="connsiteX31" fmla="*/ 1809107 w 1982890"/>
                  <a:gd name="connsiteY31" fmla="*/ 503218 h 732954"/>
                  <a:gd name="connsiteX32" fmla="*/ 1919432 w 1982890"/>
                  <a:gd name="connsiteY32" fmla="*/ 680697 h 732954"/>
                  <a:gd name="connsiteX33" fmla="*/ 1566072 w 1982890"/>
                  <a:gd name="connsiteY33" fmla="*/ 562378 h 73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982890" h="732954">
                    <a:moveTo>
                      <a:pt x="1968998" y="696686"/>
                    </a:moveTo>
                    <a:cubicBezTo>
                      <a:pt x="1967399" y="696686"/>
                      <a:pt x="1965800" y="695087"/>
                      <a:pt x="1964201" y="695087"/>
                    </a:cubicBezTo>
                    <a:cubicBezTo>
                      <a:pt x="1836288" y="420074"/>
                      <a:pt x="1601248" y="199424"/>
                      <a:pt x="1323037" y="81105"/>
                    </a:cubicBezTo>
                    <a:cubicBezTo>
                      <a:pt x="1243092" y="47528"/>
                      <a:pt x="1161547" y="21945"/>
                      <a:pt x="1076805" y="5956"/>
                    </a:cubicBezTo>
                    <a:cubicBezTo>
                      <a:pt x="1062415" y="2758"/>
                      <a:pt x="1052821" y="15550"/>
                      <a:pt x="1052821" y="25143"/>
                    </a:cubicBezTo>
                    <a:cubicBezTo>
                      <a:pt x="734638" y="-50006"/>
                      <a:pt x="392470" y="45929"/>
                      <a:pt x="160628" y="277771"/>
                    </a:cubicBezTo>
                    <a:cubicBezTo>
                      <a:pt x="98271" y="340129"/>
                      <a:pt x="45506" y="410481"/>
                      <a:pt x="2336" y="487229"/>
                    </a:cubicBezTo>
                    <a:cubicBezTo>
                      <a:pt x="-8857" y="508015"/>
                      <a:pt x="23122" y="528800"/>
                      <a:pt x="35913" y="506416"/>
                    </a:cubicBezTo>
                    <a:cubicBezTo>
                      <a:pt x="37512" y="504817"/>
                      <a:pt x="37512" y="503218"/>
                      <a:pt x="39111" y="501619"/>
                    </a:cubicBezTo>
                    <a:cubicBezTo>
                      <a:pt x="40710" y="511212"/>
                      <a:pt x="48704" y="522405"/>
                      <a:pt x="63095" y="520806"/>
                    </a:cubicBezTo>
                    <a:cubicBezTo>
                      <a:pt x="355695" y="476036"/>
                      <a:pt x="638703" y="370508"/>
                      <a:pt x="889732" y="212216"/>
                    </a:cubicBezTo>
                    <a:cubicBezTo>
                      <a:pt x="950491" y="173842"/>
                      <a:pt x="1009650" y="130671"/>
                      <a:pt x="1065612" y="85902"/>
                    </a:cubicBezTo>
                    <a:cubicBezTo>
                      <a:pt x="1070409" y="109885"/>
                      <a:pt x="1086399" y="137067"/>
                      <a:pt x="1092794" y="151457"/>
                    </a:cubicBezTo>
                    <a:cubicBezTo>
                      <a:pt x="1131168" y="231403"/>
                      <a:pt x="1187130" y="304953"/>
                      <a:pt x="1246290" y="372107"/>
                    </a:cubicBezTo>
                    <a:cubicBezTo>
                      <a:pt x="1363010" y="504817"/>
                      <a:pt x="1513308" y="589559"/>
                      <a:pt x="1677996" y="648719"/>
                    </a:cubicBezTo>
                    <a:cubicBezTo>
                      <a:pt x="1770733" y="682296"/>
                      <a:pt x="1865069" y="706280"/>
                      <a:pt x="1959405" y="731862"/>
                    </a:cubicBezTo>
                    <a:cubicBezTo>
                      <a:pt x="1983388" y="739857"/>
                      <a:pt x="1992982" y="701483"/>
                      <a:pt x="1968998" y="696686"/>
                    </a:cubicBezTo>
                    <a:close/>
                    <a:moveTo>
                      <a:pt x="294937" y="432866"/>
                    </a:moveTo>
                    <a:cubicBezTo>
                      <a:pt x="214991" y="455250"/>
                      <a:pt x="135046" y="471240"/>
                      <a:pt x="53501" y="484031"/>
                    </a:cubicBezTo>
                    <a:cubicBezTo>
                      <a:pt x="51902" y="484031"/>
                      <a:pt x="51902" y="484031"/>
                      <a:pt x="50303" y="485630"/>
                    </a:cubicBezTo>
                    <a:cubicBezTo>
                      <a:pt x="205398" y="223408"/>
                      <a:pt x="486806" y="50726"/>
                      <a:pt x="792199" y="37934"/>
                    </a:cubicBezTo>
                    <a:cubicBezTo>
                      <a:pt x="875342" y="34736"/>
                      <a:pt x="956886" y="42731"/>
                      <a:pt x="1036832" y="60319"/>
                    </a:cubicBezTo>
                    <a:cubicBezTo>
                      <a:pt x="817781" y="233001"/>
                      <a:pt x="563554" y="359316"/>
                      <a:pt x="294937" y="432866"/>
                    </a:cubicBezTo>
                    <a:close/>
                    <a:moveTo>
                      <a:pt x="1566072" y="562378"/>
                    </a:moveTo>
                    <a:cubicBezTo>
                      <a:pt x="1503715" y="531998"/>
                      <a:pt x="1441357" y="496822"/>
                      <a:pt x="1386994" y="453651"/>
                    </a:cubicBezTo>
                    <a:cubicBezTo>
                      <a:pt x="1327834" y="405684"/>
                      <a:pt x="1275070" y="349722"/>
                      <a:pt x="1228702" y="290562"/>
                    </a:cubicBezTo>
                    <a:cubicBezTo>
                      <a:pt x="1203119" y="256985"/>
                      <a:pt x="1177536" y="223408"/>
                      <a:pt x="1156751" y="186633"/>
                    </a:cubicBezTo>
                    <a:cubicBezTo>
                      <a:pt x="1145558" y="169045"/>
                      <a:pt x="1135965" y="151457"/>
                      <a:pt x="1127970" y="132270"/>
                    </a:cubicBezTo>
                    <a:cubicBezTo>
                      <a:pt x="1126371" y="127473"/>
                      <a:pt x="1113580" y="101891"/>
                      <a:pt x="1107184" y="85902"/>
                    </a:cubicBezTo>
                    <a:cubicBezTo>
                      <a:pt x="1108783" y="84303"/>
                      <a:pt x="1111981" y="82704"/>
                      <a:pt x="1113580" y="79506"/>
                    </a:cubicBezTo>
                    <a:cubicBezTo>
                      <a:pt x="1119976" y="68314"/>
                      <a:pt x="1116778" y="57121"/>
                      <a:pt x="1108783" y="49127"/>
                    </a:cubicBezTo>
                    <a:cubicBezTo>
                      <a:pt x="1385395" y="111484"/>
                      <a:pt x="1638023" y="276172"/>
                      <a:pt x="1809107" y="503218"/>
                    </a:cubicBezTo>
                    <a:cubicBezTo>
                      <a:pt x="1850678" y="559180"/>
                      <a:pt x="1887454" y="618339"/>
                      <a:pt x="1919432" y="680697"/>
                    </a:cubicBezTo>
                    <a:cubicBezTo>
                      <a:pt x="1796316" y="650318"/>
                      <a:pt x="1677996" y="615142"/>
                      <a:pt x="1566072" y="5623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รูปแบบอิสระ: รูปร่าง 20"/>
              <p:cNvSpPr/>
              <p:nvPr/>
            </p:nvSpPr>
            <p:spPr>
              <a:xfrm>
                <a:off x="2268693" y="2122235"/>
                <a:ext cx="2399068" cy="4153575"/>
              </a:xfrm>
              <a:custGeom>
                <a:avLst/>
                <a:gdLst>
                  <a:gd name="connsiteX0" fmla="*/ 2398352 w 2399068"/>
                  <a:gd name="connsiteY0" fmla="*/ 1519715 h 4153575"/>
                  <a:gd name="connsiteX1" fmla="*/ 2324802 w 2399068"/>
                  <a:gd name="connsiteY1" fmla="*/ 964893 h 4153575"/>
                  <a:gd name="connsiteX2" fmla="*/ 2324802 w 2399068"/>
                  <a:gd name="connsiteY2" fmla="*/ 963294 h 4153575"/>
                  <a:gd name="connsiteX3" fmla="*/ 2273637 w 2399068"/>
                  <a:gd name="connsiteY3" fmla="*/ 697875 h 4153575"/>
                  <a:gd name="connsiteX4" fmla="*/ 1491768 w 2399068"/>
                  <a:gd name="connsiteY4" fmla="*/ 34326 h 4153575"/>
                  <a:gd name="connsiteX5" fmla="*/ 1434208 w 2399068"/>
                  <a:gd name="connsiteY5" fmla="*/ 19936 h 4153575"/>
                  <a:gd name="connsiteX6" fmla="*/ 1234344 w 2399068"/>
                  <a:gd name="connsiteY6" fmla="*/ 7144 h 4153575"/>
                  <a:gd name="connsiteX7" fmla="*/ 1071255 w 2399068"/>
                  <a:gd name="connsiteY7" fmla="*/ 3946 h 4153575"/>
                  <a:gd name="connsiteX8" fmla="*/ 916160 w 2399068"/>
                  <a:gd name="connsiteY8" fmla="*/ 21535 h 4153575"/>
                  <a:gd name="connsiteX9" fmla="*/ 465267 w 2399068"/>
                  <a:gd name="connsiteY9" fmla="*/ 270965 h 4153575"/>
                  <a:gd name="connsiteX10" fmla="*/ 343749 w 2399068"/>
                  <a:gd name="connsiteY10" fmla="*/ 434054 h 4153575"/>
                  <a:gd name="connsiteX11" fmla="*/ 182259 w 2399068"/>
                  <a:gd name="connsiteY11" fmla="*/ 950503 h 4153575"/>
                  <a:gd name="connsiteX12" fmla="*/ 182259 w 2399068"/>
                  <a:gd name="connsiteY12" fmla="*/ 953701 h 4153575"/>
                  <a:gd name="connsiteX13" fmla="*/ 1582 w 2399068"/>
                  <a:gd name="connsiteY13" fmla="*/ 1393401 h 4153575"/>
                  <a:gd name="connsiteX14" fmla="*/ 38357 w 2399068"/>
                  <a:gd name="connsiteY14" fmla="*/ 1402995 h 4153575"/>
                  <a:gd name="connsiteX15" fmla="*/ 155078 w 2399068"/>
                  <a:gd name="connsiteY15" fmla="*/ 1119987 h 4153575"/>
                  <a:gd name="connsiteX16" fmla="*/ 91121 w 2399068"/>
                  <a:gd name="connsiteY16" fmla="*/ 1508523 h 4153575"/>
                  <a:gd name="connsiteX17" fmla="*/ 127896 w 2399068"/>
                  <a:gd name="connsiteY17" fmla="*/ 1518116 h 4153575"/>
                  <a:gd name="connsiteX18" fmla="*/ 188655 w 2399068"/>
                  <a:gd name="connsiteY18" fmla="*/ 1153565 h 4153575"/>
                  <a:gd name="connsiteX19" fmla="*/ 196649 w 2399068"/>
                  <a:gd name="connsiteY19" fmla="*/ 1148768 h 4153575"/>
                  <a:gd name="connsiteX20" fmla="*/ 175864 w 2399068"/>
                  <a:gd name="connsiteY20" fmla="*/ 1490935 h 4153575"/>
                  <a:gd name="connsiteX21" fmla="*/ 214237 w 2399068"/>
                  <a:gd name="connsiteY21" fmla="*/ 1490935 h 4153575"/>
                  <a:gd name="connsiteX22" fmla="*/ 230226 w 2399068"/>
                  <a:gd name="connsiteY22" fmla="*/ 1238307 h 4153575"/>
                  <a:gd name="connsiteX23" fmla="*/ 231825 w 2399068"/>
                  <a:gd name="connsiteY23" fmla="*/ 1239906 h 4153575"/>
                  <a:gd name="connsiteX24" fmla="*/ 231825 w 2399068"/>
                  <a:gd name="connsiteY24" fmla="*/ 1534106 h 4153575"/>
                  <a:gd name="connsiteX25" fmla="*/ 270199 w 2399068"/>
                  <a:gd name="connsiteY25" fmla="*/ 1534106 h 4153575"/>
                  <a:gd name="connsiteX26" fmla="*/ 270199 w 2399068"/>
                  <a:gd name="connsiteY26" fmla="*/ 1319851 h 4153575"/>
                  <a:gd name="connsiteX27" fmla="*/ 297381 w 2399068"/>
                  <a:gd name="connsiteY27" fmla="*/ 1363022 h 4153575"/>
                  <a:gd name="connsiteX28" fmla="*/ 310172 w 2399068"/>
                  <a:gd name="connsiteY28" fmla="*/ 1519715 h 4153575"/>
                  <a:gd name="connsiteX29" fmla="*/ 334156 w 2399068"/>
                  <a:gd name="connsiteY29" fmla="*/ 1532507 h 4153575"/>
                  <a:gd name="connsiteX30" fmla="*/ 346947 w 2399068"/>
                  <a:gd name="connsiteY30" fmla="*/ 1508523 h 4153575"/>
                  <a:gd name="connsiteX31" fmla="*/ 337354 w 2399068"/>
                  <a:gd name="connsiteY31" fmla="*/ 1415786 h 4153575"/>
                  <a:gd name="connsiteX32" fmla="*/ 645944 w 2399068"/>
                  <a:gd name="connsiteY32" fmla="*/ 1660420 h 4153575"/>
                  <a:gd name="connsiteX33" fmla="*/ 636350 w 2399068"/>
                  <a:gd name="connsiteY33" fmla="*/ 1668414 h 4153575"/>
                  <a:gd name="connsiteX34" fmla="*/ 233424 w 2399068"/>
                  <a:gd name="connsiteY34" fmla="*/ 2515838 h 4153575"/>
                  <a:gd name="connsiteX35" fmla="*/ 207842 w 2399068"/>
                  <a:gd name="connsiteY35" fmla="*/ 2666136 h 4153575"/>
                  <a:gd name="connsiteX36" fmla="*/ 204644 w 2399068"/>
                  <a:gd name="connsiteY36" fmla="*/ 2688521 h 4153575"/>
                  <a:gd name="connsiteX37" fmla="*/ 302178 w 2399068"/>
                  <a:gd name="connsiteY37" fmla="*/ 2781257 h 4153575"/>
                  <a:gd name="connsiteX38" fmla="*/ 436486 w 2399068"/>
                  <a:gd name="connsiteY38" fmla="*/ 2752477 h 4153575"/>
                  <a:gd name="connsiteX39" fmla="*/ 516432 w 2399068"/>
                  <a:gd name="connsiteY39" fmla="*/ 2670932 h 4153575"/>
                  <a:gd name="connsiteX40" fmla="*/ 444481 w 2399068"/>
                  <a:gd name="connsiteY40" fmla="*/ 3315294 h 4153575"/>
                  <a:gd name="connsiteX41" fmla="*/ 436486 w 2399068"/>
                  <a:gd name="connsiteY41" fmla="*/ 3352069 h 4153575"/>
                  <a:gd name="connsiteX42" fmla="*/ 855401 w 2399068"/>
                  <a:gd name="connsiteY42" fmla="*/ 3448004 h 4153575"/>
                  <a:gd name="connsiteX43" fmla="*/ 855401 w 2399068"/>
                  <a:gd name="connsiteY43" fmla="*/ 3676648 h 4153575"/>
                  <a:gd name="connsiteX44" fmla="*/ 855401 w 2399068"/>
                  <a:gd name="connsiteY44" fmla="*/ 3778979 h 4153575"/>
                  <a:gd name="connsiteX45" fmla="*/ 855401 w 2399068"/>
                  <a:gd name="connsiteY45" fmla="*/ 3834940 h 4153575"/>
                  <a:gd name="connsiteX46" fmla="*/ 855401 w 2399068"/>
                  <a:gd name="connsiteY46" fmla="*/ 3860523 h 4153575"/>
                  <a:gd name="connsiteX47" fmla="*/ 833017 w 2399068"/>
                  <a:gd name="connsiteY47" fmla="*/ 3884507 h 4153575"/>
                  <a:gd name="connsiteX48" fmla="*/ 637949 w 2399068"/>
                  <a:gd name="connsiteY48" fmla="*/ 3977244 h 4153575"/>
                  <a:gd name="connsiteX49" fmla="*/ 534020 w 2399068"/>
                  <a:gd name="connsiteY49" fmla="*/ 4089168 h 4153575"/>
                  <a:gd name="connsiteX50" fmla="*/ 593180 w 2399068"/>
                  <a:gd name="connsiteY50" fmla="*/ 4116349 h 4153575"/>
                  <a:gd name="connsiteX51" fmla="*/ 714697 w 2399068"/>
                  <a:gd name="connsiteY51" fmla="*/ 4125943 h 4153575"/>
                  <a:gd name="connsiteX52" fmla="*/ 940144 w 2399068"/>
                  <a:gd name="connsiteY52" fmla="*/ 4143531 h 4153575"/>
                  <a:gd name="connsiteX53" fmla="*/ 1052068 w 2399068"/>
                  <a:gd name="connsiteY53" fmla="*/ 4153124 h 4153575"/>
                  <a:gd name="connsiteX54" fmla="*/ 1133612 w 2399068"/>
                  <a:gd name="connsiteY54" fmla="*/ 4130739 h 4153575"/>
                  <a:gd name="connsiteX55" fmla="*/ 1170387 w 2399068"/>
                  <a:gd name="connsiteY55" fmla="*/ 3966051 h 4153575"/>
                  <a:gd name="connsiteX56" fmla="*/ 1183178 w 2399068"/>
                  <a:gd name="connsiteY56" fmla="*/ 3711825 h 4153575"/>
                  <a:gd name="connsiteX57" fmla="*/ 1184777 w 2399068"/>
                  <a:gd name="connsiteY57" fmla="*/ 3580714 h 4153575"/>
                  <a:gd name="connsiteX58" fmla="*/ 1184777 w 2399068"/>
                  <a:gd name="connsiteY58" fmla="*/ 3515158 h 4153575"/>
                  <a:gd name="connsiteX59" fmla="*/ 1183178 w 2399068"/>
                  <a:gd name="connsiteY59" fmla="*/ 3476784 h 4153575"/>
                  <a:gd name="connsiteX60" fmla="*/ 1298300 w 2399068"/>
                  <a:gd name="connsiteY60" fmla="*/ 3478383 h 4153575"/>
                  <a:gd name="connsiteX61" fmla="*/ 1309492 w 2399068"/>
                  <a:gd name="connsiteY61" fmla="*/ 3991634 h 4153575"/>
                  <a:gd name="connsiteX62" fmla="*/ 1325482 w 2399068"/>
                  <a:gd name="connsiteY62" fmla="*/ 4090766 h 4153575"/>
                  <a:gd name="connsiteX63" fmla="*/ 1395834 w 2399068"/>
                  <a:gd name="connsiteY63" fmla="*/ 4122745 h 4153575"/>
                  <a:gd name="connsiteX64" fmla="*/ 1512554 w 2399068"/>
                  <a:gd name="connsiteY64" fmla="*/ 4127542 h 4153575"/>
                  <a:gd name="connsiteX65" fmla="*/ 1645264 w 2399068"/>
                  <a:gd name="connsiteY65" fmla="*/ 4130739 h 4153575"/>
                  <a:gd name="connsiteX66" fmla="*/ 1937865 w 2399068"/>
                  <a:gd name="connsiteY66" fmla="*/ 4138734 h 4153575"/>
                  <a:gd name="connsiteX67" fmla="*/ 1953854 w 2399068"/>
                  <a:gd name="connsiteY67" fmla="*/ 4129141 h 4153575"/>
                  <a:gd name="connsiteX68" fmla="*/ 1880304 w 2399068"/>
                  <a:gd name="connsiteY68" fmla="*/ 4006024 h 4153575"/>
                  <a:gd name="connsiteX69" fmla="*/ 1683638 w 2399068"/>
                  <a:gd name="connsiteY69" fmla="*/ 3879710 h 4153575"/>
                  <a:gd name="connsiteX70" fmla="*/ 1642066 w 2399068"/>
                  <a:gd name="connsiteY70" fmla="*/ 3850930 h 4153575"/>
                  <a:gd name="connsiteX71" fmla="*/ 1624478 w 2399068"/>
                  <a:gd name="connsiteY71" fmla="*/ 3794968 h 4153575"/>
                  <a:gd name="connsiteX72" fmla="*/ 1624478 w 2399068"/>
                  <a:gd name="connsiteY72" fmla="*/ 3683044 h 4153575"/>
                  <a:gd name="connsiteX73" fmla="*/ 1638868 w 2399068"/>
                  <a:gd name="connsiteY73" fmla="*/ 3457598 h 4153575"/>
                  <a:gd name="connsiteX74" fmla="*/ 1757188 w 2399068"/>
                  <a:gd name="connsiteY74" fmla="*/ 3441608 h 4153575"/>
                  <a:gd name="connsiteX75" fmla="*/ 2128136 w 2399068"/>
                  <a:gd name="connsiteY75" fmla="*/ 3355267 h 4153575"/>
                  <a:gd name="connsiteX76" fmla="*/ 2140927 w 2399068"/>
                  <a:gd name="connsiteY76" fmla="*/ 3337679 h 4153575"/>
                  <a:gd name="connsiteX77" fmla="*/ 2150520 w 2399068"/>
                  <a:gd name="connsiteY77" fmla="*/ 3321690 h 4153575"/>
                  <a:gd name="connsiteX78" fmla="*/ 2029003 w 2399068"/>
                  <a:gd name="connsiteY78" fmla="*/ 2554212 h 4153575"/>
                  <a:gd name="connsiteX79" fmla="*/ 2049789 w 2399068"/>
                  <a:gd name="connsiteY79" fmla="*/ 2579794 h 4153575"/>
                  <a:gd name="connsiteX80" fmla="*/ 2108949 w 2399068"/>
                  <a:gd name="connsiteY80" fmla="*/ 2650147 h 4153575"/>
                  <a:gd name="connsiteX81" fmla="*/ 2164911 w 2399068"/>
                  <a:gd name="connsiteY81" fmla="*/ 2694916 h 4153575"/>
                  <a:gd name="connsiteX82" fmla="*/ 2233664 w 2399068"/>
                  <a:gd name="connsiteY82" fmla="*/ 2666136 h 4153575"/>
                  <a:gd name="connsiteX83" fmla="*/ 2291225 w 2399068"/>
                  <a:gd name="connsiteY83" fmla="*/ 2629361 h 4153575"/>
                  <a:gd name="connsiteX84" fmla="*/ 2323203 w 2399068"/>
                  <a:gd name="connsiteY84" fmla="*/ 2608575 h 4153575"/>
                  <a:gd name="connsiteX85" fmla="*/ 2324802 w 2399068"/>
                  <a:gd name="connsiteY85" fmla="*/ 2584591 h 4153575"/>
                  <a:gd name="connsiteX86" fmla="*/ 2316807 w 2399068"/>
                  <a:gd name="connsiteY86" fmla="*/ 2557410 h 4153575"/>
                  <a:gd name="connsiteX87" fmla="*/ 2300818 w 2399068"/>
                  <a:gd name="connsiteY87" fmla="*/ 2501448 h 4153575"/>
                  <a:gd name="connsiteX88" fmla="*/ 2224071 w 2399068"/>
                  <a:gd name="connsiteY88" fmla="*/ 2282397 h 4153575"/>
                  <a:gd name="connsiteX89" fmla="*/ 2016212 w 2399068"/>
                  <a:gd name="connsiteY89" fmla="*/ 1881070 h 4153575"/>
                  <a:gd name="connsiteX90" fmla="*/ 1881903 w 2399068"/>
                  <a:gd name="connsiteY90" fmla="*/ 1693997 h 4153575"/>
                  <a:gd name="connsiteX91" fmla="*/ 2132932 w 2399068"/>
                  <a:gd name="connsiteY91" fmla="*/ 1476545 h 4153575"/>
                  <a:gd name="connsiteX92" fmla="*/ 2094558 w 2399068"/>
                  <a:gd name="connsiteY92" fmla="*/ 1604458 h 4153575"/>
                  <a:gd name="connsiteX93" fmla="*/ 2131333 w 2399068"/>
                  <a:gd name="connsiteY93" fmla="*/ 1614051 h 4153575"/>
                  <a:gd name="connsiteX94" fmla="*/ 2198488 w 2399068"/>
                  <a:gd name="connsiteY94" fmla="*/ 1385407 h 4153575"/>
                  <a:gd name="connsiteX95" fmla="*/ 2180900 w 2399068"/>
                  <a:gd name="connsiteY95" fmla="*/ 1577276 h 4153575"/>
                  <a:gd name="connsiteX96" fmla="*/ 2219274 w 2399068"/>
                  <a:gd name="connsiteY96" fmla="*/ 1577276 h 4153575"/>
                  <a:gd name="connsiteX97" fmla="*/ 2256049 w 2399068"/>
                  <a:gd name="connsiteY97" fmla="*/ 1279879 h 4153575"/>
                  <a:gd name="connsiteX98" fmla="*/ 2278433 w 2399068"/>
                  <a:gd name="connsiteY98" fmla="*/ 1570881 h 4153575"/>
                  <a:gd name="connsiteX99" fmla="*/ 2315208 w 2399068"/>
                  <a:gd name="connsiteY99" fmla="*/ 1561287 h 4153575"/>
                  <a:gd name="connsiteX100" fmla="*/ 2299219 w 2399068"/>
                  <a:gd name="connsiteY100" fmla="*/ 1164757 h 4153575"/>
                  <a:gd name="connsiteX101" fmla="*/ 2361577 w 2399068"/>
                  <a:gd name="connsiteY101" fmla="*/ 1527710 h 4153575"/>
                  <a:gd name="connsiteX102" fmla="*/ 2398352 w 2399068"/>
                  <a:gd name="connsiteY102" fmla="*/ 1519715 h 4153575"/>
                  <a:gd name="connsiteX103" fmla="*/ 1122420 w 2399068"/>
                  <a:gd name="connsiteY103" fmla="*/ 4014019 h 4153575"/>
                  <a:gd name="connsiteX104" fmla="*/ 1100035 w 2399068"/>
                  <a:gd name="connsiteY104" fmla="*/ 4105157 h 4153575"/>
                  <a:gd name="connsiteX105" fmla="*/ 999303 w 2399068"/>
                  <a:gd name="connsiteY105" fmla="*/ 4111553 h 4153575"/>
                  <a:gd name="connsiteX106" fmla="*/ 877786 w 2399068"/>
                  <a:gd name="connsiteY106" fmla="*/ 4101959 h 4153575"/>
                  <a:gd name="connsiteX107" fmla="*/ 652339 w 2399068"/>
                  <a:gd name="connsiteY107" fmla="*/ 4084371 h 4153575"/>
                  <a:gd name="connsiteX108" fmla="*/ 596378 w 2399068"/>
                  <a:gd name="connsiteY108" fmla="*/ 4079574 h 4153575"/>
                  <a:gd name="connsiteX109" fmla="*/ 572394 w 2399068"/>
                  <a:gd name="connsiteY109" fmla="*/ 4057190 h 4153575"/>
                  <a:gd name="connsiteX110" fmla="*/ 658735 w 2399068"/>
                  <a:gd name="connsiteY110" fmla="*/ 4004425 h 4153575"/>
                  <a:gd name="connsiteX111" fmla="*/ 754670 w 2399068"/>
                  <a:gd name="connsiteY111" fmla="*/ 3956458 h 4153575"/>
                  <a:gd name="connsiteX112" fmla="*/ 857000 w 2399068"/>
                  <a:gd name="connsiteY112" fmla="*/ 3910090 h 4153575"/>
                  <a:gd name="connsiteX113" fmla="*/ 864995 w 2399068"/>
                  <a:gd name="connsiteY113" fmla="*/ 3905293 h 4153575"/>
                  <a:gd name="connsiteX114" fmla="*/ 1120821 w 2399068"/>
                  <a:gd name="connsiteY114" fmla="*/ 3943667 h 4153575"/>
                  <a:gd name="connsiteX115" fmla="*/ 1125617 w 2399068"/>
                  <a:gd name="connsiteY115" fmla="*/ 3940469 h 4153575"/>
                  <a:gd name="connsiteX116" fmla="*/ 1122420 w 2399068"/>
                  <a:gd name="connsiteY116" fmla="*/ 4014019 h 4153575"/>
                  <a:gd name="connsiteX117" fmla="*/ 1140008 w 2399068"/>
                  <a:gd name="connsiteY117" fmla="*/ 3676648 h 4153575"/>
                  <a:gd name="connsiteX118" fmla="*/ 1130414 w 2399068"/>
                  <a:gd name="connsiteY118" fmla="*/ 3911689 h 4153575"/>
                  <a:gd name="connsiteX119" fmla="*/ 1130414 w 2399068"/>
                  <a:gd name="connsiteY119" fmla="*/ 3913288 h 4153575"/>
                  <a:gd name="connsiteX120" fmla="*/ 1112826 w 2399068"/>
                  <a:gd name="connsiteY120" fmla="*/ 3908491 h 4153575"/>
                  <a:gd name="connsiteX121" fmla="*/ 888979 w 2399068"/>
                  <a:gd name="connsiteY121" fmla="*/ 3876512 h 4153575"/>
                  <a:gd name="connsiteX122" fmla="*/ 885781 w 2399068"/>
                  <a:gd name="connsiteY122" fmla="*/ 3874913 h 4153575"/>
                  <a:gd name="connsiteX123" fmla="*/ 888979 w 2399068"/>
                  <a:gd name="connsiteY123" fmla="*/ 3834940 h 4153575"/>
                  <a:gd name="connsiteX124" fmla="*/ 888979 w 2399068"/>
                  <a:gd name="connsiteY124" fmla="*/ 3703830 h 4153575"/>
                  <a:gd name="connsiteX125" fmla="*/ 888979 w 2399068"/>
                  <a:gd name="connsiteY125" fmla="*/ 3678247 h 4153575"/>
                  <a:gd name="connsiteX126" fmla="*/ 1095238 w 2399068"/>
                  <a:gd name="connsiteY126" fmla="*/ 3697434 h 4153575"/>
                  <a:gd name="connsiteX127" fmla="*/ 1095238 w 2399068"/>
                  <a:gd name="connsiteY127" fmla="*/ 3659060 h 4153575"/>
                  <a:gd name="connsiteX128" fmla="*/ 888979 w 2399068"/>
                  <a:gd name="connsiteY128" fmla="*/ 3638274 h 4153575"/>
                  <a:gd name="connsiteX129" fmla="*/ 888979 w 2399068"/>
                  <a:gd name="connsiteY129" fmla="*/ 3452801 h 4153575"/>
                  <a:gd name="connsiteX130" fmla="*/ 1140008 w 2399068"/>
                  <a:gd name="connsiteY130" fmla="*/ 3476784 h 4153575"/>
                  <a:gd name="connsiteX131" fmla="*/ 1141607 w 2399068"/>
                  <a:gd name="connsiteY131" fmla="*/ 3563125 h 4153575"/>
                  <a:gd name="connsiteX132" fmla="*/ 1140008 w 2399068"/>
                  <a:gd name="connsiteY132" fmla="*/ 3676648 h 4153575"/>
                  <a:gd name="connsiteX133" fmla="*/ 1331877 w 2399068"/>
                  <a:gd name="connsiteY133" fmla="*/ 3479982 h 4153575"/>
                  <a:gd name="connsiteX134" fmla="*/ 1597297 w 2399068"/>
                  <a:gd name="connsiteY134" fmla="*/ 3463993 h 4153575"/>
                  <a:gd name="connsiteX135" fmla="*/ 1582907 w 2399068"/>
                  <a:gd name="connsiteY135" fmla="*/ 3675049 h 4153575"/>
                  <a:gd name="connsiteX136" fmla="*/ 1582907 w 2399068"/>
                  <a:gd name="connsiteY136" fmla="*/ 3689440 h 4153575"/>
                  <a:gd name="connsiteX137" fmla="*/ 1581307 w 2399068"/>
                  <a:gd name="connsiteY137" fmla="*/ 3689440 h 4153575"/>
                  <a:gd name="connsiteX138" fmla="*/ 1336674 w 2399068"/>
                  <a:gd name="connsiteY138" fmla="*/ 3710226 h 4153575"/>
                  <a:gd name="connsiteX139" fmla="*/ 1331877 w 2399068"/>
                  <a:gd name="connsiteY139" fmla="*/ 3479982 h 4153575"/>
                  <a:gd name="connsiteX140" fmla="*/ 1338273 w 2399068"/>
                  <a:gd name="connsiteY140" fmla="*/ 3748599 h 4153575"/>
                  <a:gd name="connsiteX141" fmla="*/ 1581307 w 2399068"/>
                  <a:gd name="connsiteY141" fmla="*/ 3727814 h 4153575"/>
                  <a:gd name="connsiteX142" fmla="*/ 1582907 w 2399068"/>
                  <a:gd name="connsiteY142" fmla="*/ 3727814 h 4153575"/>
                  <a:gd name="connsiteX143" fmla="*/ 1582907 w 2399068"/>
                  <a:gd name="connsiteY143" fmla="*/ 3783776 h 4153575"/>
                  <a:gd name="connsiteX144" fmla="*/ 1595698 w 2399068"/>
                  <a:gd name="connsiteY144" fmla="*/ 3857326 h 4153575"/>
                  <a:gd name="connsiteX145" fmla="*/ 1349465 w 2399068"/>
                  <a:gd name="connsiteY145" fmla="*/ 3863721 h 4153575"/>
                  <a:gd name="connsiteX146" fmla="*/ 1339872 w 2399068"/>
                  <a:gd name="connsiteY146" fmla="*/ 3863721 h 4153575"/>
                  <a:gd name="connsiteX147" fmla="*/ 1338273 w 2399068"/>
                  <a:gd name="connsiteY147" fmla="*/ 3748599 h 4153575"/>
                  <a:gd name="connsiteX148" fmla="*/ 1621280 w 2399068"/>
                  <a:gd name="connsiteY148" fmla="*/ 3887705 h 4153575"/>
                  <a:gd name="connsiteX149" fmla="*/ 1672446 w 2399068"/>
                  <a:gd name="connsiteY149" fmla="*/ 3922881 h 4153575"/>
                  <a:gd name="connsiteX150" fmla="*/ 1768380 w 2399068"/>
                  <a:gd name="connsiteY150" fmla="*/ 3985239 h 4153575"/>
                  <a:gd name="connsiteX151" fmla="*/ 1864315 w 2399068"/>
                  <a:gd name="connsiteY151" fmla="*/ 4047596 h 4153575"/>
                  <a:gd name="connsiteX152" fmla="*/ 1918678 w 2399068"/>
                  <a:gd name="connsiteY152" fmla="*/ 4103558 h 4153575"/>
                  <a:gd name="connsiteX153" fmla="*/ 1459790 w 2399068"/>
                  <a:gd name="connsiteY153" fmla="*/ 4090766 h 4153575"/>
                  <a:gd name="connsiteX154" fmla="*/ 1365454 w 2399068"/>
                  <a:gd name="connsiteY154" fmla="*/ 4081173 h 4153575"/>
                  <a:gd name="connsiteX155" fmla="*/ 1343070 w 2399068"/>
                  <a:gd name="connsiteY155" fmla="*/ 3980442 h 4153575"/>
                  <a:gd name="connsiteX156" fmla="*/ 1341471 w 2399068"/>
                  <a:gd name="connsiteY156" fmla="*/ 3900496 h 4153575"/>
                  <a:gd name="connsiteX157" fmla="*/ 1621280 w 2399068"/>
                  <a:gd name="connsiteY157" fmla="*/ 3887705 h 4153575"/>
                  <a:gd name="connsiteX158" fmla="*/ 2108949 w 2399068"/>
                  <a:gd name="connsiteY158" fmla="*/ 2128901 h 4153575"/>
                  <a:gd name="connsiteX159" fmla="*/ 2209680 w 2399068"/>
                  <a:gd name="connsiteY159" fmla="*/ 2360744 h 4153575"/>
                  <a:gd name="connsiteX160" fmla="*/ 2249653 w 2399068"/>
                  <a:gd name="connsiteY160" fmla="*/ 2479063 h 4153575"/>
                  <a:gd name="connsiteX161" fmla="*/ 2268840 w 2399068"/>
                  <a:gd name="connsiteY161" fmla="*/ 2543019 h 4153575"/>
                  <a:gd name="connsiteX162" fmla="*/ 2283230 w 2399068"/>
                  <a:gd name="connsiteY162" fmla="*/ 2590987 h 4153575"/>
                  <a:gd name="connsiteX163" fmla="*/ 2225670 w 2399068"/>
                  <a:gd name="connsiteY163" fmla="*/ 2626163 h 4153575"/>
                  <a:gd name="connsiteX164" fmla="*/ 2192092 w 2399068"/>
                  <a:gd name="connsiteY164" fmla="*/ 2646949 h 4153575"/>
                  <a:gd name="connsiteX165" fmla="*/ 2171306 w 2399068"/>
                  <a:gd name="connsiteY165" fmla="*/ 2656542 h 4153575"/>
                  <a:gd name="connsiteX166" fmla="*/ 2152119 w 2399068"/>
                  <a:gd name="connsiteY166" fmla="*/ 2648548 h 4153575"/>
                  <a:gd name="connsiteX167" fmla="*/ 2051388 w 2399068"/>
                  <a:gd name="connsiteY167" fmla="*/ 2530228 h 4153575"/>
                  <a:gd name="connsiteX168" fmla="*/ 1869112 w 2399068"/>
                  <a:gd name="connsiteY168" fmla="*/ 2268006 h 4153575"/>
                  <a:gd name="connsiteX169" fmla="*/ 1835534 w 2399068"/>
                  <a:gd name="connsiteY169" fmla="*/ 2287193 h 4153575"/>
                  <a:gd name="connsiteX170" fmla="*/ 1979437 w 2399068"/>
                  <a:gd name="connsiteY170" fmla="*/ 2498250 h 4153575"/>
                  <a:gd name="connsiteX171" fmla="*/ 1977838 w 2399068"/>
                  <a:gd name="connsiteY171" fmla="*/ 2511041 h 4153575"/>
                  <a:gd name="connsiteX172" fmla="*/ 2107350 w 2399068"/>
                  <a:gd name="connsiteY172" fmla="*/ 3321690 h 4153575"/>
                  <a:gd name="connsiteX173" fmla="*/ 1189574 w 2399068"/>
                  <a:gd name="connsiteY173" fmla="*/ 3441608 h 4153575"/>
                  <a:gd name="connsiteX174" fmla="*/ 1184777 w 2399068"/>
                  <a:gd name="connsiteY174" fmla="*/ 3435212 h 4153575"/>
                  <a:gd name="connsiteX175" fmla="*/ 1149601 w 2399068"/>
                  <a:gd name="connsiteY175" fmla="*/ 3440009 h 4153575"/>
                  <a:gd name="connsiteX176" fmla="*/ 801038 w 2399068"/>
                  <a:gd name="connsiteY176" fmla="*/ 3403234 h 4153575"/>
                  <a:gd name="connsiteX177" fmla="*/ 474860 w 2399068"/>
                  <a:gd name="connsiteY177" fmla="*/ 3326487 h 4153575"/>
                  <a:gd name="connsiteX178" fmla="*/ 474860 w 2399068"/>
                  <a:gd name="connsiteY178" fmla="*/ 3324888 h 4153575"/>
                  <a:gd name="connsiteX179" fmla="*/ 550009 w 2399068"/>
                  <a:gd name="connsiteY179" fmla="*/ 2646949 h 4153575"/>
                  <a:gd name="connsiteX180" fmla="*/ 540416 w 2399068"/>
                  <a:gd name="connsiteY180" fmla="*/ 2630960 h 4153575"/>
                  <a:gd name="connsiteX181" fmla="*/ 626757 w 2399068"/>
                  <a:gd name="connsiteY181" fmla="*/ 2495052 h 4153575"/>
                  <a:gd name="connsiteX182" fmla="*/ 628356 w 2399068"/>
                  <a:gd name="connsiteY182" fmla="*/ 2480662 h 4153575"/>
                  <a:gd name="connsiteX183" fmla="*/ 637949 w 2399068"/>
                  <a:gd name="connsiteY183" fmla="*/ 2469469 h 4153575"/>
                  <a:gd name="connsiteX184" fmla="*/ 719494 w 2399068"/>
                  <a:gd name="connsiteY184" fmla="*/ 2268006 h 4153575"/>
                  <a:gd name="connsiteX185" fmla="*/ 706702 w 2399068"/>
                  <a:gd name="connsiteY185" fmla="*/ 2244023 h 4153575"/>
                  <a:gd name="connsiteX186" fmla="*/ 682719 w 2399068"/>
                  <a:gd name="connsiteY186" fmla="*/ 2256814 h 4153575"/>
                  <a:gd name="connsiteX187" fmla="*/ 601174 w 2399068"/>
                  <a:gd name="connsiteY187" fmla="*/ 2458277 h 4153575"/>
                  <a:gd name="connsiteX188" fmla="*/ 601174 w 2399068"/>
                  <a:gd name="connsiteY188" fmla="*/ 2467870 h 4153575"/>
                  <a:gd name="connsiteX189" fmla="*/ 594779 w 2399068"/>
                  <a:gd name="connsiteY189" fmla="*/ 2474266 h 4153575"/>
                  <a:gd name="connsiteX190" fmla="*/ 433289 w 2399068"/>
                  <a:gd name="connsiteY190" fmla="*/ 2701312 h 4153575"/>
                  <a:gd name="connsiteX191" fmla="*/ 321365 w 2399068"/>
                  <a:gd name="connsiteY191" fmla="*/ 2749279 h 4153575"/>
                  <a:gd name="connsiteX192" fmla="*/ 249414 w 2399068"/>
                  <a:gd name="connsiteY192" fmla="*/ 2696515 h 4153575"/>
                  <a:gd name="connsiteX193" fmla="*/ 246216 w 2399068"/>
                  <a:gd name="connsiteY193" fmla="*/ 2661339 h 4153575"/>
                  <a:gd name="connsiteX194" fmla="*/ 278194 w 2399068"/>
                  <a:gd name="connsiteY194" fmla="*/ 2482261 h 4153575"/>
                  <a:gd name="connsiteX195" fmla="*/ 348546 w 2399068"/>
                  <a:gd name="connsiteY195" fmla="*/ 2282397 h 4153575"/>
                  <a:gd name="connsiteX196" fmla="*/ 535619 w 2399068"/>
                  <a:gd name="connsiteY196" fmla="*/ 1893861 h 4153575"/>
                  <a:gd name="connsiteX197" fmla="*/ 649142 w 2399068"/>
                  <a:gd name="connsiteY197" fmla="*/ 1714783 h 4153575"/>
                  <a:gd name="connsiteX198" fmla="*/ 765862 w 2399068"/>
                  <a:gd name="connsiteY198" fmla="*/ 2029768 h 4153575"/>
                  <a:gd name="connsiteX199" fmla="*/ 1125617 w 2399068"/>
                  <a:gd name="connsiteY199" fmla="*/ 2032966 h 4153575"/>
                  <a:gd name="connsiteX200" fmla="*/ 1218355 w 2399068"/>
                  <a:gd name="connsiteY200" fmla="*/ 1901855 h 4153575"/>
                  <a:gd name="connsiteX201" fmla="*/ 1411823 w 2399068"/>
                  <a:gd name="connsiteY201" fmla="*/ 2077736 h 4153575"/>
                  <a:gd name="connsiteX202" fmla="*/ 1747594 w 2399068"/>
                  <a:gd name="connsiteY202" fmla="*/ 1948224 h 4153575"/>
                  <a:gd name="connsiteX203" fmla="*/ 1838732 w 2399068"/>
                  <a:gd name="connsiteY203" fmla="*/ 1757953 h 4153575"/>
                  <a:gd name="connsiteX204" fmla="*/ 1801958 w 2399068"/>
                  <a:gd name="connsiteY204" fmla="*/ 1748360 h 4153575"/>
                  <a:gd name="connsiteX205" fmla="*/ 1530143 w 2399068"/>
                  <a:gd name="connsiteY205" fmla="*/ 2040961 h 4153575"/>
                  <a:gd name="connsiteX206" fmla="*/ 1245536 w 2399068"/>
                  <a:gd name="connsiteY206" fmla="*/ 1839498 h 4153575"/>
                  <a:gd name="connsiteX207" fmla="*/ 1303097 w 2399068"/>
                  <a:gd name="connsiteY207" fmla="*/ 1841097 h 4153575"/>
                  <a:gd name="connsiteX208" fmla="*/ 1597297 w 2399068"/>
                  <a:gd name="connsiteY208" fmla="*/ 1796327 h 4153575"/>
                  <a:gd name="connsiteX209" fmla="*/ 1637269 w 2399068"/>
                  <a:gd name="connsiteY209" fmla="*/ 1789932 h 4153575"/>
                  <a:gd name="connsiteX210" fmla="*/ 1848326 w 2399068"/>
                  <a:gd name="connsiteY210" fmla="*/ 1716382 h 4153575"/>
                  <a:gd name="connsiteX211" fmla="*/ 2108949 w 2399068"/>
                  <a:gd name="connsiteY211" fmla="*/ 2128901 h 4153575"/>
                  <a:gd name="connsiteX212" fmla="*/ 692312 w 2399068"/>
                  <a:gd name="connsiteY212" fmla="*/ 1687601 h 4153575"/>
                  <a:gd name="connsiteX213" fmla="*/ 973721 w 2399068"/>
                  <a:gd name="connsiteY213" fmla="*/ 1810717 h 4153575"/>
                  <a:gd name="connsiteX214" fmla="*/ 1173585 w 2399068"/>
                  <a:gd name="connsiteY214" fmla="*/ 1833102 h 4153575"/>
                  <a:gd name="connsiteX215" fmla="*/ 1197569 w 2399068"/>
                  <a:gd name="connsiteY215" fmla="*/ 1834701 h 4153575"/>
                  <a:gd name="connsiteX216" fmla="*/ 1191173 w 2399068"/>
                  <a:gd name="connsiteY216" fmla="*/ 1847492 h 4153575"/>
                  <a:gd name="connsiteX217" fmla="*/ 1074453 w 2399068"/>
                  <a:gd name="connsiteY217" fmla="*/ 2020175 h 4153575"/>
                  <a:gd name="connsiteX218" fmla="*/ 868193 w 2399068"/>
                  <a:gd name="connsiteY218" fmla="*/ 2040961 h 4153575"/>
                  <a:gd name="connsiteX219" fmla="*/ 692312 w 2399068"/>
                  <a:gd name="connsiteY219" fmla="*/ 1687601 h 4153575"/>
                  <a:gd name="connsiteX220" fmla="*/ 2244856 w 2399068"/>
                  <a:gd name="connsiteY220" fmla="*/ 1195136 h 4153575"/>
                  <a:gd name="connsiteX221" fmla="*/ 2232065 w 2399068"/>
                  <a:gd name="connsiteY221" fmla="*/ 1207928 h 4153575"/>
                  <a:gd name="connsiteX222" fmla="*/ 2222472 w 2399068"/>
                  <a:gd name="connsiteY222" fmla="*/ 1254296 h 4153575"/>
                  <a:gd name="connsiteX223" fmla="*/ 2188894 w 2399068"/>
                  <a:gd name="connsiteY223" fmla="*/ 1323049 h 4153575"/>
                  <a:gd name="connsiteX224" fmla="*/ 2174504 w 2399068"/>
                  <a:gd name="connsiteY224" fmla="*/ 1347033 h 4153575"/>
                  <a:gd name="connsiteX225" fmla="*/ 2166510 w 2399068"/>
                  <a:gd name="connsiteY225" fmla="*/ 1358225 h 4153575"/>
                  <a:gd name="connsiteX226" fmla="*/ 2164911 w 2399068"/>
                  <a:gd name="connsiteY226" fmla="*/ 1366220 h 4153575"/>
                  <a:gd name="connsiteX227" fmla="*/ 1853123 w 2399068"/>
                  <a:gd name="connsiteY227" fmla="*/ 1670013 h 4153575"/>
                  <a:gd name="connsiteX228" fmla="*/ 1835534 w 2399068"/>
                  <a:gd name="connsiteY228" fmla="*/ 1679607 h 4153575"/>
                  <a:gd name="connsiteX229" fmla="*/ 1627676 w 2399068"/>
                  <a:gd name="connsiteY229" fmla="*/ 1753157 h 4153575"/>
                  <a:gd name="connsiteX230" fmla="*/ 1586105 w 2399068"/>
                  <a:gd name="connsiteY230" fmla="*/ 1759552 h 4153575"/>
                  <a:gd name="connsiteX231" fmla="*/ 1175184 w 2399068"/>
                  <a:gd name="connsiteY231" fmla="*/ 1796327 h 4153575"/>
                  <a:gd name="connsiteX232" fmla="*/ 1173585 w 2399068"/>
                  <a:gd name="connsiteY232" fmla="*/ 1796327 h 4153575"/>
                  <a:gd name="connsiteX233" fmla="*/ 1171986 w 2399068"/>
                  <a:gd name="connsiteY233" fmla="*/ 1796327 h 4153575"/>
                  <a:gd name="connsiteX234" fmla="*/ 988111 w 2399068"/>
                  <a:gd name="connsiteY234" fmla="*/ 1777140 h 4153575"/>
                  <a:gd name="connsiteX235" fmla="*/ 330958 w 2399068"/>
                  <a:gd name="connsiteY235" fmla="*/ 1351830 h 4153575"/>
                  <a:gd name="connsiteX236" fmla="*/ 330958 w 2399068"/>
                  <a:gd name="connsiteY236" fmla="*/ 1334242 h 4153575"/>
                  <a:gd name="connsiteX237" fmla="*/ 308573 w 2399068"/>
                  <a:gd name="connsiteY237" fmla="*/ 1316654 h 4153575"/>
                  <a:gd name="connsiteX238" fmla="*/ 267001 w 2399068"/>
                  <a:gd name="connsiteY238" fmla="*/ 1236708 h 4153575"/>
                  <a:gd name="connsiteX239" fmla="*/ 267001 w 2399068"/>
                  <a:gd name="connsiteY239" fmla="*/ 1206329 h 4153575"/>
                  <a:gd name="connsiteX240" fmla="*/ 249414 w 2399068"/>
                  <a:gd name="connsiteY240" fmla="*/ 1188741 h 4153575"/>
                  <a:gd name="connsiteX241" fmla="*/ 235023 w 2399068"/>
                  <a:gd name="connsiteY241" fmla="*/ 1135976 h 4153575"/>
                  <a:gd name="connsiteX242" fmla="*/ 236622 w 2399068"/>
                  <a:gd name="connsiteY242" fmla="*/ 1119987 h 4153575"/>
                  <a:gd name="connsiteX243" fmla="*/ 230226 w 2399068"/>
                  <a:gd name="connsiteY243" fmla="*/ 1105597 h 4153575"/>
                  <a:gd name="connsiteX244" fmla="*/ 220633 w 2399068"/>
                  <a:gd name="connsiteY244" fmla="*/ 1009662 h 4153575"/>
                  <a:gd name="connsiteX245" fmla="*/ 223831 w 2399068"/>
                  <a:gd name="connsiteY245" fmla="*/ 910530 h 4153575"/>
                  <a:gd name="connsiteX246" fmla="*/ 228628 w 2399068"/>
                  <a:gd name="connsiteY246" fmla="*/ 868958 h 4153575"/>
                  <a:gd name="connsiteX247" fmla="*/ 377327 w 2399068"/>
                  <a:gd name="connsiteY247" fmla="*/ 459636 h 4153575"/>
                  <a:gd name="connsiteX248" fmla="*/ 494047 w 2399068"/>
                  <a:gd name="connsiteY248" fmla="*/ 302943 h 4153575"/>
                  <a:gd name="connsiteX249" fmla="*/ 925753 w 2399068"/>
                  <a:gd name="connsiteY249" fmla="*/ 64705 h 4153575"/>
                  <a:gd name="connsiteX250" fmla="*/ 1077650 w 2399068"/>
                  <a:gd name="connsiteY250" fmla="*/ 48716 h 4153575"/>
                  <a:gd name="connsiteX251" fmla="*/ 1235942 w 2399068"/>
                  <a:gd name="connsiteY251" fmla="*/ 51914 h 4153575"/>
                  <a:gd name="connsiteX252" fmla="*/ 1237541 w 2399068"/>
                  <a:gd name="connsiteY252" fmla="*/ 51914 h 4153575"/>
                  <a:gd name="connsiteX253" fmla="*/ 1239140 w 2399068"/>
                  <a:gd name="connsiteY253" fmla="*/ 51914 h 4153575"/>
                  <a:gd name="connsiteX254" fmla="*/ 1431010 w 2399068"/>
                  <a:gd name="connsiteY254" fmla="*/ 63106 h 4153575"/>
                  <a:gd name="connsiteX255" fmla="*/ 1488571 w 2399068"/>
                  <a:gd name="connsiteY255" fmla="*/ 77496 h 4153575"/>
                  <a:gd name="connsiteX256" fmla="*/ 2241659 w 2399068"/>
                  <a:gd name="connsiteY256" fmla="*/ 718660 h 4153575"/>
                  <a:gd name="connsiteX257" fmla="*/ 2244856 w 2399068"/>
                  <a:gd name="connsiteY257" fmla="*/ 1195136 h 415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</a:cxnLst>
                <a:rect l="l" t="t" r="r" b="b"/>
                <a:pathLst>
                  <a:path w="2399068" h="4153575">
                    <a:moveTo>
                      <a:pt x="2398352" y="1519715"/>
                    </a:moveTo>
                    <a:cubicBezTo>
                      <a:pt x="2351984" y="1337440"/>
                      <a:pt x="2328000" y="1151966"/>
                      <a:pt x="2324802" y="964893"/>
                    </a:cubicBezTo>
                    <a:cubicBezTo>
                      <a:pt x="2324802" y="963294"/>
                      <a:pt x="2324802" y="963294"/>
                      <a:pt x="2324802" y="963294"/>
                    </a:cubicBezTo>
                    <a:cubicBezTo>
                      <a:pt x="2326401" y="870557"/>
                      <a:pt x="2308813" y="781018"/>
                      <a:pt x="2273637" y="697875"/>
                    </a:cubicBezTo>
                    <a:cubicBezTo>
                      <a:pt x="2153718" y="411669"/>
                      <a:pt x="1856321" y="82293"/>
                      <a:pt x="1491768" y="34326"/>
                    </a:cubicBezTo>
                    <a:cubicBezTo>
                      <a:pt x="1472582" y="29529"/>
                      <a:pt x="1453395" y="24732"/>
                      <a:pt x="1434208" y="19936"/>
                    </a:cubicBezTo>
                    <a:cubicBezTo>
                      <a:pt x="1362257" y="5545"/>
                      <a:pt x="1296701" y="2348"/>
                      <a:pt x="1234344" y="7144"/>
                    </a:cubicBezTo>
                    <a:cubicBezTo>
                      <a:pt x="1173585" y="-850"/>
                      <a:pt x="1119222" y="-2449"/>
                      <a:pt x="1071255" y="3946"/>
                    </a:cubicBezTo>
                    <a:cubicBezTo>
                      <a:pt x="1018490" y="5545"/>
                      <a:pt x="968924" y="11941"/>
                      <a:pt x="916160" y="21535"/>
                    </a:cubicBezTo>
                    <a:cubicBezTo>
                      <a:pt x="753071" y="51914"/>
                      <a:pt x="585185" y="144651"/>
                      <a:pt x="465267" y="270965"/>
                    </a:cubicBezTo>
                    <a:cubicBezTo>
                      <a:pt x="418898" y="320531"/>
                      <a:pt x="377327" y="374894"/>
                      <a:pt x="343749" y="434054"/>
                    </a:cubicBezTo>
                    <a:cubicBezTo>
                      <a:pt x="243018" y="582753"/>
                      <a:pt x="188655" y="757034"/>
                      <a:pt x="182259" y="950503"/>
                    </a:cubicBezTo>
                    <a:cubicBezTo>
                      <a:pt x="182259" y="952102"/>
                      <a:pt x="182259" y="952102"/>
                      <a:pt x="182259" y="953701"/>
                    </a:cubicBezTo>
                    <a:cubicBezTo>
                      <a:pt x="121501" y="1100800"/>
                      <a:pt x="60742" y="1246301"/>
                      <a:pt x="1582" y="1393401"/>
                    </a:cubicBezTo>
                    <a:cubicBezTo>
                      <a:pt x="-8011" y="1415786"/>
                      <a:pt x="28764" y="1425380"/>
                      <a:pt x="38357" y="1402995"/>
                    </a:cubicBezTo>
                    <a:lnTo>
                      <a:pt x="155078" y="1119987"/>
                    </a:lnTo>
                    <a:cubicBezTo>
                      <a:pt x="139088" y="1251098"/>
                      <a:pt x="116704" y="1380610"/>
                      <a:pt x="91121" y="1508523"/>
                    </a:cubicBezTo>
                    <a:cubicBezTo>
                      <a:pt x="86324" y="1532507"/>
                      <a:pt x="123099" y="1542100"/>
                      <a:pt x="127896" y="1518116"/>
                    </a:cubicBezTo>
                    <a:cubicBezTo>
                      <a:pt x="153479" y="1398198"/>
                      <a:pt x="172666" y="1276681"/>
                      <a:pt x="188655" y="1153565"/>
                    </a:cubicBezTo>
                    <a:cubicBezTo>
                      <a:pt x="191853" y="1151966"/>
                      <a:pt x="195050" y="1150367"/>
                      <a:pt x="196649" y="1148768"/>
                    </a:cubicBezTo>
                    <a:cubicBezTo>
                      <a:pt x="190254" y="1262290"/>
                      <a:pt x="182259" y="1377412"/>
                      <a:pt x="175864" y="1490935"/>
                    </a:cubicBezTo>
                    <a:cubicBezTo>
                      <a:pt x="174265" y="1514919"/>
                      <a:pt x="212639" y="1514919"/>
                      <a:pt x="214237" y="1490935"/>
                    </a:cubicBezTo>
                    <a:cubicBezTo>
                      <a:pt x="219034" y="1406193"/>
                      <a:pt x="223831" y="1323049"/>
                      <a:pt x="230226" y="1238307"/>
                    </a:cubicBezTo>
                    <a:cubicBezTo>
                      <a:pt x="230226" y="1238307"/>
                      <a:pt x="230226" y="1239906"/>
                      <a:pt x="231825" y="1239906"/>
                    </a:cubicBezTo>
                    <a:lnTo>
                      <a:pt x="231825" y="1534106"/>
                    </a:lnTo>
                    <a:cubicBezTo>
                      <a:pt x="231825" y="1558089"/>
                      <a:pt x="270199" y="1558089"/>
                      <a:pt x="270199" y="1534106"/>
                    </a:cubicBezTo>
                    <a:lnTo>
                      <a:pt x="270199" y="1319851"/>
                    </a:lnTo>
                    <a:cubicBezTo>
                      <a:pt x="278194" y="1334242"/>
                      <a:pt x="287787" y="1348632"/>
                      <a:pt x="297381" y="1363022"/>
                    </a:cubicBezTo>
                    <a:cubicBezTo>
                      <a:pt x="298980" y="1415786"/>
                      <a:pt x="302178" y="1466951"/>
                      <a:pt x="310172" y="1519715"/>
                    </a:cubicBezTo>
                    <a:cubicBezTo>
                      <a:pt x="311771" y="1529309"/>
                      <a:pt x="324562" y="1535705"/>
                      <a:pt x="334156" y="1532507"/>
                    </a:cubicBezTo>
                    <a:cubicBezTo>
                      <a:pt x="345348" y="1529309"/>
                      <a:pt x="348546" y="1519715"/>
                      <a:pt x="346947" y="1508523"/>
                    </a:cubicBezTo>
                    <a:cubicBezTo>
                      <a:pt x="342150" y="1478144"/>
                      <a:pt x="338953" y="1447764"/>
                      <a:pt x="337354" y="1415786"/>
                    </a:cubicBezTo>
                    <a:cubicBezTo>
                      <a:pt x="417299" y="1513320"/>
                      <a:pt x="524427" y="1593266"/>
                      <a:pt x="645944" y="1660420"/>
                    </a:cubicBezTo>
                    <a:cubicBezTo>
                      <a:pt x="642746" y="1662019"/>
                      <a:pt x="637949" y="1663618"/>
                      <a:pt x="636350" y="1668414"/>
                    </a:cubicBezTo>
                    <a:cubicBezTo>
                      <a:pt x="457272" y="1927438"/>
                      <a:pt x="321365" y="2213643"/>
                      <a:pt x="233424" y="2515838"/>
                    </a:cubicBezTo>
                    <a:cubicBezTo>
                      <a:pt x="225430" y="2546217"/>
                      <a:pt x="193452" y="2621366"/>
                      <a:pt x="207842" y="2666136"/>
                    </a:cubicBezTo>
                    <a:cubicBezTo>
                      <a:pt x="201446" y="2670932"/>
                      <a:pt x="199847" y="2678927"/>
                      <a:pt x="204644" y="2688521"/>
                    </a:cubicBezTo>
                    <a:cubicBezTo>
                      <a:pt x="230226" y="2726894"/>
                      <a:pt x="257408" y="2765268"/>
                      <a:pt x="302178" y="2781257"/>
                    </a:cubicBezTo>
                    <a:cubicBezTo>
                      <a:pt x="348546" y="2798845"/>
                      <a:pt x="398112" y="2779658"/>
                      <a:pt x="436486" y="2752477"/>
                    </a:cubicBezTo>
                    <a:cubicBezTo>
                      <a:pt x="466866" y="2730092"/>
                      <a:pt x="492448" y="2701312"/>
                      <a:pt x="516432" y="2670932"/>
                    </a:cubicBezTo>
                    <a:cubicBezTo>
                      <a:pt x="492448" y="2885187"/>
                      <a:pt x="468465" y="3101040"/>
                      <a:pt x="444481" y="3315294"/>
                    </a:cubicBezTo>
                    <a:cubicBezTo>
                      <a:pt x="422096" y="3310497"/>
                      <a:pt x="412503" y="3345674"/>
                      <a:pt x="436486" y="3352069"/>
                    </a:cubicBezTo>
                    <a:cubicBezTo>
                      <a:pt x="573993" y="3395240"/>
                      <a:pt x="714697" y="3427218"/>
                      <a:pt x="855401" y="3448004"/>
                    </a:cubicBezTo>
                    <a:cubicBezTo>
                      <a:pt x="855401" y="3524752"/>
                      <a:pt x="855401" y="3599901"/>
                      <a:pt x="855401" y="3676648"/>
                    </a:cubicBezTo>
                    <a:cubicBezTo>
                      <a:pt x="855401" y="3710226"/>
                      <a:pt x="855401" y="3745402"/>
                      <a:pt x="855401" y="3778979"/>
                    </a:cubicBezTo>
                    <a:cubicBezTo>
                      <a:pt x="855401" y="3798166"/>
                      <a:pt x="855401" y="3815754"/>
                      <a:pt x="855401" y="3834940"/>
                    </a:cubicBezTo>
                    <a:cubicBezTo>
                      <a:pt x="855401" y="3842935"/>
                      <a:pt x="857000" y="3852529"/>
                      <a:pt x="855401" y="3860523"/>
                    </a:cubicBezTo>
                    <a:cubicBezTo>
                      <a:pt x="853802" y="3876512"/>
                      <a:pt x="845808" y="3878111"/>
                      <a:pt x="833017" y="3884507"/>
                    </a:cubicBezTo>
                    <a:cubicBezTo>
                      <a:pt x="767461" y="3913288"/>
                      <a:pt x="701906" y="3943667"/>
                      <a:pt x="637949" y="3977244"/>
                    </a:cubicBezTo>
                    <a:cubicBezTo>
                      <a:pt x="602773" y="3996431"/>
                      <a:pt x="510036" y="4033206"/>
                      <a:pt x="534020" y="4089168"/>
                    </a:cubicBezTo>
                    <a:cubicBezTo>
                      <a:pt x="545212" y="4113152"/>
                      <a:pt x="569196" y="4114750"/>
                      <a:pt x="593180" y="4116349"/>
                    </a:cubicBezTo>
                    <a:cubicBezTo>
                      <a:pt x="633153" y="4119547"/>
                      <a:pt x="674724" y="4122745"/>
                      <a:pt x="714697" y="4125943"/>
                    </a:cubicBezTo>
                    <a:cubicBezTo>
                      <a:pt x="789846" y="4132338"/>
                      <a:pt x="864995" y="4137135"/>
                      <a:pt x="940144" y="4143531"/>
                    </a:cubicBezTo>
                    <a:cubicBezTo>
                      <a:pt x="976919" y="4146728"/>
                      <a:pt x="1015293" y="4149926"/>
                      <a:pt x="1052068" y="4153124"/>
                    </a:cubicBezTo>
                    <a:cubicBezTo>
                      <a:pt x="1080848" y="4154723"/>
                      <a:pt x="1111227" y="4153124"/>
                      <a:pt x="1133612" y="4130739"/>
                    </a:cubicBezTo>
                    <a:cubicBezTo>
                      <a:pt x="1171986" y="4090766"/>
                      <a:pt x="1167189" y="4015618"/>
                      <a:pt x="1170387" y="3966051"/>
                    </a:cubicBezTo>
                    <a:cubicBezTo>
                      <a:pt x="1176783" y="3881309"/>
                      <a:pt x="1179980" y="3796567"/>
                      <a:pt x="1183178" y="3711825"/>
                    </a:cubicBezTo>
                    <a:cubicBezTo>
                      <a:pt x="1184777" y="3668654"/>
                      <a:pt x="1184777" y="3623884"/>
                      <a:pt x="1184777" y="3580714"/>
                    </a:cubicBezTo>
                    <a:cubicBezTo>
                      <a:pt x="1184777" y="3558329"/>
                      <a:pt x="1184777" y="3537543"/>
                      <a:pt x="1184777" y="3515158"/>
                    </a:cubicBezTo>
                    <a:cubicBezTo>
                      <a:pt x="1184777" y="3510361"/>
                      <a:pt x="1183178" y="3491174"/>
                      <a:pt x="1183178" y="3476784"/>
                    </a:cubicBezTo>
                    <a:cubicBezTo>
                      <a:pt x="1221552" y="3478383"/>
                      <a:pt x="1259926" y="3478383"/>
                      <a:pt x="1298300" y="3478383"/>
                    </a:cubicBezTo>
                    <a:cubicBezTo>
                      <a:pt x="1301498" y="3649467"/>
                      <a:pt x="1306295" y="3820550"/>
                      <a:pt x="1309492" y="3991634"/>
                    </a:cubicBezTo>
                    <a:cubicBezTo>
                      <a:pt x="1309492" y="4023612"/>
                      <a:pt x="1304696" y="4063585"/>
                      <a:pt x="1325482" y="4090766"/>
                    </a:cubicBezTo>
                    <a:cubicBezTo>
                      <a:pt x="1341471" y="4113152"/>
                      <a:pt x="1370251" y="4119547"/>
                      <a:pt x="1395834" y="4122745"/>
                    </a:cubicBezTo>
                    <a:cubicBezTo>
                      <a:pt x="1434208" y="4127542"/>
                      <a:pt x="1474181" y="4125943"/>
                      <a:pt x="1512554" y="4127542"/>
                    </a:cubicBezTo>
                    <a:lnTo>
                      <a:pt x="1645264" y="4130739"/>
                    </a:lnTo>
                    <a:cubicBezTo>
                      <a:pt x="1742798" y="4133937"/>
                      <a:pt x="1840332" y="4135536"/>
                      <a:pt x="1937865" y="4138734"/>
                    </a:cubicBezTo>
                    <a:cubicBezTo>
                      <a:pt x="1944261" y="4138734"/>
                      <a:pt x="1950656" y="4135536"/>
                      <a:pt x="1953854" y="4129141"/>
                    </a:cubicBezTo>
                    <a:cubicBezTo>
                      <a:pt x="1985833" y="4073179"/>
                      <a:pt x="1920277" y="4031607"/>
                      <a:pt x="1880304" y="4006024"/>
                    </a:cubicBezTo>
                    <a:lnTo>
                      <a:pt x="1683638" y="3879710"/>
                    </a:lnTo>
                    <a:cubicBezTo>
                      <a:pt x="1669248" y="3870117"/>
                      <a:pt x="1654858" y="3862122"/>
                      <a:pt x="1642066" y="3850930"/>
                    </a:cubicBezTo>
                    <a:cubicBezTo>
                      <a:pt x="1626077" y="3834940"/>
                      <a:pt x="1626077" y="3817353"/>
                      <a:pt x="1624478" y="3794968"/>
                    </a:cubicBezTo>
                    <a:cubicBezTo>
                      <a:pt x="1622879" y="3758193"/>
                      <a:pt x="1624478" y="3719819"/>
                      <a:pt x="1624478" y="3683044"/>
                    </a:cubicBezTo>
                    <a:cubicBezTo>
                      <a:pt x="1626077" y="3607895"/>
                      <a:pt x="1630874" y="3532746"/>
                      <a:pt x="1638868" y="3457598"/>
                    </a:cubicBezTo>
                    <a:cubicBezTo>
                      <a:pt x="1678841" y="3452801"/>
                      <a:pt x="1718814" y="3448004"/>
                      <a:pt x="1757188" y="3441608"/>
                    </a:cubicBezTo>
                    <a:cubicBezTo>
                      <a:pt x="1883502" y="3420822"/>
                      <a:pt x="2006618" y="3392042"/>
                      <a:pt x="2128136" y="3355267"/>
                    </a:cubicBezTo>
                    <a:cubicBezTo>
                      <a:pt x="2137729" y="3352069"/>
                      <a:pt x="2140927" y="3345674"/>
                      <a:pt x="2140927" y="3337679"/>
                    </a:cubicBezTo>
                    <a:cubicBezTo>
                      <a:pt x="2147322" y="3334481"/>
                      <a:pt x="2150520" y="3329685"/>
                      <a:pt x="2150520" y="3321690"/>
                    </a:cubicBezTo>
                    <a:cubicBezTo>
                      <a:pt x="2116943" y="3064265"/>
                      <a:pt x="2076970" y="2810038"/>
                      <a:pt x="2029003" y="2554212"/>
                    </a:cubicBezTo>
                    <a:cubicBezTo>
                      <a:pt x="2035399" y="2562207"/>
                      <a:pt x="2041795" y="2571800"/>
                      <a:pt x="2049789" y="2579794"/>
                    </a:cubicBezTo>
                    <a:cubicBezTo>
                      <a:pt x="2068976" y="2603778"/>
                      <a:pt x="2088163" y="2626163"/>
                      <a:pt x="2108949" y="2650147"/>
                    </a:cubicBezTo>
                    <a:cubicBezTo>
                      <a:pt x="2124938" y="2667734"/>
                      <a:pt x="2140927" y="2690120"/>
                      <a:pt x="2164911" y="2694916"/>
                    </a:cubicBezTo>
                    <a:cubicBezTo>
                      <a:pt x="2190493" y="2698114"/>
                      <a:pt x="2212878" y="2678927"/>
                      <a:pt x="2233664" y="2666136"/>
                    </a:cubicBezTo>
                    <a:cubicBezTo>
                      <a:pt x="2252851" y="2653344"/>
                      <a:pt x="2272038" y="2642152"/>
                      <a:pt x="2291225" y="2629361"/>
                    </a:cubicBezTo>
                    <a:cubicBezTo>
                      <a:pt x="2305615" y="2632559"/>
                      <a:pt x="2318406" y="2622965"/>
                      <a:pt x="2323203" y="2608575"/>
                    </a:cubicBezTo>
                    <a:cubicBezTo>
                      <a:pt x="2329599" y="2602179"/>
                      <a:pt x="2329599" y="2592586"/>
                      <a:pt x="2324802" y="2584591"/>
                    </a:cubicBezTo>
                    <a:cubicBezTo>
                      <a:pt x="2323203" y="2574998"/>
                      <a:pt x="2320005" y="2565404"/>
                      <a:pt x="2316807" y="2557410"/>
                    </a:cubicBezTo>
                    <a:cubicBezTo>
                      <a:pt x="2312011" y="2538223"/>
                      <a:pt x="2305615" y="2520635"/>
                      <a:pt x="2300818" y="2501448"/>
                    </a:cubicBezTo>
                    <a:cubicBezTo>
                      <a:pt x="2278433" y="2427898"/>
                      <a:pt x="2252851" y="2354348"/>
                      <a:pt x="2224071" y="2282397"/>
                    </a:cubicBezTo>
                    <a:cubicBezTo>
                      <a:pt x="2166510" y="2143291"/>
                      <a:pt x="2097757" y="2007384"/>
                      <a:pt x="2016212" y="1881070"/>
                    </a:cubicBezTo>
                    <a:cubicBezTo>
                      <a:pt x="1974640" y="1817113"/>
                      <a:pt x="1929871" y="1754756"/>
                      <a:pt x="1881903" y="1693997"/>
                    </a:cubicBezTo>
                    <a:cubicBezTo>
                      <a:pt x="1976239" y="1639634"/>
                      <a:pt x="2060981" y="1564485"/>
                      <a:pt x="2132932" y="1476545"/>
                    </a:cubicBezTo>
                    <a:cubicBezTo>
                      <a:pt x="2120141" y="1519715"/>
                      <a:pt x="2107350" y="1561287"/>
                      <a:pt x="2094558" y="1604458"/>
                    </a:cubicBezTo>
                    <a:cubicBezTo>
                      <a:pt x="2088163" y="1628442"/>
                      <a:pt x="2124938" y="1638035"/>
                      <a:pt x="2131333" y="1614051"/>
                    </a:cubicBezTo>
                    <a:lnTo>
                      <a:pt x="2198488" y="1385407"/>
                    </a:lnTo>
                    <a:cubicBezTo>
                      <a:pt x="2188894" y="1449363"/>
                      <a:pt x="2182499" y="1513320"/>
                      <a:pt x="2180900" y="1577276"/>
                    </a:cubicBezTo>
                    <a:cubicBezTo>
                      <a:pt x="2179301" y="1601260"/>
                      <a:pt x="2217675" y="1601260"/>
                      <a:pt x="2219274" y="1577276"/>
                    </a:cubicBezTo>
                    <a:cubicBezTo>
                      <a:pt x="2222472" y="1476545"/>
                      <a:pt x="2235263" y="1377412"/>
                      <a:pt x="2256049" y="1279879"/>
                    </a:cubicBezTo>
                    <a:cubicBezTo>
                      <a:pt x="2254450" y="1377412"/>
                      <a:pt x="2260845" y="1474946"/>
                      <a:pt x="2278433" y="1570881"/>
                    </a:cubicBezTo>
                    <a:cubicBezTo>
                      <a:pt x="2283230" y="1594864"/>
                      <a:pt x="2320005" y="1585271"/>
                      <a:pt x="2315208" y="1561287"/>
                    </a:cubicBezTo>
                    <a:cubicBezTo>
                      <a:pt x="2291225" y="1430176"/>
                      <a:pt x="2288027" y="1297467"/>
                      <a:pt x="2299219" y="1164757"/>
                    </a:cubicBezTo>
                    <a:cubicBezTo>
                      <a:pt x="2310412" y="1287873"/>
                      <a:pt x="2331197" y="1409391"/>
                      <a:pt x="2361577" y="1527710"/>
                    </a:cubicBezTo>
                    <a:cubicBezTo>
                      <a:pt x="2366374" y="1553293"/>
                      <a:pt x="2404747" y="1543699"/>
                      <a:pt x="2398352" y="1519715"/>
                    </a:cubicBezTo>
                    <a:close/>
                    <a:moveTo>
                      <a:pt x="1122420" y="4014019"/>
                    </a:moveTo>
                    <a:cubicBezTo>
                      <a:pt x="1120821" y="4041201"/>
                      <a:pt x="1122420" y="4082772"/>
                      <a:pt x="1100035" y="4105157"/>
                    </a:cubicBezTo>
                    <a:cubicBezTo>
                      <a:pt x="1077650" y="4127542"/>
                      <a:pt x="1026485" y="4114750"/>
                      <a:pt x="999303" y="4111553"/>
                    </a:cubicBezTo>
                    <a:cubicBezTo>
                      <a:pt x="959331" y="4108355"/>
                      <a:pt x="917759" y="4105157"/>
                      <a:pt x="877786" y="4101959"/>
                    </a:cubicBezTo>
                    <a:cubicBezTo>
                      <a:pt x="802637" y="4095563"/>
                      <a:pt x="727488" y="4090766"/>
                      <a:pt x="652339" y="4084371"/>
                    </a:cubicBezTo>
                    <a:cubicBezTo>
                      <a:pt x="633153" y="4082772"/>
                      <a:pt x="615564" y="4081173"/>
                      <a:pt x="596378" y="4079574"/>
                    </a:cubicBezTo>
                    <a:cubicBezTo>
                      <a:pt x="580388" y="4077975"/>
                      <a:pt x="553207" y="4077975"/>
                      <a:pt x="572394" y="4057190"/>
                    </a:cubicBezTo>
                    <a:cubicBezTo>
                      <a:pt x="593180" y="4034805"/>
                      <a:pt x="631554" y="4020414"/>
                      <a:pt x="658735" y="4004425"/>
                    </a:cubicBezTo>
                    <a:cubicBezTo>
                      <a:pt x="690713" y="3986837"/>
                      <a:pt x="722692" y="3970848"/>
                      <a:pt x="754670" y="3956458"/>
                    </a:cubicBezTo>
                    <a:cubicBezTo>
                      <a:pt x="788247" y="3940469"/>
                      <a:pt x="825022" y="3929277"/>
                      <a:pt x="857000" y="3910090"/>
                    </a:cubicBezTo>
                    <a:cubicBezTo>
                      <a:pt x="860198" y="3908491"/>
                      <a:pt x="861797" y="3906892"/>
                      <a:pt x="864995" y="3905293"/>
                    </a:cubicBezTo>
                    <a:cubicBezTo>
                      <a:pt x="936946" y="3961255"/>
                      <a:pt x="1036078" y="3977244"/>
                      <a:pt x="1120821" y="3943667"/>
                    </a:cubicBezTo>
                    <a:cubicBezTo>
                      <a:pt x="1122420" y="3943667"/>
                      <a:pt x="1124018" y="3942068"/>
                      <a:pt x="1125617" y="3940469"/>
                    </a:cubicBezTo>
                    <a:cubicBezTo>
                      <a:pt x="1127216" y="3966051"/>
                      <a:pt x="1125617" y="3990035"/>
                      <a:pt x="1122420" y="4014019"/>
                    </a:cubicBezTo>
                    <a:close/>
                    <a:moveTo>
                      <a:pt x="1140008" y="3676648"/>
                    </a:moveTo>
                    <a:cubicBezTo>
                      <a:pt x="1138409" y="3754995"/>
                      <a:pt x="1135211" y="3833342"/>
                      <a:pt x="1130414" y="3911689"/>
                    </a:cubicBezTo>
                    <a:cubicBezTo>
                      <a:pt x="1130414" y="3911689"/>
                      <a:pt x="1130414" y="3913288"/>
                      <a:pt x="1130414" y="3913288"/>
                    </a:cubicBezTo>
                    <a:cubicBezTo>
                      <a:pt x="1125617" y="3908491"/>
                      <a:pt x="1119222" y="3906892"/>
                      <a:pt x="1112826" y="3908491"/>
                    </a:cubicBezTo>
                    <a:cubicBezTo>
                      <a:pt x="1039276" y="3937271"/>
                      <a:pt x="951336" y="3927678"/>
                      <a:pt x="888979" y="3876512"/>
                    </a:cubicBezTo>
                    <a:cubicBezTo>
                      <a:pt x="888979" y="3876512"/>
                      <a:pt x="887380" y="3874913"/>
                      <a:pt x="885781" y="3874913"/>
                    </a:cubicBezTo>
                    <a:cubicBezTo>
                      <a:pt x="888979" y="3862122"/>
                      <a:pt x="888979" y="3849331"/>
                      <a:pt x="888979" y="3834940"/>
                    </a:cubicBezTo>
                    <a:cubicBezTo>
                      <a:pt x="888979" y="3791770"/>
                      <a:pt x="888979" y="3747000"/>
                      <a:pt x="888979" y="3703830"/>
                    </a:cubicBezTo>
                    <a:cubicBezTo>
                      <a:pt x="888979" y="3695835"/>
                      <a:pt x="888979" y="3686242"/>
                      <a:pt x="888979" y="3678247"/>
                    </a:cubicBezTo>
                    <a:cubicBezTo>
                      <a:pt x="956133" y="3695835"/>
                      <a:pt x="1026485" y="3703830"/>
                      <a:pt x="1095238" y="3697434"/>
                    </a:cubicBezTo>
                    <a:cubicBezTo>
                      <a:pt x="1119222" y="3695835"/>
                      <a:pt x="1119222" y="3657462"/>
                      <a:pt x="1095238" y="3659060"/>
                    </a:cubicBezTo>
                    <a:cubicBezTo>
                      <a:pt x="1024886" y="3663857"/>
                      <a:pt x="956133" y="3657462"/>
                      <a:pt x="888979" y="3638274"/>
                    </a:cubicBezTo>
                    <a:cubicBezTo>
                      <a:pt x="888979" y="3575917"/>
                      <a:pt x="888979" y="3513559"/>
                      <a:pt x="888979" y="3452801"/>
                    </a:cubicBezTo>
                    <a:cubicBezTo>
                      <a:pt x="972122" y="3463993"/>
                      <a:pt x="1056864" y="3471988"/>
                      <a:pt x="1140008" y="3476784"/>
                    </a:cubicBezTo>
                    <a:cubicBezTo>
                      <a:pt x="1138409" y="3505565"/>
                      <a:pt x="1141607" y="3535944"/>
                      <a:pt x="1141607" y="3563125"/>
                    </a:cubicBezTo>
                    <a:cubicBezTo>
                      <a:pt x="1141607" y="3601500"/>
                      <a:pt x="1141607" y="3638274"/>
                      <a:pt x="1140008" y="3676648"/>
                    </a:cubicBezTo>
                    <a:close/>
                    <a:moveTo>
                      <a:pt x="1331877" y="3479982"/>
                    </a:moveTo>
                    <a:cubicBezTo>
                      <a:pt x="1419817" y="3478383"/>
                      <a:pt x="1509356" y="3473587"/>
                      <a:pt x="1597297" y="3463993"/>
                    </a:cubicBezTo>
                    <a:cubicBezTo>
                      <a:pt x="1589302" y="3534345"/>
                      <a:pt x="1584506" y="3604697"/>
                      <a:pt x="1582907" y="3675049"/>
                    </a:cubicBezTo>
                    <a:cubicBezTo>
                      <a:pt x="1582907" y="3679846"/>
                      <a:pt x="1582907" y="3684643"/>
                      <a:pt x="1582907" y="3689440"/>
                    </a:cubicBezTo>
                    <a:cubicBezTo>
                      <a:pt x="1582907" y="3689440"/>
                      <a:pt x="1581307" y="3689440"/>
                      <a:pt x="1581307" y="3689440"/>
                    </a:cubicBezTo>
                    <a:cubicBezTo>
                      <a:pt x="1499763" y="3695835"/>
                      <a:pt x="1418219" y="3703830"/>
                      <a:pt x="1336674" y="3710226"/>
                    </a:cubicBezTo>
                    <a:cubicBezTo>
                      <a:pt x="1335075" y="3633478"/>
                      <a:pt x="1333476" y="3556730"/>
                      <a:pt x="1331877" y="3479982"/>
                    </a:cubicBezTo>
                    <a:close/>
                    <a:moveTo>
                      <a:pt x="1338273" y="3748599"/>
                    </a:moveTo>
                    <a:cubicBezTo>
                      <a:pt x="1419817" y="3742204"/>
                      <a:pt x="1499763" y="3734209"/>
                      <a:pt x="1581307" y="3727814"/>
                    </a:cubicBezTo>
                    <a:cubicBezTo>
                      <a:pt x="1581307" y="3727814"/>
                      <a:pt x="1582907" y="3727814"/>
                      <a:pt x="1582907" y="3727814"/>
                    </a:cubicBezTo>
                    <a:cubicBezTo>
                      <a:pt x="1582907" y="3747000"/>
                      <a:pt x="1582907" y="3764588"/>
                      <a:pt x="1582907" y="3783776"/>
                    </a:cubicBezTo>
                    <a:cubicBezTo>
                      <a:pt x="1582907" y="3809358"/>
                      <a:pt x="1584506" y="3834940"/>
                      <a:pt x="1595698" y="3857326"/>
                    </a:cubicBezTo>
                    <a:cubicBezTo>
                      <a:pt x="1517351" y="3886106"/>
                      <a:pt x="1431010" y="3889304"/>
                      <a:pt x="1349465" y="3863721"/>
                    </a:cubicBezTo>
                    <a:cubicBezTo>
                      <a:pt x="1346268" y="3862122"/>
                      <a:pt x="1343070" y="3862122"/>
                      <a:pt x="1339872" y="3863721"/>
                    </a:cubicBezTo>
                    <a:cubicBezTo>
                      <a:pt x="1339872" y="3825347"/>
                      <a:pt x="1338273" y="3786973"/>
                      <a:pt x="1338273" y="3748599"/>
                    </a:cubicBezTo>
                    <a:close/>
                    <a:moveTo>
                      <a:pt x="1621280" y="3887705"/>
                    </a:moveTo>
                    <a:cubicBezTo>
                      <a:pt x="1637269" y="3900496"/>
                      <a:pt x="1654858" y="3911689"/>
                      <a:pt x="1672446" y="3922881"/>
                    </a:cubicBezTo>
                    <a:cubicBezTo>
                      <a:pt x="1704424" y="3943667"/>
                      <a:pt x="1736402" y="3964452"/>
                      <a:pt x="1768380" y="3985239"/>
                    </a:cubicBezTo>
                    <a:cubicBezTo>
                      <a:pt x="1800359" y="4006024"/>
                      <a:pt x="1832337" y="4026810"/>
                      <a:pt x="1864315" y="4047596"/>
                    </a:cubicBezTo>
                    <a:cubicBezTo>
                      <a:pt x="1880304" y="4057190"/>
                      <a:pt x="1920277" y="4079574"/>
                      <a:pt x="1918678" y="4103558"/>
                    </a:cubicBezTo>
                    <a:cubicBezTo>
                      <a:pt x="1765182" y="4098761"/>
                      <a:pt x="1613286" y="4095563"/>
                      <a:pt x="1459790" y="4090766"/>
                    </a:cubicBezTo>
                    <a:cubicBezTo>
                      <a:pt x="1429411" y="4089168"/>
                      <a:pt x="1394235" y="4093964"/>
                      <a:pt x="1365454" y="4081173"/>
                    </a:cubicBezTo>
                    <a:cubicBezTo>
                      <a:pt x="1331877" y="4066783"/>
                      <a:pt x="1343070" y="4010821"/>
                      <a:pt x="1343070" y="3980442"/>
                    </a:cubicBezTo>
                    <a:cubicBezTo>
                      <a:pt x="1343070" y="3953260"/>
                      <a:pt x="1341471" y="3927678"/>
                      <a:pt x="1341471" y="3900496"/>
                    </a:cubicBezTo>
                    <a:cubicBezTo>
                      <a:pt x="1432609" y="3929277"/>
                      <a:pt x="1533340" y="3924480"/>
                      <a:pt x="1621280" y="3887705"/>
                    </a:cubicBezTo>
                    <a:close/>
                    <a:moveTo>
                      <a:pt x="2108949" y="2128901"/>
                    </a:moveTo>
                    <a:cubicBezTo>
                      <a:pt x="2147322" y="2204050"/>
                      <a:pt x="2180900" y="2280798"/>
                      <a:pt x="2209680" y="2360744"/>
                    </a:cubicBezTo>
                    <a:cubicBezTo>
                      <a:pt x="2224071" y="2399117"/>
                      <a:pt x="2238461" y="2439090"/>
                      <a:pt x="2249653" y="2479063"/>
                    </a:cubicBezTo>
                    <a:cubicBezTo>
                      <a:pt x="2256049" y="2499849"/>
                      <a:pt x="2262444" y="2520635"/>
                      <a:pt x="2268840" y="2543019"/>
                    </a:cubicBezTo>
                    <a:cubicBezTo>
                      <a:pt x="2270439" y="2549415"/>
                      <a:pt x="2281631" y="2574998"/>
                      <a:pt x="2283230" y="2590987"/>
                    </a:cubicBezTo>
                    <a:cubicBezTo>
                      <a:pt x="2264043" y="2602179"/>
                      <a:pt x="2244856" y="2614971"/>
                      <a:pt x="2225670" y="2626163"/>
                    </a:cubicBezTo>
                    <a:cubicBezTo>
                      <a:pt x="2214477" y="2632559"/>
                      <a:pt x="2203284" y="2640553"/>
                      <a:pt x="2192092" y="2646949"/>
                    </a:cubicBezTo>
                    <a:cubicBezTo>
                      <a:pt x="2185697" y="2651745"/>
                      <a:pt x="2179301" y="2656542"/>
                      <a:pt x="2171306" y="2656542"/>
                    </a:cubicBezTo>
                    <a:cubicBezTo>
                      <a:pt x="2161713" y="2658141"/>
                      <a:pt x="2158515" y="2654943"/>
                      <a:pt x="2152119" y="2648548"/>
                    </a:cubicBezTo>
                    <a:cubicBezTo>
                      <a:pt x="2115344" y="2613372"/>
                      <a:pt x="2083366" y="2568602"/>
                      <a:pt x="2051388" y="2530228"/>
                    </a:cubicBezTo>
                    <a:cubicBezTo>
                      <a:pt x="1984234" y="2447085"/>
                      <a:pt x="1923475" y="2359145"/>
                      <a:pt x="1869112" y="2268006"/>
                    </a:cubicBezTo>
                    <a:cubicBezTo>
                      <a:pt x="1856321" y="2247221"/>
                      <a:pt x="1822743" y="2266408"/>
                      <a:pt x="1835534" y="2287193"/>
                    </a:cubicBezTo>
                    <a:cubicBezTo>
                      <a:pt x="1880304" y="2360744"/>
                      <a:pt x="1928272" y="2431096"/>
                      <a:pt x="1979437" y="2498250"/>
                    </a:cubicBezTo>
                    <a:cubicBezTo>
                      <a:pt x="1977838" y="2501448"/>
                      <a:pt x="1976239" y="2506245"/>
                      <a:pt x="1977838" y="2511041"/>
                    </a:cubicBezTo>
                    <a:cubicBezTo>
                      <a:pt x="2029003" y="2779658"/>
                      <a:pt x="2072174" y="3049875"/>
                      <a:pt x="2107350" y="3321690"/>
                    </a:cubicBezTo>
                    <a:cubicBezTo>
                      <a:pt x="1809952" y="3411229"/>
                      <a:pt x="1498164" y="3451202"/>
                      <a:pt x="1189574" y="3441608"/>
                    </a:cubicBezTo>
                    <a:cubicBezTo>
                      <a:pt x="1187975" y="3440009"/>
                      <a:pt x="1187975" y="3436811"/>
                      <a:pt x="1184777" y="3435212"/>
                    </a:cubicBezTo>
                    <a:cubicBezTo>
                      <a:pt x="1171986" y="3424020"/>
                      <a:pt x="1157596" y="3428817"/>
                      <a:pt x="1149601" y="3440009"/>
                    </a:cubicBezTo>
                    <a:cubicBezTo>
                      <a:pt x="1032881" y="3435212"/>
                      <a:pt x="916160" y="3422421"/>
                      <a:pt x="801038" y="3403234"/>
                    </a:cubicBezTo>
                    <a:cubicBezTo>
                      <a:pt x="690713" y="3384047"/>
                      <a:pt x="581987" y="3358465"/>
                      <a:pt x="474860" y="3326487"/>
                    </a:cubicBezTo>
                    <a:cubicBezTo>
                      <a:pt x="474860" y="3326487"/>
                      <a:pt x="474860" y="3324888"/>
                      <a:pt x="474860" y="3324888"/>
                    </a:cubicBezTo>
                    <a:cubicBezTo>
                      <a:pt x="500443" y="3099441"/>
                      <a:pt x="526025" y="2872396"/>
                      <a:pt x="550009" y="2646949"/>
                    </a:cubicBezTo>
                    <a:cubicBezTo>
                      <a:pt x="551608" y="2638954"/>
                      <a:pt x="546811" y="2632559"/>
                      <a:pt x="540416" y="2630960"/>
                    </a:cubicBezTo>
                    <a:cubicBezTo>
                      <a:pt x="572394" y="2587789"/>
                      <a:pt x="601174" y="2543019"/>
                      <a:pt x="626757" y="2495052"/>
                    </a:cubicBezTo>
                    <a:cubicBezTo>
                      <a:pt x="629955" y="2490256"/>
                      <a:pt x="629955" y="2485459"/>
                      <a:pt x="628356" y="2480662"/>
                    </a:cubicBezTo>
                    <a:cubicBezTo>
                      <a:pt x="633153" y="2477464"/>
                      <a:pt x="636350" y="2474266"/>
                      <a:pt x="637949" y="2469469"/>
                    </a:cubicBezTo>
                    <a:cubicBezTo>
                      <a:pt x="665131" y="2402315"/>
                      <a:pt x="692312" y="2335161"/>
                      <a:pt x="719494" y="2268006"/>
                    </a:cubicBezTo>
                    <a:cubicBezTo>
                      <a:pt x="722692" y="2258413"/>
                      <a:pt x="714697" y="2247221"/>
                      <a:pt x="706702" y="2244023"/>
                    </a:cubicBezTo>
                    <a:cubicBezTo>
                      <a:pt x="695510" y="2240825"/>
                      <a:pt x="687516" y="2247221"/>
                      <a:pt x="682719" y="2256814"/>
                    </a:cubicBezTo>
                    <a:cubicBezTo>
                      <a:pt x="655537" y="2323968"/>
                      <a:pt x="628356" y="2391123"/>
                      <a:pt x="601174" y="2458277"/>
                    </a:cubicBezTo>
                    <a:cubicBezTo>
                      <a:pt x="599575" y="2461475"/>
                      <a:pt x="599575" y="2464673"/>
                      <a:pt x="601174" y="2467870"/>
                    </a:cubicBezTo>
                    <a:cubicBezTo>
                      <a:pt x="597976" y="2469469"/>
                      <a:pt x="596378" y="2471068"/>
                      <a:pt x="594779" y="2474266"/>
                    </a:cubicBezTo>
                    <a:cubicBezTo>
                      <a:pt x="551608" y="2554212"/>
                      <a:pt x="500443" y="2638954"/>
                      <a:pt x="433289" y="2701312"/>
                    </a:cubicBezTo>
                    <a:cubicBezTo>
                      <a:pt x="404508" y="2728493"/>
                      <a:pt x="362936" y="2757274"/>
                      <a:pt x="321365" y="2749279"/>
                    </a:cubicBezTo>
                    <a:cubicBezTo>
                      <a:pt x="290985" y="2744483"/>
                      <a:pt x="268601" y="2720499"/>
                      <a:pt x="249414" y="2696515"/>
                    </a:cubicBezTo>
                    <a:cubicBezTo>
                      <a:pt x="262205" y="2688521"/>
                      <a:pt x="265403" y="2666136"/>
                      <a:pt x="246216" y="2661339"/>
                    </a:cubicBezTo>
                    <a:cubicBezTo>
                      <a:pt x="215836" y="2654943"/>
                      <a:pt x="271798" y="2504646"/>
                      <a:pt x="278194" y="2482261"/>
                    </a:cubicBezTo>
                    <a:cubicBezTo>
                      <a:pt x="298980" y="2415106"/>
                      <a:pt x="322963" y="2347952"/>
                      <a:pt x="348546" y="2282397"/>
                    </a:cubicBezTo>
                    <a:cubicBezTo>
                      <a:pt x="401310" y="2148088"/>
                      <a:pt x="463668" y="2018576"/>
                      <a:pt x="535619" y="1893861"/>
                    </a:cubicBezTo>
                    <a:cubicBezTo>
                      <a:pt x="570795" y="1833102"/>
                      <a:pt x="609169" y="1772344"/>
                      <a:pt x="649142" y="1714783"/>
                    </a:cubicBezTo>
                    <a:cubicBezTo>
                      <a:pt x="628356" y="1831503"/>
                      <a:pt x="669927" y="1956218"/>
                      <a:pt x="765862" y="2029768"/>
                    </a:cubicBezTo>
                    <a:cubicBezTo>
                      <a:pt x="871390" y="2109714"/>
                      <a:pt x="1020089" y="2116110"/>
                      <a:pt x="1125617" y="2032966"/>
                    </a:cubicBezTo>
                    <a:cubicBezTo>
                      <a:pt x="1168788" y="1999389"/>
                      <a:pt x="1200767" y="1953021"/>
                      <a:pt x="1218355" y="1901855"/>
                    </a:cubicBezTo>
                    <a:cubicBezTo>
                      <a:pt x="1247135" y="1988197"/>
                      <a:pt x="1322284" y="2056950"/>
                      <a:pt x="1411823" y="2077736"/>
                    </a:cubicBezTo>
                    <a:cubicBezTo>
                      <a:pt x="1538137" y="2104918"/>
                      <a:pt x="1667649" y="2047357"/>
                      <a:pt x="1747594" y="1948224"/>
                    </a:cubicBezTo>
                    <a:cubicBezTo>
                      <a:pt x="1792364" y="1892262"/>
                      <a:pt x="1821144" y="1826707"/>
                      <a:pt x="1838732" y="1757953"/>
                    </a:cubicBezTo>
                    <a:cubicBezTo>
                      <a:pt x="1845128" y="1733970"/>
                      <a:pt x="1808353" y="1724376"/>
                      <a:pt x="1801958" y="1748360"/>
                    </a:cubicBezTo>
                    <a:cubicBezTo>
                      <a:pt x="1768380" y="1885866"/>
                      <a:pt x="1675643" y="2012180"/>
                      <a:pt x="1530143" y="2040961"/>
                    </a:cubicBezTo>
                    <a:cubicBezTo>
                      <a:pt x="1399032" y="2068142"/>
                      <a:pt x="1251931" y="1981801"/>
                      <a:pt x="1245536" y="1839498"/>
                    </a:cubicBezTo>
                    <a:cubicBezTo>
                      <a:pt x="1264723" y="1841097"/>
                      <a:pt x="1283910" y="1841097"/>
                      <a:pt x="1303097" y="1841097"/>
                    </a:cubicBezTo>
                    <a:cubicBezTo>
                      <a:pt x="1407026" y="1841097"/>
                      <a:pt x="1506159" y="1825108"/>
                      <a:pt x="1597297" y="1796327"/>
                    </a:cubicBezTo>
                    <a:cubicBezTo>
                      <a:pt x="1610088" y="1794728"/>
                      <a:pt x="1624478" y="1793130"/>
                      <a:pt x="1637269" y="1789932"/>
                    </a:cubicBezTo>
                    <a:cubicBezTo>
                      <a:pt x="1709220" y="1777140"/>
                      <a:pt x="1781172" y="1751558"/>
                      <a:pt x="1848326" y="1716382"/>
                    </a:cubicBezTo>
                    <a:cubicBezTo>
                      <a:pt x="1947458" y="1842696"/>
                      <a:pt x="2035399" y="1983400"/>
                      <a:pt x="2108949" y="2128901"/>
                    </a:cubicBezTo>
                    <a:close/>
                    <a:moveTo>
                      <a:pt x="692312" y="1687601"/>
                    </a:moveTo>
                    <a:cubicBezTo>
                      <a:pt x="781851" y="1732371"/>
                      <a:pt x="876187" y="1772344"/>
                      <a:pt x="973721" y="1810717"/>
                    </a:cubicBezTo>
                    <a:cubicBezTo>
                      <a:pt x="1034479" y="1834701"/>
                      <a:pt x="1101634" y="1841097"/>
                      <a:pt x="1173585" y="1833102"/>
                    </a:cubicBezTo>
                    <a:cubicBezTo>
                      <a:pt x="1181579" y="1834701"/>
                      <a:pt x="1189574" y="1834701"/>
                      <a:pt x="1197569" y="1834701"/>
                    </a:cubicBezTo>
                    <a:cubicBezTo>
                      <a:pt x="1194371" y="1837899"/>
                      <a:pt x="1191173" y="1841097"/>
                      <a:pt x="1191173" y="1847492"/>
                    </a:cubicBezTo>
                    <a:cubicBezTo>
                      <a:pt x="1181579" y="1919444"/>
                      <a:pt x="1135211" y="1983400"/>
                      <a:pt x="1074453" y="2020175"/>
                    </a:cubicBezTo>
                    <a:cubicBezTo>
                      <a:pt x="1012095" y="2056950"/>
                      <a:pt x="936946" y="2063346"/>
                      <a:pt x="868193" y="2040961"/>
                    </a:cubicBezTo>
                    <a:cubicBezTo>
                      <a:pt x="721093" y="1991395"/>
                      <a:pt x="653938" y="1831503"/>
                      <a:pt x="692312" y="1687601"/>
                    </a:cubicBezTo>
                    <a:close/>
                    <a:moveTo>
                      <a:pt x="2244856" y="1195136"/>
                    </a:moveTo>
                    <a:cubicBezTo>
                      <a:pt x="2240060" y="1196735"/>
                      <a:pt x="2233664" y="1199933"/>
                      <a:pt x="2232065" y="1207928"/>
                    </a:cubicBezTo>
                    <a:cubicBezTo>
                      <a:pt x="2228867" y="1223917"/>
                      <a:pt x="2225670" y="1238307"/>
                      <a:pt x="2222472" y="1254296"/>
                    </a:cubicBezTo>
                    <a:cubicBezTo>
                      <a:pt x="2212878" y="1276681"/>
                      <a:pt x="2201686" y="1300664"/>
                      <a:pt x="2188894" y="1323049"/>
                    </a:cubicBezTo>
                    <a:cubicBezTo>
                      <a:pt x="2184098" y="1331044"/>
                      <a:pt x="2179301" y="1339038"/>
                      <a:pt x="2174504" y="1347033"/>
                    </a:cubicBezTo>
                    <a:cubicBezTo>
                      <a:pt x="2171306" y="1348632"/>
                      <a:pt x="2168109" y="1351830"/>
                      <a:pt x="2166510" y="1358225"/>
                    </a:cubicBezTo>
                    <a:lnTo>
                      <a:pt x="2164911" y="1366220"/>
                    </a:lnTo>
                    <a:cubicBezTo>
                      <a:pt x="2086564" y="1494133"/>
                      <a:pt x="1976239" y="1599661"/>
                      <a:pt x="1853123" y="1670013"/>
                    </a:cubicBezTo>
                    <a:cubicBezTo>
                      <a:pt x="1846727" y="1670013"/>
                      <a:pt x="1840332" y="1673211"/>
                      <a:pt x="1835534" y="1679607"/>
                    </a:cubicBezTo>
                    <a:cubicBezTo>
                      <a:pt x="1769979" y="1714783"/>
                      <a:pt x="1699627" y="1740365"/>
                      <a:pt x="1627676" y="1753157"/>
                    </a:cubicBezTo>
                    <a:cubicBezTo>
                      <a:pt x="1614885" y="1754756"/>
                      <a:pt x="1602094" y="1757953"/>
                      <a:pt x="1586105" y="1759552"/>
                    </a:cubicBezTo>
                    <a:cubicBezTo>
                      <a:pt x="1461389" y="1801124"/>
                      <a:pt x="1322284" y="1813915"/>
                      <a:pt x="1175184" y="1796327"/>
                    </a:cubicBezTo>
                    <a:lnTo>
                      <a:pt x="1173585" y="1796327"/>
                    </a:lnTo>
                    <a:lnTo>
                      <a:pt x="1171986" y="1796327"/>
                    </a:lnTo>
                    <a:cubicBezTo>
                      <a:pt x="1106431" y="1804322"/>
                      <a:pt x="1044073" y="1797926"/>
                      <a:pt x="988111" y="1777140"/>
                    </a:cubicBezTo>
                    <a:cubicBezTo>
                      <a:pt x="722692" y="1674810"/>
                      <a:pt x="470063" y="1551694"/>
                      <a:pt x="330958" y="1351830"/>
                    </a:cubicBezTo>
                    <a:cubicBezTo>
                      <a:pt x="330958" y="1345434"/>
                      <a:pt x="330958" y="1339038"/>
                      <a:pt x="330958" y="1334242"/>
                    </a:cubicBezTo>
                    <a:cubicBezTo>
                      <a:pt x="330958" y="1319851"/>
                      <a:pt x="318167" y="1315055"/>
                      <a:pt x="308573" y="1316654"/>
                    </a:cubicBezTo>
                    <a:cubicBezTo>
                      <a:pt x="292584" y="1291071"/>
                      <a:pt x="278194" y="1263889"/>
                      <a:pt x="267001" y="1236708"/>
                    </a:cubicBezTo>
                    <a:lnTo>
                      <a:pt x="267001" y="1206329"/>
                    </a:lnTo>
                    <a:cubicBezTo>
                      <a:pt x="267001" y="1195136"/>
                      <a:pt x="257408" y="1188741"/>
                      <a:pt x="249414" y="1188741"/>
                    </a:cubicBezTo>
                    <a:cubicBezTo>
                      <a:pt x="244617" y="1171152"/>
                      <a:pt x="238221" y="1155163"/>
                      <a:pt x="235023" y="1135976"/>
                    </a:cubicBezTo>
                    <a:cubicBezTo>
                      <a:pt x="235023" y="1131180"/>
                      <a:pt x="235023" y="1124784"/>
                      <a:pt x="236622" y="1119987"/>
                    </a:cubicBezTo>
                    <a:cubicBezTo>
                      <a:pt x="236622" y="1113592"/>
                      <a:pt x="233424" y="1108795"/>
                      <a:pt x="230226" y="1105597"/>
                    </a:cubicBezTo>
                    <a:cubicBezTo>
                      <a:pt x="225430" y="1075218"/>
                      <a:pt x="222232" y="1043239"/>
                      <a:pt x="220633" y="1009662"/>
                    </a:cubicBezTo>
                    <a:cubicBezTo>
                      <a:pt x="209441" y="977684"/>
                      <a:pt x="211040" y="940909"/>
                      <a:pt x="223831" y="910530"/>
                    </a:cubicBezTo>
                    <a:cubicBezTo>
                      <a:pt x="223831" y="896140"/>
                      <a:pt x="225430" y="881749"/>
                      <a:pt x="228628" y="868958"/>
                    </a:cubicBezTo>
                    <a:cubicBezTo>
                      <a:pt x="246216" y="718660"/>
                      <a:pt x="295782" y="581154"/>
                      <a:pt x="377327" y="459636"/>
                    </a:cubicBezTo>
                    <a:cubicBezTo>
                      <a:pt x="410904" y="402076"/>
                      <a:pt x="449278" y="349312"/>
                      <a:pt x="494047" y="302943"/>
                    </a:cubicBezTo>
                    <a:cubicBezTo>
                      <a:pt x="609169" y="183025"/>
                      <a:pt x="770659" y="93486"/>
                      <a:pt x="925753" y="64705"/>
                    </a:cubicBezTo>
                    <a:cubicBezTo>
                      <a:pt x="976919" y="55112"/>
                      <a:pt x="1024886" y="50315"/>
                      <a:pt x="1077650" y="48716"/>
                    </a:cubicBezTo>
                    <a:cubicBezTo>
                      <a:pt x="1125617" y="43919"/>
                      <a:pt x="1176783" y="45518"/>
                      <a:pt x="1235942" y="51914"/>
                    </a:cubicBezTo>
                    <a:lnTo>
                      <a:pt x="1237541" y="51914"/>
                    </a:lnTo>
                    <a:lnTo>
                      <a:pt x="1239140" y="51914"/>
                    </a:lnTo>
                    <a:cubicBezTo>
                      <a:pt x="1298300" y="47117"/>
                      <a:pt x="1360658" y="50315"/>
                      <a:pt x="1431010" y="63106"/>
                    </a:cubicBezTo>
                    <a:cubicBezTo>
                      <a:pt x="1448598" y="66304"/>
                      <a:pt x="1467785" y="71101"/>
                      <a:pt x="1488571" y="77496"/>
                    </a:cubicBezTo>
                    <a:cubicBezTo>
                      <a:pt x="1824342" y="122266"/>
                      <a:pt x="2121740" y="434054"/>
                      <a:pt x="2241659" y="718660"/>
                    </a:cubicBezTo>
                    <a:cubicBezTo>
                      <a:pt x="2300818" y="859365"/>
                      <a:pt x="2302417" y="1028849"/>
                      <a:pt x="2244856" y="11951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รูปแบบอิสระ: รูปร่าง 21"/>
              <p:cNvSpPr/>
              <p:nvPr/>
            </p:nvSpPr>
            <p:spPr>
              <a:xfrm>
                <a:off x="3455469" y="4337877"/>
                <a:ext cx="78557" cy="85941"/>
              </a:xfrm>
              <a:custGeom>
                <a:avLst/>
                <a:gdLst>
                  <a:gd name="connsiteX0" fmla="*/ 69952 w 78557"/>
                  <a:gd name="connsiteY0" fmla="*/ 10793 h 85941"/>
                  <a:gd name="connsiteX1" fmla="*/ 29980 w 78557"/>
                  <a:gd name="connsiteY1" fmla="*/ 1199 h 85941"/>
                  <a:gd name="connsiteX2" fmla="*/ 1199 w 78557"/>
                  <a:gd name="connsiteY2" fmla="*/ 31579 h 85941"/>
                  <a:gd name="connsiteX3" fmla="*/ 1199 w 78557"/>
                  <a:gd name="connsiteY3" fmla="*/ 57161 h 85941"/>
                  <a:gd name="connsiteX4" fmla="*/ 13990 w 78557"/>
                  <a:gd name="connsiteY4" fmla="*/ 79546 h 85941"/>
                  <a:gd name="connsiteX5" fmla="*/ 26782 w 78557"/>
                  <a:gd name="connsiteY5" fmla="*/ 85941 h 85941"/>
                  <a:gd name="connsiteX6" fmla="*/ 39573 w 78557"/>
                  <a:gd name="connsiteY6" fmla="*/ 79546 h 85941"/>
                  <a:gd name="connsiteX7" fmla="*/ 44370 w 78557"/>
                  <a:gd name="connsiteY7" fmla="*/ 73150 h 85941"/>
                  <a:gd name="connsiteX8" fmla="*/ 50765 w 78557"/>
                  <a:gd name="connsiteY8" fmla="*/ 68353 h 85941"/>
                  <a:gd name="connsiteX9" fmla="*/ 57161 w 78557"/>
                  <a:gd name="connsiteY9" fmla="*/ 66755 h 85941"/>
                  <a:gd name="connsiteX10" fmla="*/ 71551 w 78557"/>
                  <a:gd name="connsiteY10" fmla="*/ 52364 h 85941"/>
                  <a:gd name="connsiteX11" fmla="*/ 69952 w 78557"/>
                  <a:gd name="connsiteY11" fmla="*/ 10793 h 85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557" h="85941">
                    <a:moveTo>
                      <a:pt x="69952" y="10793"/>
                    </a:moveTo>
                    <a:cubicBezTo>
                      <a:pt x="60359" y="1199"/>
                      <a:pt x="44370" y="-1999"/>
                      <a:pt x="29980" y="1199"/>
                    </a:cubicBezTo>
                    <a:cubicBezTo>
                      <a:pt x="15589" y="5996"/>
                      <a:pt x="4397" y="17188"/>
                      <a:pt x="1199" y="31579"/>
                    </a:cubicBezTo>
                    <a:cubicBezTo>
                      <a:pt x="-400" y="39573"/>
                      <a:pt x="-400" y="49167"/>
                      <a:pt x="1199" y="57161"/>
                    </a:cubicBezTo>
                    <a:cubicBezTo>
                      <a:pt x="2798" y="65156"/>
                      <a:pt x="7595" y="73150"/>
                      <a:pt x="13990" y="79546"/>
                    </a:cubicBezTo>
                    <a:cubicBezTo>
                      <a:pt x="17188" y="82744"/>
                      <a:pt x="23584" y="85941"/>
                      <a:pt x="26782" y="85941"/>
                    </a:cubicBezTo>
                    <a:cubicBezTo>
                      <a:pt x="31579" y="85941"/>
                      <a:pt x="36375" y="84342"/>
                      <a:pt x="39573" y="79546"/>
                    </a:cubicBezTo>
                    <a:cubicBezTo>
                      <a:pt x="41172" y="77947"/>
                      <a:pt x="42771" y="74749"/>
                      <a:pt x="44370" y="73150"/>
                    </a:cubicBezTo>
                    <a:cubicBezTo>
                      <a:pt x="47568" y="71551"/>
                      <a:pt x="49166" y="69952"/>
                      <a:pt x="50765" y="68353"/>
                    </a:cubicBezTo>
                    <a:cubicBezTo>
                      <a:pt x="52364" y="68353"/>
                      <a:pt x="55562" y="66755"/>
                      <a:pt x="57161" y="66755"/>
                    </a:cubicBezTo>
                    <a:cubicBezTo>
                      <a:pt x="63557" y="63557"/>
                      <a:pt x="68353" y="58760"/>
                      <a:pt x="71551" y="52364"/>
                    </a:cubicBezTo>
                    <a:cubicBezTo>
                      <a:pt x="81145" y="39573"/>
                      <a:pt x="81145" y="21985"/>
                      <a:pt x="69952" y="107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รูปแบบอิสระ: รูปร่าง 22"/>
              <p:cNvSpPr/>
              <p:nvPr/>
            </p:nvSpPr>
            <p:spPr>
              <a:xfrm>
                <a:off x="3450272" y="4670988"/>
                <a:ext cx="64618" cy="80607"/>
              </a:xfrm>
              <a:custGeom>
                <a:avLst/>
                <a:gdLst>
                  <a:gd name="connsiteX0" fmla="*/ 62357 w 64618"/>
                  <a:gd name="connsiteY0" fmla="*/ 51828 h 80607"/>
                  <a:gd name="connsiteX1" fmla="*/ 52764 w 64618"/>
                  <a:gd name="connsiteY1" fmla="*/ 43833 h 80607"/>
                  <a:gd name="connsiteX2" fmla="*/ 54363 w 64618"/>
                  <a:gd name="connsiteY2" fmla="*/ 39036 h 80607"/>
                  <a:gd name="connsiteX3" fmla="*/ 54363 w 64618"/>
                  <a:gd name="connsiteY3" fmla="*/ 24646 h 80607"/>
                  <a:gd name="connsiteX4" fmla="*/ 41572 w 64618"/>
                  <a:gd name="connsiteY4" fmla="*/ 3860 h 80607"/>
                  <a:gd name="connsiteX5" fmla="*/ 36775 w 64618"/>
                  <a:gd name="connsiteY5" fmla="*/ 2261 h 80607"/>
                  <a:gd name="connsiteX6" fmla="*/ 23984 w 64618"/>
                  <a:gd name="connsiteY6" fmla="*/ 662 h 80607"/>
                  <a:gd name="connsiteX7" fmla="*/ 19187 w 64618"/>
                  <a:gd name="connsiteY7" fmla="*/ 2261 h 80607"/>
                  <a:gd name="connsiteX8" fmla="*/ 11193 w 64618"/>
                  <a:gd name="connsiteY8" fmla="*/ 7058 h 80607"/>
                  <a:gd name="connsiteX9" fmla="*/ 1599 w 64618"/>
                  <a:gd name="connsiteY9" fmla="*/ 23047 h 80607"/>
                  <a:gd name="connsiteX10" fmla="*/ 0 w 64618"/>
                  <a:gd name="connsiteY10" fmla="*/ 37438 h 80607"/>
                  <a:gd name="connsiteX11" fmla="*/ 4797 w 64618"/>
                  <a:gd name="connsiteY11" fmla="*/ 56624 h 80607"/>
                  <a:gd name="connsiteX12" fmla="*/ 14390 w 64618"/>
                  <a:gd name="connsiteY12" fmla="*/ 69416 h 80607"/>
                  <a:gd name="connsiteX13" fmla="*/ 31978 w 64618"/>
                  <a:gd name="connsiteY13" fmla="*/ 79009 h 80607"/>
                  <a:gd name="connsiteX14" fmla="*/ 41572 w 64618"/>
                  <a:gd name="connsiteY14" fmla="*/ 80608 h 80607"/>
                  <a:gd name="connsiteX15" fmla="*/ 55962 w 64618"/>
                  <a:gd name="connsiteY15" fmla="*/ 75811 h 80607"/>
                  <a:gd name="connsiteX16" fmla="*/ 63956 w 64618"/>
                  <a:gd name="connsiteY16" fmla="*/ 64619 h 80607"/>
                  <a:gd name="connsiteX17" fmla="*/ 62357 w 64618"/>
                  <a:gd name="connsiteY17" fmla="*/ 51828 h 8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4618" h="80607">
                    <a:moveTo>
                      <a:pt x="62357" y="51828"/>
                    </a:moveTo>
                    <a:cubicBezTo>
                      <a:pt x="60759" y="48630"/>
                      <a:pt x="55962" y="45432"/>
                      <a:pt x="52764" y="43833"/>
                    </a:cubicBezTo>
                    <a:cubicBezTo>
                      <a:pt x="52764" y="42234"/>
                      <a:pt x="54363" y="40635"/>
                      <a:pt x="54363" y="39036"/>
                    </a:cubicBezTo>
                    <a:cubicBezTo>
                      <a:pt x="55962" y="32641"/>
                      <a:pt x="55962" y="29443"/>
                      <a:pt x="54363" y="24646"/>
                    </a:cubicBezTo>
                    <a:cubicBezTo>
                      <a:pt x="52764" y="16651"/>
                      <a:pt x="47967" y="8657"/>
                      <a:pt x="41572" y="3860"/>
                    </a:cubicBezTo>
                    <a:cubicBezTo>
                      <a:pt x="39973" y="2261"/>
                      <a:pt x="38374" y="2261"/>
                      <a:pt x="36775" y="2261"/>
                    </a:cubicBezTo>
                    <a:cubicBezTo>
                      <a:pt x="31978" y="662"/>
                      <a:pt x="28781" y="-937"/>
                      <a:pt x="23984" y="662"/>
                    </a:cubicBezTo>
                    <a:cubicBezTo>
                      <a:pt x="22385" y="662"/>
                      <a:pt x="20786" y="2261"/>
                      <a:pt x="19187" y="2261"/>
                    </a:cubicBezTo>
                    <a:cubicBezTo>
                      <a:pt x="15989" y="3860"/>
                      <a:pt x="14390" y="5459"/>
                      <a:pt x="11193" y="7058"/>
                    </a:cubicBezTo>
                    <a:cubicBezTo>
                      <a:pt x="6396" y="11855"/>
                      <a:pt x="3198" y="16651"/>
                      <a:pt x="1599" y="23047"/>
                    </a:cubicBezTo>
                    <a:cubicBezTo>
                      <a:pt x="0" y="27844"/>
                      <a:pt x="0" y="32641"/>
                      <a:pt x="0" y="37438"/>
                    </a:cubicBezTo>
                    <a:cubicBezTo>
                      <a:pt x="1599" y="43833"/>
                      <a:pt x="1599" y="50229"/>
                      <a:pt x="4797" y="56624"/>
                    </a:cubicBezTo>
                    <a:cubicBezTo>
                      <a:pt x="6396" y="61421"/>
                      <a:pt x="9594" y="66218"/>
                      <a:pt x="14390" y="69416"/>
                    </a:cubicBezTo>
                    <a:cubicBezTo>
                      <a:pt x="19187" y="74212"/>
                      <a:pt x="25583" y="77410"/>
                      <a:pt x="31978" y="79009"/>
                    </a:cubicBezTo>
                    <a:cubicBezTo>
                      <a:pt x="35176" y="80608"/>
                      <a:pt x="38374" y="80608"/>
                      <a:pt x="41572" y="80608"/>
                    </a:cubicBezTo>
                    <a:cubicBezTo>
                      <a:pt x="47967" y="80608"/>
                      <a:pt x="51165" y="79009"/>
                      <a:pt x="55962" y="75811"/>
                    </a:cubicBezTo>
                    <a:cubicBezTo>
                      <a:pt x="60759" y="74212"/>
                      <a:pt x="63956" y="67817"/>
                      <a:pt x="63956" y="64619"/>
                    </a:cubicBezTo>
                    <a:cubicBezTo>
                      <a:pt x="65556" y="63020"/>
                      <a:pt x="63956" y="56624"/>
                      <a:pt x="62357" y="518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รูปแบบอิสระ: รูปร่าง 23"/>
              <p:cNvSpPr/>
              <p:nvPr/>
            </p:nvSpPr>
            <p:spPr>
              <a:xfrm>
                <a:off x="3424690" y="5064320"/>
                <a:ext cx="57161" cy="77409"/>
              </a:xfrm>
              <a:custGeom>
                <a:avLst/>
                <a:gdLst>
                  <a:gd name="connsiteX0" fmla="*/ 55962 w 57161"/>
                  <a:gd name="connsiteY0" fmla="*/ 31042 h 77409"/>
                  <a:gd name="connsiteX1" fmla="*/ 41572 w 57161"/>
                  <a:gd name="connsiteY1" fmla="*/ 5459 h 77409"/>
                  <a:gd name="connsiteX2" fmla="*/ 38374 w 57161"/>
                  <a:gd name="connsiteY2" fmla="*/ 2261 h 77409"/>
                  <a:gd name="connsiteX3" fmla="*/ 33577 w 57161"/>
                  <a:gd name="connsiteY3" fmla="*/ 662 h 77409"/>
                  <a:gd name="connsiteX4" fmla="*/ 20786 w 57161"/>
                  <a:gd name="connsiteY4" fmla="*/ 2261 h 77409"/>
                  <a:gd name="connsiteX5" fmla="*/ 9594 w 57161"/>
                  <a:gd name="connsiteY5" fmla="*/ 19849 h 77409"/>
                  <a:gd name="connsiteX6" fmla="*/ 9594 w 57161"/>
                  <a:gd name="connsiteY6" fmla="*/ 21448 h 77409"/>
                  <a:gd name="connsiteX7" fmla="*/ 3198 w 57161"/>
                  <a:gd name="connsiteY7" fmla="*/ 27844 h 77409"/>
                  <a:gd name="connsiteX8" fmla="*/ 0 w 57161"/>
                  <a:gd name="connsiteY8" fmla="*/ 40635 h 77409"/>
                  <a:gd name="connsiteX9" fmla="*/ 4797 w 57161"/>
                  <a:gd name="connsiteY9" fmla="*/ 55025 h 77409"/>
                  <a:gd name="connsiteX10" fmla="*/ 12792 w 57161"/>
                  <a:gd name="connsiteY10" fmla="*/ 63020 h 77409"/>
                  <a:gd name="connsiteX11" fmla="*/ 17588 w 57161"/>
                  <a:gd name="connsiteY11" fmla="*/ 71014 h 77409"/>
                  <a:gd name="connsiteX12" fmla="*/ 30380 w 57161"/>
                  <a:gd name="connsiteY12" fmla="*/ 77410 h 77409"/>
                  <a:gd name="connsiteX13" fmla="*/ 38374 w 57161"/>
                  <a:gd name="connsiteY13" fmla="*/ 74212 h 77409"/>
                  <a:gd name="connsiteX14" fmla="*/ 47967 w 57161"/>
                  <a:gd name="connsiteY14" fmla="*/ 72613 h 77409"/>
                  <a:gd name="connsiteX15" fmla="*/ 55962 w 57161"/>
                  <a:gd name="connsiteY15" fmla="*/ 61421 h 77409"/>
                  <a:gd name="connsiteX16" fmla="*/ 55962 w 57161"/>
                  <a:gd name="connsiteY16" fmla="*/ 31042 h 77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161" h="77409">
                    <a:moveTo>
                      <a:pt x="55962" y="31042"/>
                    </a:moveTo>
                    <a:cubicBezTo>
                      <a:pt x="52764" y="21448"/>
                      <a:pt x="47967" y="13453"/>
                      <a:pt x="41572" y="5459"/>
                    </a:cubicBezTo>
                    <a:cubicBezTo>
                      <a:pt x="39973" y="3860"/>
                      <a:pt x="38374" y="3860"/>
                      <a:pt x="38374" y="2261"/>
                    </a:cubicBezTo>
                    <a:cubicBezTo>
                      <a:pt x="36775" y="2261"/>
                      <a:pt x="35176" y="662"/>
                      <a:pt x="33577" y="662"/>
                    </a:cubicBezTo>
                    <a:cubicBezTo>
                      <a:pt x="28781" y="-937"/>
                      <a:pt x="25583" y="662"/>
                      <a:pt x="20786" y="2261"/>
                    </a:cubicBezTo>
                    <a:cubicBezTo>
                      <a:pt x="14391" y="5459"/>
                      <a:pt x="9594" y="11855"/>
                      <a:pt x="9594" y="19849"/>
                    </a:cubicBezTo>
                    <a:cubicBezTo>
                      <a:pt x="9594" y="19849"/>
                      <a:pt x="9594" y="21448"/>
                      <a:pt x="9594" y="21448"/>
                    </a:cubicBezTo>
                    <a:cubicBezTo>
                      <a:pt x="6396" y="23047"/>
                      <a:pt x="4797" y="26245"/>
                      <a:pt x="3198" y="27844"/>
                    </a:cubicBezTo>
                    <a:cubicBezTo>
                      <a:pt x="1599" y="31042"/>
                      <a:pt x="0" y="37437"/>
                      <a:pt x="0" y="40635"/>
                    </a:cubicBezTo>
                    <a:cubicBezTo>
                      <a:pt x="0" y="45432"/>
                      <a:pt x="1599" y="51828"/>
                      <a:pt x="4797" y="55025"/>
                    </a:cubicBezTo>
                    <a:cubicBezTo>
                      <a:pt x="6396" y="58223"/>
                      <a:pt x="9594" y="61421"/>
                      <a:pt x="12792" y="63020"/>
                    </a:cubicBezTo>
                    <a:cubicBezTo>
                      <a:pt x="14391" y="66218"/>
                      <a:pt x="14391" y="69415"/>
                      <a:pt x="17588" y="71014"/>
                    </a:cubicBezTo>
                    <a:cubicBezTo>
                      <a:pt x="20786" y="74212"/>
                      <a:pt x="25583" y="77410"/>
                      <a:pt x="30380" y="77410"/>
                    </a:cubicBezTo>
                    <a:cubicBezTo>
                      <a:pt x="33577" y="77410"/>
                      <a:pt x="36775" y="75811"/>
                      <a:pt x="38374" y="74212"/>
                    </a:cubicBezTo>
                    <a:cubicBezTo>
                      <a:pt x="41572" y="74212"/>
                      <a:pt x="46369" y="74212"/>
                      <a:pt x="47967" y="72613"/>
                    </a:cubicBezTo>
                    <a:cubicBezTo>
                      <a:pt x="51165" y="69415"/>
                      <a:pt x="55962" y="66218"/>
                      <a:pt x="55962" y="61421"/>
                    </a:cubicBezTo>
                    <a:cubicBezTo>
                      <a:pt x="57561" y="51828"/>
                      <a:pt x="57561" y="42234"/>
                      <a:pt x="55962" y="3104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รูปแบบอิสระ: รูปร่าง 24"/>
              <p:cNvSpPr/>
              <p:nvPr/>
            </p:nvSpPr>
            <p:spPr>
              <a:xfrm>
                <a:off x="4391956" y="4726958"/>
                <a:ext cx="303279" cy="254880"/>
              </a:xfrm>
              <a:custGeom>
                <a:avLst/>
                <a:gdLst>
                  <a:gd name="connsiteX0" fmla="*/ 206335 w 303279"/>
                  <a:gd name="connsiteY0" fmla="*/ 2253 h 254880"/>
                  <a:gd name="connsiteX1" fmla="*/ 187148 w 303279"/>
                  <a:gd name="connsiteY1" fmla="*/ 35830 h 254880"/>
                  <a:gd name="connsiteX2" fmla="*/ 263896 w 303279"/>
                  <a:gd name="connsiteY2" fmla="*/ 104583 h 254880"/>
                  <a:gd name="connsiteX3" fmla="*/ 252704 w 303279"/>
                  <a:gd name="connsiteY3" fmla="*/ 139759 h 254880"/>
                  <a:gd name="connsiteX4" fmla="*/ 215929 w 303279"/>
                  <a:gd name="connsiteY4" fmla="*/ 142957 h 254880"/>
                  <a:gd name="connsiteX5" fmla="*/ 164764 w 303279"/>
                  <a:gd name="connsiteY5" fmla="*/ 202117 h 254880"/>
                  <a:gd name="connsiteX6" fmla="*/ 161566 w 303279"/>
                  <a:gd name="connsiteY6" fmla="*/ 210111 h 254880"/>
                  <a:gd name="connsiteX7" fmla="*/ 159967 w 303279"/>
                  <a:gd name="connsiteY7" fmla="*/ 208512 h 254880"/>
                  <a:gd name="connsiteX8" fmla="*/ 121593 w 303279"/>
                  <a:gd name="connsiteY8" fmla="*/ 181331 h 254880"/>
                  <a:gd name="connsiteX9" fmla="*/ 75224 w 303279"/>
                  <a:gd name="connsiteY9" fmla="*/ 198919 h 254880"/>
                  <a:gd name="connsiteX10" fmla="*/ 59235 w 303279"/>
                  <a:gd name="connsiteY10" fmla="*/ 213309 h 254880"/>
                  <a:gd name="connsiteX11" fmla="*/ 56037 w 303279"/>
                  <a:gd name="connsiteY11" fmla="*/ 214908 h 254880"/>
                  <a:gd name="connsiteX12" fmla="*/ 40048 w 303279"/>
                  <a:gd name="connsiteY12" fmla="*/ 101385 h 254880"/>
                  <a:gd name="connsiteX13" fmla="*/ 27257 w 303279"/>
                  <a:gd name="connsiteY13" fmla="*/ 77402 h 254880"/>
                  <a:gd name="connsiteX14" fmla="*/ 3273 w 303279"/>
                  <a:gd name="connsiteY14" fmla="*/ 90193 h 254880"/>
                  <a:gd name="connsiteX15" fmla="*/ 6471 w 303279"/>
                  <a:gd name="connsiteY15" fmla="*/ 184529 h 254880"/>
                  <a:gd name="connsiteX16" fmla="*/ 20862 w 303279"/>
                  <a:gd name="connsiteY16" fmla="*/ 227699 h 254880"/>
                  <a:gd name="connsiteX17" fmla="*/ 51241 w 303279"/>
                  <a:gd name="connsiteY17" fmla="*/ 254881 h 254880"/>
                  <a:gd name="connsiteX18" fmla="*/ 102406 w 303279"/>
                  <a:gd name="connsiteY18" fmla="*/ 226100 h 254880"/>
                  <a:gd name="connsiteX19" fmla="*/ 110401 w 303279"/>
                  <a:gd name="connsiteY19" fmla="*/ 219705 h 254880"/>
                  <a:gd name="connsiteX20" fmla="*/ 115197 w 303279"/>
                  <a:gd name="connsiteY20" fmla="*/ 218106 h 254880"/>
                  <a:gd name="connsiteX21" fmla="*/ 132785 w 303279"/>
                  <a:gd name="connsiteY21" fmla="*/ 235694 h 254880"/>
                  <a:gd name="connsiteX22" fmla="*/ 190346 w 303279"/>
                  <a:gd name="connsiteY22" fmla="*/ 235694 h 254880"/>
                  <a:gd name="connsiteX23" fmla="*/ 211132 w 303279"/>
                  <a:gd name="connsiteY23" fmla="*/ 187727 h 254880"/>
                  <a:gd name="connsiteX24" fmla="*/ 222325 w 303279"/>
                  <a:gd name="connsiteY24" fmla="*/ 182930 h 254880"/>
                  <a:gd name="connsiteX25" fmla="*/ 257500 w 303279"/>
                  <a:gd name="connsiteY25" fmla="*/ 182930 h 254880"/>
                  <a:gd name="connsiteX26" fmla="*/ 300671 w 303279"/>
                  <a:gd name="connsiteY26" fmla="*/ 133364 h 254880"/>
                  <a:gd name="connsiteX27" fmla="*/ 206335 w 303279"/>
                  <a:gd name="connsiteY27" fmla="*/ 2253 h 25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03279" h="254880">
                    <a:moveTo>
                      <a:pt x="206335" y="2253"/>
                    </a:moveTo>
                    <a:cubicBezTo>
                      <a:pt x="183950" y="-8940"/>
                      <a:pt x="164764" y="24637"/>
                      <a:pt x="187148" y="35830"/>
                    </a:cubicBezTo>
                    <a:cubicBezTo>
                      <a:pt x="214330" y="50220"/>
                      <a:pt x="259099" y="69407"/>
                      <a:pt x="263896" y="104583"/>
                    </a:cubicBezTo>
                    <a:cubicBezTo>
                      <a:pt x="265495" y="117375"/>
                      <a:pt x="262297" y="130166"/>
                      <a:pt x="252704" y="139759"/>
                    </a:cubicBezTo>
                    <a:cubicBezTo>
                      <a:pt x="241511" y="152550"/>
                      <a:pt x="230319" y="142957"/>
                      <a:pt x="215929" y="142957"/>
                    </a:cubicBezTo>
                    <a:cubicBezTo>
                      <a:pt x="180753" y="142957"/>
                      <a:pt x="174357" y="174935"/>
                      <a:pt x="164764" y="202117"/>
                    </a:cubicBezTo>
                    <a:cubicBezTo>
                      <a:pt x="163165" y="205315"/>
                      <a:pt x="161566" y="208512"/>
                      <a:pt x="161566" y="210111"/>
                    </a:cubicBezTo>
                    <a:cubicBezTo>
                      <a:pt x="161566" y="210111"/>
                      <a:pt x="161566" y="210111"/>
                      <a:pt x="159967" y="208512"/>
                    </a:cubicBezTo>
                    <a:cubicBezTo>
                      <a:pt x="150374" y="197320"/>
                      <a:pt x="139181" y="184529"/>
                      <a:pt x="121593" y="181331"/>
                    </a:cubicBezTo>
                    <a:cubicBezTo>
                      <a:pt x="104005" y="178133"/>
                      <a:pt x="88016" y="187727"/>
                      <a:pt x="75224" y="198919"/>
                    </a:cubicBezTo>
                    <a:cubicBezTo>
                      <a:pt x="70428" y="203716"/>
                      <a:pt x="64032" y="208512"/>
                      <a:pt x="59235" y="213309"/>
                    </a:cubicBezTo>
                    <a:cubicBezTo>
                      <a:pt x="57636" y="214908"/>
                      <a:pt x="57636" y="214908"/>
                      <a:pt x="56037" y="214908"/>
                    </a:cubicBezTo>
                    <a:cubicBezTo>
                      <a:pt x="40048" y="179732"/>
                      <a:pt x="33653" y="139759"/>
                      <a:pt x="40048" y="101385"/>
                    </a:cubicBezTo>
                    <a:cubicBezTo>
                      <a:pt x="41647" y="91792"/>
                      <a:pt x="36851" y="80599"/>
                      <a:pt x="27257" y="77402"/>
                    </a:cubicBezTo>
                    <a:cubicBezTo>
                      <a:pt x="17664" y="74204"/>
                      <a:pt x="4872" y="80599"/>
                      <a:pt x="3273" y="90193"/>
                    </a:cubicBezTo>
                    <a:cubicBezTo>
                      <a:pt x="-1523" y="122171"/>
                      <a:pt x="-1523" y="154149"/>
                      <a:pt x="6471" y="184529"/>
                    </a:cubicBezTo>
                    <a:cubicBezTo>
                      <a:pt x="9669" y="198919"/>
                      <a:pt x="14466" y="213309"/>
                      <a:pt x="20862" y="227699"/>
                    </a:cubicBezTo>
                    <a:cubicBezTo>
                      <a:pt x="27257" y="242090"/>
                      <a:pt x="33653" y="254881"/>
                      <a:pt x="51241" y="254881"/>
                    </a:cubicBezTo>
                    <a:cubicBezTo>
                      <a:pt x="72026" y="254881"/>
                      <a:pt x="86417" y="238892"/>
                      <a:pt x="102406" y="226100"/>
                    </a:cubicBezTo>
                    <a:cubicBezTo>
                      <a:pt x="105604" y="222902"/>
                      <a:pt x="107203" y="221304"/>
                      <a:pt x="110401" y="219705"/>
                    </a:cubicBezTo>
                    <a:cubicBezTo>
                      <a:pt x="111999" y="218106"/>
                      <a:pt x="115197" y="218106"/>
                      <a:pt x="115197" y="218106"/>
                    </a:cubicBezTo>
                    <a:cubicBezTo>
                      <a:pt x="121593" y="218106"/>
                      <a:pt x="127988" y="230897"/>
                      <a:pt x="132785" y="235694"/>
                    </a:cubicBezTo>
                    <a:cubicBezTo>
                      <a:pt x="148775" y="251683"/>
                      <a:pt x="174357" y="253282"/>
                      <a:pt x="190346" y="235694"/>
                    </a:cubicBezTo>
                    <a:cubicBezTo>
                      <a:pt x="201538" y="222902"/>
                      <a:pt x="203137" y="203716"/>
                      <a:pt x="211132" y="187727"/>
                    </a:cubicBezTo>
                    <a:cubicBezTo>
                      <a:pt x="214330" y="179732"/>
                      <a:pt x="214330" y="181331"/>
                      <a:pt x="222325" y="182930"/>
                    </a:cubicBezTo>
                    <a:cubicBezTo>
                      <a:pt x="235116" y="184529"/>
                      <a:pt x="244709" y="186128"/>
                      <a:pt x="257500" y="182930"/>
                    </a:cubicBezTo>
                    <a:cubicBezTo>
                      <a:pt x="279885" y="174935"/>
                      <a:pt x="294276" y="154149"/>
                      <a:pt x="300671" y="133364"/>
                    </a:cubicBezTo>
                    <a:cubicBezTo>
                      <a:pt x="316660" y="66209"/>
                      <a:pt x="255901" y="26236"/>
                      <a:pt x="206335" y="22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รูปแบบอิสระ: รูปร่าง 25"/>
              <p:cNvSpPr/>
              <p:nvPr/>
            </p:nvSpPr>
            <p:spPr>
              <a:xfrm>
                <a:off x="2298718" y="4806662"/>
                <a:ext cx="304259" cy="297884"/>
              </a:xfrm>
              <a:custGeom>
                <a:avLst/>
                <a:gdLst>
                  <a:gd name="connsiteX0" fmla="*/ 297735 w 304259"/>
                  <a:gd name="connsiteY0" fmla="*/ 88836 h 297884"/>
                  <a:gd name="connsiteX1" fmla="*/ 260960 w 304259"/>
                  <a:gd name="connsiteY1" fmla="*/ 98429 h 297884"/>
                  <a:gd name="connsiteX2" fmla="*/ 219389 w 304259"/>
                  <a:gd name="connsiteY2" fmla="*/ 253524 h 297884"/>
                  <a:gd name="connsiteX3" fmla="*/ 203400 w 304259"/>
                  <a:gd name="connsiteY3" fmla="*/ 219947 h 297884"/>
                  <a:gd name="connsiteX4" fmla="*/ 174619 w 304259"/>
                  <a:gd name="connsiteY4" fmla="*/ 203958 h 297884"/>
                  <a:gd name="connsiteX5" fmla="*/ 129850 w 304259"/>
                  <a:gd name="connsiteY5" fmla="*/ 210353 h 297884"/>
                  <a:gd name="connsiteX6" fmla="*/ 128251 w 304259"/>
                  <a:gd name="connsiteY6" fmla="*/ 186370 h 297884"/>
                  <a:gd name="connsiteX7" fmla="*/ 104267 w 304259"/>
                  <a:gd name="connsiteY7" fmla="*/ 167183 h 297884"/>
                  <a:gd name="connsiteX8" fmla="*/ 56299 w 304259"/>
                  <a:gd name="connsiteY8" fmla="*/ 159188 h 297884"/>
                  <a:gd name="connsiteX9" fmla="*/ 57898 w 304259"/>
                  <a:gd name="connsiteY9" fmla="*/ 133606 h 297884"/>
                  <a:gd name="connsiteX10" fmla="*/ 43508 w 304259"/>
                  <a:gd name="connsiteY10" fmla="*/ 98429 h 297884"/>
                  <a:gd name="connsiteX11" fmla="*/ 37113 w 304259"/>
                  <a:gd name="connsiteY11" fmla="*/ 82440 h 297884"/>
                  <a:gd name="connsiteX12" fmla="*/ 73888 w 304259"/>
                  <a:gd name="connsiteY12" fmla="*/ 63253 h 297884"/>
                  <a:gd name="connsiteX13" fmla="*/ 173020 w 304259"/>
                  <a:gd name="connsiteY13" fmla="*/ 32874 h 297884"/>
                  <a:gd name="connsiteX14" fmla="*/ 145839 w 304259"/>
                  <a:gd name="connsiteY14" fmla="*/ 5693 h 297884"/>
                  <a:gd name="connsiteX15" fmla="*/ 83481 w 304259"/>
                  <a:gd name="connsiteY15" fmla="*/ 23280 h 297884"/>
                  <a:gd name="connsiteX16" fmla="*/ 14728 w 304259"/>
                  <a:gd name="connsiteY16" fmla="*/ 47264 h 297884"/>
                  <a:gd name="connsiteX17" fmla="*/ 17926 w 304259"/>
                  <a:gd name="connsiteY17" fmla="*/ 127210 h 297884"/>
                  <a:gd name="connsiteX18" fmla="*/ 22722 w 304259"/>
                  <a:gd name="connsiteY18" fmla="*/ 178375 h 297884"/>
                  <a:gd name="connsiteX19" fmla="*/ 91476 w 304259"/>
                  <a:gd name="connsiteY19" fmla="*/ 208754 h 297884"/>
                  <a:gd name="connsiteX20" fmla="*/ 93074 w 304259"/>
                  <a:gd name="connsiteY20" fmla="*/ 226342 h 297884"/>
                  <a:gd name="connsiteX21" fmla="*/ 107465 w 304259"/>
                  <a:gd name="connsiteY21" fmla="*/ 245530 h 297884"/>
                  <a:gd name="connsiteX22" fmla="*/ 171421 w 304259"/>
                  <a:gd name="connsiteY22" fmla="*/ 243931 h 297884"/>
                  <a:gd name="connsiteX23" fmla="*/ 212993 w 304259"/>
                  <a:gd name="connsiteY23" fmla="*/ 295096 h 297884"/>
                  <a:gd name="connsiteX24" fmla="*/ 236977 w 304259"/>
                  <a:gd name="connsiteY24" fmla="*/ 291898 h 297884"/>
                  <a:gd name="connsiteX25" fmla="*/ 297735 w 304259"/>
                  <a:gd name="connsiteY25" fmla="*/ 88836 h 297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04259" h="297884">
                    <a:moveTo>
                      <a:pt x="297735" y="88836"/>
                    </a:moveTo>
                    <a:cubicBezTo>
                      <a:pt x="291340" y="64852"/>
                      <a:pt x="254565" y="74446"/>
                      <a:pt x="260960" y="98429"/>
                    </a:cubicBezTo>
                    <a:cubicBezTo>
                      <a:pt x="275351" y="154391"/>
                      <a:pt x="259362" y="213551"/>
                      <a:pt x="219389" y="253524"/>
                    </a:cubicBezTo>
                    <a:cubicBezTo>
                      <a:pt x="209795" y="243931"/>
                      <a:pt x="203400" y="232738"/>
                      <a:pt x="203400" y="219947"/>
                    </a:cubicBezTo>
                    <a:cubicBezTo>
                      <a:pt x="201801" y="203958"/>
                      <a:pt x="189009" y="197562"/>
                      <a:pt x="174619" y="203958"/>
                    </a:cubicBezTo>
                    <a:cubicBezTo>
                      <a:pt x="160229" y="210353"/>
                      <a:pt x="144240" y="211952"/>
                      <a:pt x="129850" y="210353"/>
                    </a:cubicBezTo>
                    <a:cubicBezTo>
                      <a:pt x="129850" y="202359"/>
                      <a:pt x="128251" y="194364"/>
                      <a:pt x="128251" y="186370"/>
                    </a:cubicBezTo>
                    <a:cubicBezTo>
                      <a:pt x="126652" y="173579"/>
                      <a:pt x="117058" y="163985"/>
                      <a:pt x="104267" y="167183"/>
                    </a:cubicBezTo>
                    <a:cubicBezTo>
                      <a:pt x="89877" y="170381"/>
                      <a:pt x="67492" y="173579"/>
                      <a:pt x="56299" y="159188"/>
                    </a:cubicBezTo>
                    <a:cubicBezTo>
                      <a:pt x="49904" y="151193"/>
                      <a:pt x="49904" y="138402"/>
                      <a:pt x="57898" y="133606"/>
                    </a:cubicBezTo>
                    <a:cubicBezTo>
                      <a:pt x="77085" y="122413"/>
                      <a:pt x="64294" y="93633"/>
                      <a:pt x="43508" y="98429"/>
                    </a:cubicBezTo>
                    <a:cubicBezTo>
                      <a:pt x="38712" y="100028"/>
                      <a:pt x="37113" y="87237"/>
                      <a:pt x="37113" y="82440"/>
                    </a:cubicBezTo>
                    <a:cubicBezTo>
                      <a:pt x="40310" y="69649"/>
                      <a:pt x="61096" y="64852"/>
                      <a:pt x="73888" y="63253"/>
                    </a:cubicBezTo>
                    <a:cubicBezTo>
                      <a:pt x="109064" y="58457"/>
                      <a:pt x="147438" y="61655"/>
                      <a:pt x="173020" y="32874"/>
                    </a:cubicBezTo>
                    <a:cubicBezTo>
                      <a:pt x="189009" y="15286"/>
                      <a:pt x="163427" y="-11895"/>
                      <a:pt x="145839" y="5693"/>
                    </a:cubicBezTo>
                    <a:cubicBezTo>
                      <a:pt x="129850" y="23280"/>
                      <a:pt x="104267" y="21682"/>
                      <a:pt x="83481" y="23280"/>
                    </a:cubicBezTo>
                    <a:cubicBezTo>
                      <a:pt x="59497" y="24879"/>
                      <a:pt x="33915" y="29676"/>
                      <a:pt x="14728" y="47264"/>
                    </a:cubicBezTo>
                    <a:cubicBezTo>
                      <a:pt x="-7657" y="68050"/>
                      <a:pt x="-2860" y="108023"/>
                      <a:pt x="17926" y="127210"/>
                    </a:cubicBezTo>
                    <a:cubicBezTo>
                      <a:pt x="11530" y="143199"/>
                      <a:pt x="13129" y="162386"/>
                      <a:pt x="22722" y="178375"/>
                    </a:cubicBezTo>
                    <a:cubicBezTo>
                      <a:pt x="37113" y="202359"/>
                      <a:pt x="65893" y="210353"/>
                      <a:pt x="91476" y="208754"/>
                    </a:cubicBezTo>
                    <a:cubicBezTo>
                      <a:pt x="91476" y="215150"/>
                      <a:pt x="93074" y="221546"/>
                      <a:pt x="93074" y="226342"/>
                    </a:cubicBezTo>
                    <a:cubicBezTo>
                      <a:pt x="93074" y="234337"/>
                      <a:pt x="97871" y="242332"/>
                      <a:pt x="107465" y="245530"/>
                    </a:cubicBezTo>
                    <a:cubicBezTo>
                      <a:pt x="129850" y="250326"/>
                      <a:pt x="150635" y="250326"/>
                      <a:pt x="171421" y="243931"/>
                    </a:cubicBezTo>
                    <a:cubicBezTo>
                      <a:pt x="179416" y="264716"/>
                      <a:pt x="192207" y="282304"/>
                      <a:pt x="212993" y="295096"/>
                    </a:cubicBezTo>
                    <a:cubicBezTo>
                      <a:pt x="220987" y="299893"/>
                      <a:pt x="228982" y="298294"/>
                      <a:pt x="236977" y="291898"/>
                    </a:cubicBezTo>
                    <a:cubicBezTo>
                      <a:pt x="292939" y="243931"/>
                      <a:pt x="316922" y="162386"/>
                      <a:pt x="297735" y="888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รูปแบบอิสระ: รูปร่าง 9"/>
            <p:cNvSpPr/>
            <p:nvPr/>
          </p:nvSpPr>
          <p:spPr>
            <a:xfrm>
              <a:off x="3272693" y="3357662"/>
              <a:ext cx="354880" cy="279765"/>
            </a:xfrm>
            <a:custGeom>
              <a:avLst/>
              <a:gdLst>
                <a:gd name="connsiteX0" fmla="*/ 347064 w 354880"/>
                <a:gd name="connsiteY0" fmla="*/ 65238 h 279765"/>
                <a:gd name="connsiteX1" fmla="*/ 297498 w 354880"/>
                <a:gd name="connsiteY1" fmla="*/ 79628 h 279765"/>
                <a:gd name="connsiteX2" fmla="*/ 222349 w 354880"/>
                <a:gd name="connsiteY2" fmla="*/ 223530 h 279765"/>
                <a:gd name="connsiteX3" fmla="*/ 64056 w 354880"/>
                <a:gd name="connsiteY3" fmla="*/ 146782 h 279765"/>
                <a:gd name="connsiteX4" fmla="*/ 60859 w 354880"/>
                <a:gd name="connsiteY4" fmla="*/ 31661 h 279765"/>
                <a:gd name="connsiteX5" fmla="*/ 11292 w 354880"/>
                <a:gd name="connsiteY5" fmla="*/ 17271 h 279765"/>
                <a:gd name="connsiteX6" fmla="*/ 94436 w 354880"/>
                <a:gd name="connsiteY6" fmla="*/ 255508 h 279765"/>
                <a:gd name="connsiteX7" fmla="*/ 327877 w 354880"/>
                <a:gd name="connsiteY7" fmla="*/ 205942 h 279765"/>
                <a:gd name="connsiteX8" fmla="*/ 347064 w 354880"/>
                <a:gd name="connsiteY8" fmla="*/ 65238 h 27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880" h="279765">
                  <a:moveTo>
                    <a:pt x="347064" y="65238"/>
                  </a:moveTo>
                  <a:cubicBezTo>
                    <a:pt x="337470" y="33260"/>
                    <a:pt x="286305" y="47650"/>
                    <a:pt x="297498" y="79628"/>
                  </a:cubicBezTo>
                  <a:cubicBezTo>
                    <a:pt x="316685" y="138788"/>
                    <a:pt x="281508" y="205942"/>
                    <a:pt x="222349" y="223530"/>
                  </a:cubicBezTo>
                  <a:cubicBezTo>
                    <a:pt x="158392" y="241118"/>
                    <a:pt x="89639" y="207541"/>
                    <a:pt x="64056" y="146782"/>
                  </a:cubicBezTo>
                  <a:cubicBezTo>
                    <a:pt x="48067" y="110008"/>
                    <a:pt x="48067" y="68436"/>
                    <a:pt x="60859" y="31661"/>
                  </a:cubicBezTo>
                  <a:cubicBezTo>
                    <a:pt x="72051" y="-318"/>
                    <a:pt x="22485" y="-13109"/>
                    <a:pt x="11292" y="17271"/>
                  </a:cubicBezTo>
                  <a:cubicBezTo>
                    <a:pt x="-19087" y="103612"/>
                    <a:pt x="12891" y="209140"/>
                    <a:pt x="94436" y="255508"/>
                  </a:cubicBezTo>
                  <a:cubicBezTo>
                    <a:pt x="172783" y="300278"/>
                    <a:pt x="276712" y="282690"/>
                    <a:pt x="327877" y="205942"/>
                  </a:cubicBezTo>
                  <a:cubicBezTo>
                    <a:pt x="353459" y="164371"/>
                    <a:pt x="363053" y="111606"/>
                    <a:pt x="347064" y="65238"/>
                  </a:cubicBezTo>
                  <a:close/>
                </a:path>
              </a:pathLst>
            </a:custGeom>
            <a:solidFill>
              <a:srgbClr val="000000"/>
            </a:solidFill>
            <a:ln w="1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รูปแบบอิสระ: รูปร่าง 10"/>
            <p:cNvSpPr/>
            <p:nvPr/>
          </p:nvSpPr>
          <p:spPr>
            <a:xfrm>
              <a:off x="2484501" y="3116711"/>
              <a:ext cx="453905" cy="582508"/>
            </a:xfrm>
            <a:custGeom>
              <a:avLst/>
              <a:gdLst>
                <a:gd name="connsiteX0" fmla="*/ 434932 w 453905"/>
                <a:gd name="connsiteY0" fmla="*/ 510849 h 582508"/>
                <a:gd name="connsiteX1" fmla="*/ 164716 w 453905"/>
                <a:gd name="connsiteY1" fmla="*/ 255023 h 582508"/>
                <a:gd name="connsiteX2" fmla="*/ 97562 w 453905"/>
                <a:gd name="connsiteY2" fmla="*/ 83940 h 582508"/>
                <a:gd name="connsiteX3" fmla="*/ 83171 w 453905"/>
                <a:gd name="connsiteY3" fmla="*/ 63154 h 582508"/>
                <a:gd name="connsiteX4" fmla="*/ 75177 w 453905"/>
                <a:gd name="connsiteY4" fmla="*/ 27978 h 582508"/>
                <a:gd name="connsiteX5" fmla="*/ 28 w 453905"/>
                <a:gd name="connsiteY5" fmla="*/ 37571 h 582508"/>
                <a:gd name="connsiteX6" fmla="*/ 147128 w 453905"/>
                <a:gd name="connsiteY6" fmla="*/ 374942 h 582508"/>
                <a:gd name="connsiteX7" fmla="*/ 163117 w 453905"/>
                <a:gd name="connsiteY7" fmla="*/ 384535 h 582508"/>
                <a:gd name="connsiteX8" fmla="*/ 398157 w 453905"/>
                <a:gd name="connsiteY8" fmla="*/ 578004 h 582508"/>
                <a:gd name="connsiteX9" fmla="*/ 434932 w 453905"/>
                <a:gd name="connsiteY9" fmla="*/ 510849 h 58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905" h="582508">
                  <a:moveTo>
                    <a:pt x="434932" y="510849"/>
                  </a:moveTo>
                  <a:cubicBezTo>
                    <a:pt x="323008" y="451689"/>
                    <a:pt x="230271" y="362151"/>
                    <a:pt x="164716" y="255023"/>
                  </a:cubicBezTo>
                  <a:cubicBezTo>
                    <a:pt x="135936" y="200660"/>
                    <a:pt x="113551" y="143100"/>
                    <a:pt x="97562" y="83940"/>
                  </a:cubicBezTo>
                  <a:cubicBezTo>
                    <a:pt x="94364" y="74346"/>
                    <a:pt x="89567" y="67950"/>
                    <a:pt x="83171" y="63154"/>
                  </a:cubicBezTo>
                  <a:cubicBezTo>
                    <a:pt x="79974" y="51961"/>
                    <a:pt x="76776" y="40769"/>
                    <a:pt x="75177" y="27978"/>
                  </a:cubicBezTo>
                  <a:cubicBezTo>
                    <a:pt x="65584" y="-15193"/>
                    <a:pt x="-1571" y="-5599"/>
                    <a:pt x="28" y="37571"/>
                  </a:cubicBezTo>
                  <a:cubicBezTo>
                    <a:pt x="1627" y="163885"/>
                    <a:pt x="55990" y="287002"/>
                    <a:pt x="147128" y="374942"/>
                  </a:cubicBezTo>
                  <a:cubicBezTo>
                    <a:pt x="151925" y="379738"/>
                    <a:pt x="158320" y="382936"/>
                    <a:pt x="163117" y="384535"/>
                  </a:cubicBezTo>
                  <a:cubicBezTo>
                    <a:pt x="227074" y="462882"/>
                    <a:pt x="307019" y="530036"/>
                    <a:pt x="398157" y="578004"/>
                  </a:cubicBezTo>
                  <a:cubicBezTo>
                    <a:pt x="439729" y="600388"/>
                    <a:pt x="478103" y="533234"/>
                    <a:pt x="434932" y="510849"/>
                  </a:cubicBezTo>
                  <a:close/>
                </a:path>
              </a:pathLst>
            </a:custGeom>
            <a:solidFill>
              <a:srgbClr val="FFFFFF"/>
            </a:solidFill>
            <a:ln w="1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ตัวแทนข้อความ 47"/>
          <p:cNvSpPr txBox="1">
            <a:spLocks/>
          </p:cNvSpPr>
          <p:nvPr/>
        </p:nvSpPr>
        <p:spPr>
          <a:xfrm>
            <a:off x="3783743" y="788427"/>
            <a:ext cx="5271217" cy="680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</a:rPr>
              <a:t>Fix</a:t>
            </a:r>
            <a:r>
              <a:rPr lang="en-US" sz="2000" b="1" dirty="0"/>
              <a:t> : </a:t>
            </a:r>
            <a:r>
              <a:rPr lang="en-US" sz="2000" b="1" dirty="0">
                <a:solidFill>
                  <a:srgbClr val="00B0F0"/>
                </a:solidFill>
              </a:rPr>
              <a:t>ASC_WALK, ASC_MOTOBIKE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714851" y="2086205"/>
            <a:ext cx="2790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+mj-lt"/>
              </a:rPr>
              <a:t>w</a:t>
            </a:r>
            <a:endParaRPr lang="th-TH" sz="800" b="1" dirty="0">
              <a:latin typeface="+mj-lt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777638" y="3189806"/>
            <a:ext cx="2790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+mj-lt"/>
              </a:rPr>
              <a:t>B</a:t>
            </a:r>
            <a:endParaRPr lang="th-TH" sz="800" b="1" dirty="0">
              <a:latin typeface="+mj-lt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737664" y="4319458"/>
            <a:ext cx="4284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+mj-lt"/>
              </a:rPr>
              <a:t>MC</a:t>
            </a:r>
            <a:endParaRPr lang="th-TH" sz="700" b="1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 rot="695976">
            <a:off x="1507645" y="1639654"/>
            <a:ext cx="316695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5" name="Rectangle 54"/>
          <p:cNvSpPr/>
          <p:nvPr/>
        </p:nvSpPr>
        <p:spPr>
          <a:xfrm rot="695976">
            <a:off x="897302" y="1819695"/>
            <a:ext cx="316695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6" name="Rectangle 55"/>
          <p:cNvSpPr/>
          <p:nvPr/>
        </p:nvSpPr>
        <p:spPr>
          <a:xfrm>
            <a:off x="2619051" y="1391984"/>
            <a:ext cx="316695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10426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962" t="28726" r="31309" b="24224"/>
          <a:stretch/>
        </p:blipFill>
        <p:spPr>
          <a:xfrm>
            <a:off x="622919" y="1225968"/>
            <a:ext cx="8106558" cy="3213570"/>
          </a:xfrm>
          <a:prstGeom prst="rect">
            <a:avLst/>
          </a:prstGeom>
        </p:spPr>
      </p:pic>
      <p:sp>
        <p:nvSpPr>
          <p:cNvPr id="7" name="ตัวแทนข้อความ 3"/>
          <p:cNvSpPr>
            <a:spLocks noGrp="1"/>
          </p:cNvSpPr>
          <p:nvPr>
            <p:ph type="body" sz="quarter" idx="4294967295"/>
          </p:nvPr>
        </p:nvSpPr>
        <p:spPr>
          <a:xfrm>
            <a:off x="545547" y="303142"/>
            <a:ext cx="4428154" cy="7722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u="dbl" dirty="0">
                <a:latin typeface="+mj-lt"/>
              </a:rPr>
              <a:t>OUTPUT DATA</a:t>
            </a:r>
          </a:p>
        </p:txBody>
      </p:sp>
      <p:sp>
        <p:nvSpPr>
          <p:cNvPr id="10" name="ตัวแทนข้อความ 47"/>
          <p:cNvSpPr txBox="1">
            <a:spLocks/>
          </p:cNvSpPr>
          <p:nvPr/>
        </p:nvSpPr>
        <p:spPr>
          <a:xfrm>
            <a:off x="3002986" y="470032"/>
            <a:ext cx="5271217" cy="680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800" kern="120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</a:rPr>
              <a:t>Fix</a:t>
            </a:r>
            <a:r>
              <a:rPr lang="en-US" sz="2000" b="1" dirty="0"/>
              <a:t> : </a:t>
            </a:r>
            <a:r>
              <a:rPr lang="en-US" sz="2000" b="1" dirty="0">
                <a:solidFill>
                  <a:srgbClr val="00B0F0"/>
                </a:solidFill>
              </a:rPr>
              <a:t>ASC_WALK, ASC_MOTOBIKE</a:t>
            </a:r>
          </a:p>
        </p:txBody>
      </p:sp>
    </p:spTree>
    <p:extLst>
      <p:ext uri="{BB962C8B-B14F-4D97-AF65-F5344CB8AC3E}">
        <p14:creationId xmlns:p14="http://schemas.microsoft.com/office/powerpoint/2010/main" val="369667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ตัวแทนข้อความ 3"/>
          <p:cNvSpPr>
            <a:spLocks noGrp="1"/>
          </p:cNvSpPr>
          <p:nvPr>
            <p:ph type="body" sz="quarter" idx="4294967295"/>
          </p:nvPr>
        </p:nvSpPr>
        <p:spPr>
          <a:xfrm>
            <a:off x="620359" y="338311"/>
            <a:ext cx="4428154" cy="7722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dbl" dirty="0">
                <a:latin typeface="+mj-lt"/>
              </a:rPr>
              <a:t>BASED ON SITUATION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803120"/>
              </p:ext>
            </p:extLst>
          </p:nvPr>
        </p:nvGraphicFramePr>
        <p:xfrm>
          <a:off x="705677" y="1110560"/>
          <a:ext cx="4969564" cy="1712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391">
                  <a:extLst>
                    <a:ext uri="{9D8B030D-6E8A-4147-A177-3AD203B41FA5}">
                      <a16:colId xmlns:a16="http://schemas.microsoft.com/office/drawing/2014/main" val="1088093195"/>
                    </a:ext>
                  </a:extLst>
                </a:gridCol>
                <a:gridCol w="1242391">
                  <a:extLst>
                    <a:ext uri="{9D8B030D-6E8A-4147-A177-3AD203B41FA5}">
                      <a16:colId xmlns:a16="http://schemas.microsoft.com/office/drawing/2014/main" val="2215377962"/>
                    </a:ext>
                  </a:extLst>
                </a:gridCol>
                <a:gridCol w="1242391">
                  <a:extLst>
                    <a:ext uri="{9D8B030D-6E8A-4147-A177-3AD203B41FA5}">
                      <a16:colId xmlns:a16="http://schemas.microsoft.com/office/drawing/2014/main" val="1638162591"/>
                    </a:ext>
                  </a:extLst>
                </a:gridCol>
                <a:gridCol w="1242391">
                  <a:extLst>
                    <a:ext uri="{9D8B030D-6E8A-4147-A177-3AD203B41FA5}">
                      <a16:colId xmlns:a16="http://schemas.microsoft.com/office/drawing/2014/main" val="2920155007"/>
                    </a:ext>
                  </a:extLst>
                </a:gridCol>
              </a:tblGrid>
              <a:tr h="3169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Choice</a:t>
                      </a:r>
                      <a:endParaRPr lang="th-T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COST</a:t>
                      </a:r>
                      <a:endParaRPr lang="th-T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TIME</a:t>
                      </a:r>
                    </a:p>
                    <a:p>
                      <a:pPr algn="ctr"/>
                      <a:r>
                        <a:rPr lang="en-US" sz="1400" dirty="0"/>
                        <a:t>[</a:t>
                      </a:r>
                      <a:r>
                        <a:rPr lang="en-US" sz="1400" dirty="0" err="1"/>
                        <a:t>wait+travel</a:t>
                      </a:r>
                      <a:r>
                        <a:rPr lang="en-US" sz="1400" dirty="0"/>
                        <a:t>]</a:t>
                      </a:r>
                      <a:endParaRPr lang="th-T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Conditions</a:t>
                      </a:r>
                      <a:endParaRPr lang="th-T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30896"/>
                  </a:ext>
                </a:extLst>
              </a:tr>
              <a:tr h="270343">
                <a:tc rowSpan="2">
                  <a:txBody>
                    <a:bodyPr/>
                    <a:lstStyle/>
                    <a:p>
                      <a:pPr algn="ctr"/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Walk</a:t>
                      </a:r>
                      <a:endParaRPr lang="th-TH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0</a:t>
                      </a:r>
                      <a:endParaRPr lang="th-TH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10</a:t>
                      </a:r>
                      <a:endParaRPr lang="th-T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Shade : 0</a:t>
                      </a:r>
                      <a:endParaRPr lang="th-T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712811"/>
                  </a:ext>
                </a:extLst>
              </a:tr>
              <a:tr h="303253">
                <a:tc v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Pavement : 1</a:t>
                      </a:r>
                      <a:endParaRPr lang="th-T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037471"/>
                  </a:ext>
                </a:extLst>
              </a:tr>
              <a:tr h="2883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Bus</a:t>
                      </a:r>
                      <a:endParaRPr lang="th-T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  <a:endParaRPr lang="th-T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25</a:t>
                      </a:r>
                      <a:endParaRPr lang="th-T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Air : 1</a:t>
                      </a:r>
                      <a:endParaRPr lang="th-T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066781"/>
                  </a:ext>
                </a:extLst>
              </a:tr>
              <a:tr h="2883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MC</a:t>
                      </a:r>
                      <a:endParaRPr lang="th-T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15</a:t>
                      </a:r>
                      <a:endParaRPr lang="th-T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  <a:endParaRPr lang="th-T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Helmet : 1</a:t>
                      </a:r>
                      <a:endParaRPr lang="th-T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8938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90615" y="3054607"/>
            <a:ext cx="50754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2000" dirty="0"/>
              <a:t>V</a:t>
            </a:r>
            <a:r>
              <a:rPr lang="en-US" sz="1200" dirty="0"/>
              <a:t>[WALK]   </a:t>
            </a:r>
            <a:r>
              <a:rPr lang="en-US" sz="2000" dirty="0"/>
              <a:t>= -1.5527     P</a:t>
            </a:r>
            <a:r>
              <a:rPr lang="en-US" sz="1200" dirty="0"/>
              <a:t>[WALK]    </a:t>
            </a:r>
            <a:r>
              <a:rPr lang="en-US" sz="2000" dirty="0"/>
              <a:t>= 0.4590 </a:t>
            </a:r>
          </a:p>
          <a:p>
            <a:r>
              <a:rPr lang="en-US" sz="2000" dirty="0"/>
              <a:t>V</a:t>
            </a:r>
            <a:r>
              <a:rPr lang="en-US" sz="1200" dirty="0"/>
              <a:t>[BUS]      </a:t>
            </a:r>
            <a:r>
              <a:rPr lang="en-US" sz="2000" dirty="0"/>
              <a:t>= -2.1585     P</a:t>
            </a:r>
            <a:r>
              <a:rPr lang="en-US" sz="1200" dirty="0"/>
              <a:t>[BUS]       </a:t>
            </a:r>
            <a:r>
              <a:rPr lang="en-US" sz="2000" dirty="0"/>
              <a:t>= 0.2505</a:t>
            </a:r>
          </a:p>
          <a:p>
            <a:r>
              <a:rPr lang="en-US" sz="2000" dirty="0"/>
              <a:t>V</a:t>
            </a:r>
            <a:r>
              <a:rPr lang="en-US" sz="1200" dirty="0"/>
              <a:t>[MC]        </a:t>
            </a:r>
            <a:r>
              <a:rPr lang="en-US" sz="2000" dirty="0"/>
              <a:t>= -2.0104     P</a:t>
            </a:r>
            <a:r>
              <a:rPr lang="en-US" sz="1200" dirty="0"/>
              <a:t>[MC]        </a:t>
            </a:r>
            <a:r>
              <a:rPr lang="en-US" sz="2000" dirty="0"/>
              <a:t>= 0.2905 </a:t>
            </a:r>
          </a:p>
          <a:p>
            <a:r>
              <a:rPr lang="en-US" dirty="0"/>
              <a:t> </a:t>
            </a:r>
            <a:endParaRPr lang="th-TH" dirty="0"/>
          </a:p>
        </p:txBody>
      </p:sp>
      <p:grpSp>
        <p:nvGrpSpPr>
          <p:cNvPr id="12" name="Group 11"/>
          <p:cNvGrpSpPr/>
          <p:nvPr/>
        </p:nvGrpSpPr>
        <p:grpSpPr>
          <a:xfrm>
            <a:off x="890615" y="2969183"/>
            <a:ext cx="3976734" cy="369332"/>
            <a:chOff x="890615" y="2969183"/>
            <a:chExt cx="3976734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3019499" y="2969183"/>
              <a:ext cx="1847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u="sng" dirty="0">
                  <a:solidFill>
                    <a:srgbClr val="00B0F0"/>
                  </a:solidFill>
                  <a:latin typeface="+mj-lt"/>
                </a:rPr>
                <a:t>Possibility</a:t>
              </a:r>
              <a:endParaRPr lang="th-TH" b="1" u="sng" dirty="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90615" y="2969183"/>
              <a:ext cx="236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u="sng" dirty="0">
                  <a:solidFill>
                    <a:srgbClr val="00B050"/>
                  </a:solidFill>
                  <a:latin typeface="+mj-lt"/>
                </a:rPr>
                <a:t>Utility Functions</a:t>
              </a:r>
              <a:endParaRPr lang="th-TH" b="1" u="sng" dirty="0">
                <a:solidFill>
                  <a:srgbClr val="00B050"/>
                </a:solidFill>
                <a:latin typeface="+mj-lt"/>
              </a:endParaRPr>
            </a:p>
          </p:txBody>
        </p:sp>
      </p:grp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EEEA282-FBDF-4D2A-A2C8-196FE1341F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2813308"/>
              </p:ext>
            </p:extLst>
          </p:nvPr>
        </p:nvGraphicFramePr>
        <p:xfrm>
          <a:off x="3516869" y="950569"/>
          <a:ext cx="7495010" cy="3704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5966049" y="4552076"/>
            <a:ext cx="2969869" cy="307777"/>
            <a:chOff x="3863010" y="4573992"/>
            <a:chExt cx="2969869" cy="307777"/>
          </a:xfrm>
        </p:grpSpPr>
        <p:sp>
          <p:nvSpPr>
            <p:cNvPr id="2" name="TextBox 1"/>
            <p:cNvSpPr txBox="1"/>
            <p:nvPr/>
          </p:nvSpPr>
          <p:spPr>
            <a:xfrm>
              <a:off x="3960849" y="4573992"/>
              <a:ext cx="28720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latin typeface="+mj-lt"/>
                </a:rPr>
                <a:t>Motobike</a:t>
              </a:r>
              <a:r>
                <a:rPr lang="en-US" sz="1400" b="1" dirty="0">
                  <a:latin typeface="+mj-lt"/>
                </a:rPr>
                <a:t>	     Bus	  Walk</a:t>
              </a:r>
            </a:p>
          </p:txBody>
        </p:sp>
        <p:sp>
          <p:nvSpPr>
            <p:cNvPr id="3" name="Oval 2"/>
            <p:cNvSpPr/>
            <p:nvPr/>
          </p:nvSpPr>
          <p:spPr>
            <a:xfrm>
              <a:off x="3863010" y="4655045"/>
              <a:ext cx="160828" cy="160828"/>
            </a:xfrm>
            <a:prstGeom prst="ellipse">
              <a:avLst/>
            </a:prstGeom>
            <a:solidFill>
              <a:srgbClr val="31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Oval 13"/>
            <p:cNvSpPr/>
            <p:nvPr/>
          </p:nvSpPr>
          <p:spPr>
            <a:xfrm>
              <a:off x="5022865" y="4647466"/>
              <a:ext cx="160828" cy="160828"/>
            </a:xfrm>
            <a:prstGeom prst="ellipse">
              <a:avLst/>
            </a:prstGeom>
            <a:solidFill>
              <a:srgbClr val="ED23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Oval 14"/>
            <p:cNvSpPr/>
            <p:nvPr/>
          </p:nvSpPr>
          <p:spPr>
            <a:xfrm>
              <a:off x="5805221" y="4655045"/>
              <a:ext cx="160828" cy="160828"/>
            </a:xfrm>
            <a:prstGeom prst="ellipse">
              <a:avLst/>
            </a:prstGeom>
            <a:solidFill>
              <a:srgbClr val="0F4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06221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3"/>
          <p:cNvSpPr>
            <a:spLocks noGrp="1"/>
          </p:cNvSpPr>
          <p:nvPr>
            <p:ph type="body" sz="quarter" idx="4294967295"/>
          </p:nvPr>
        </p:nvSpPr>
        <p:spPr>
          <a:xfrm>
            <a:off x="620359" y="338311"/>
            <a:ext cx="2940259" cy="5345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dbl" dirty="0">
                <a:latin typeface="+mj-lt"/>
              </a:rPr>
              <a:t>FIRST POLICY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130069"/>
              </p:ext>
            </p:extLst>
          </p:nvPr>
        </p:nvGraphicFramePr>
        <p:xfrm>
          <a:off x="705677" y="1110560"/>
          <a:ext cx="4969564" cy="1712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391">
                  <a:extLst>
                    <a:ext uri="{9D8B030D-6E8A-4147-A177-3AD203B41FA5}">
                      <a16:colId xmlns:a16="http://schemas.microsoft.com/office/drawing/2014/main" val="1088093195"/>
                    </a:ext>
                  </a:extLst>
                </a:gridCol>
                <a:gridCol w="1242391">
                  <a:extLst>
                    <a:ext uri="{9D8B030D-6E8A-4147-A177-3AD203B41FA5}">
                      <a16:colId xmlns:a16="http://schemas.microsoft.com/office/drawing/2014/main" val="2215377962"/>
                    </a:ext>
                  </a:extLst>
                </a:gridCol>
                <a:gridCol w="1242391">
                  <a:extLst>
                    <a:ext uri="{9D8B030D-6E8A-4147-A177-3AD203B41FA5}">
                      <a16:colId xmlns:a16="http://schemas.microsoft.com/office/drawing/2014/main" val="1638162591"/>
                    </a:ext>
                  </a:extLst>
                </a:gridCol>
                <a:gridCol w="1242391">
                  <a:extLst>
                    <a:ext uri="{9D8B030D-6E8A-4147-A177-3AD203B41FA5}">
                      <a16:colId xmlns:a16="http://schemas.microsoft.com/office/drawing/2014/main" val="2920155007"/>
                    </a:ext>
                  </a:extLst>
                </a:gridCol>
              </a:tblGrid>
              <a:tr h="3169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Choice</a:t>
                      </a:r>
                      <a:endParaRPr lang="th-T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COST</a:t>
                      </a:r>
                      <a:endParaRPr lang="th-T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TIME [</a:t>
                      </a:r>
                      <a:r>
                        <a:rPr lang="en-US" sz="1400" dirty="0" err="1"/>
                        <a:t>wait+travel</a:t>
                      </a:r>
                      <a:r>
                        <a:rPr lang="en-US" sz="1400" dirty="0"/>
                        <a:t>]</a:t>
                      </a:r>
                      <a:endParaRPr lang="th-T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Conditions</a:t>
                      </a:r>
                      <a:endParaRPr lang="th-T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30896"/>
                  </a:ext>
                </a:extLst>
              </a:tr>
              <a:tr h="270343">
                <a:tc rowSpan="2">
                  <a:txBody>
                    <a:bodyPr/>
                    <a:lstStyle/>
                    <a:p>
                      <a:pPr algn="ctr"/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Walk</a:t>
                      </a:r>
                      <a:endParaRPr lang="th-TH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0</a:t>
                      </a:r>
                      <a:endParaRPr lang="th-TH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10</a:t>
                      </a:r>
                      <a:endParaRPr lang="th-T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Shade :0</a:t>
                      </a:r>
                      <a:endParaRPr lang="th-T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712811"/>
                  </a:ext>
                </a:extLst>
              </a:tr>
              <a:tr h="303253">
                <a:tc v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Pavement : 1</a:t>
                      </a:r>
                      <a:endParaRPr lang="th-T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037471"/>
                  </a:ext>
                </a:extLst>
              </a:tr>
              <a:tr h="2883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Bus</a:t>
                      </a:r>
                      <a:endParaRPr lang="th-T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  <a:endParaRPr lang="th-T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25</a:t>
                      </a:r>
                      <a:endParaRPr lang="th-T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Air : 1</a:t>
                      </a:r>
                      <a:endParaRPr lang="th-T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066781"/>
                  </a:ext>
                </a:extLst>
              </a:tr>
              <a:tr h="2883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MC</a:t>
                      </a:r>
                      <a:endParaRPr lang="th-T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th-TH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th-TH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Helmet : 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th-TH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89386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90615" y="2969183"/>
            <a:ext cx="3976734" cy="369332"/>
            <a:chOff x="890615" y="2969183"/>
            <a:chExt cx="3976734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3019499" y="2969183"/>
              <a:ext cx="1847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u="sng" dirty="0">
                  <a:solidFill>
                    <a:srgbClr val="00B0F0"/>
                  </a:solidFill>
                  <a:latin typeface="+mj-lt"/>
                </a:rPr>
                <a:t>Possibility</a:t>
              </a:r>
              <a:endParaRPr lang="th-TH" b="1" u="sng" dirty="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0615" y="2969183"/>
              <a:ext cx="236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u="sng" dirty="0">
                  <a:solidFill>
                    <a:srgbClr val="00B050"/>
                  </a:solidFill>
                  <a:latin typeface="+mj-lt"/>
                </a:rPr>
                <a:t>Utility Functions</a:t>
              </a:r>
              <a:endParaRPr lang="th-TH" b="1" u="sng" dirty="0">
                <a:solidFill>
                  <a:srgbClr val="00B050"/>
                </a:solidFill>
                <a:latin typeface="+mj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90615" y="3054607"/>
            <a:ext cx="50754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2000" dirty="0"/>
              <a:t>V</a:t>
            </a:r>
            <a:r>
              <a:rPr lang="en-US" sz="1200" dirty="0"/>
              <a:t>[WALK]   </a:t>
            </a:r>
            <a:r>
              <a:rPr lang="en-US" sz="2000" dirty="0"/>
              <a:t>= -1.5527     P</a:t>
            </a:r>
            <a:r>
              <a:rPr lang="en-US" sz="1200" dirty="0"/>
              <a:t>[WALK]    </a:t>
            </a:r>
            <a:r>
              <a:rPr lang="en-US" sz="2000" dirty="0"/>
              <a:t>= 0.2886 </a:t>
            </a:r>
          </a:p>
          <a:p>
            <a:r>
              <a:rPr lang="en-US" sz="2000" dirty="0"/>
              <a:t>V</a:t>
            </a:r>
            <a:r>
              <a:rPr lang="en-US" sz="1200" dirty="0"/>
              <a:t>[BUS]      </a:t>
            </a:r>
            <a:r>
              <a:rPr lang="en-US" sz="2000" dirty="0"/>
              <a:t>= -2.1585     P</a:t>
            </a:r>
            <a:r>
              <a:rPr lang="en-US" sz="1200" dirty="0"/>
              <a:t>[BUS]       </a:t>
            </a:r>
            <a:r>
              <a:rPr lang="en-US" sz="2000" dirty="0"/>
              <a:t>= 0.1575</a:t>
            </a:r>
          </a:p>
          <a:p>
            <a:r>
              <a:rPr lang="en-US" sz="2000" dirty="0"/>
              <a:t>V</a:t>
            </a:r>
            <a:r>
              <a:rPr lang="en-US" sz="1200" dirty="0"/>
              <a:t>[MC]        </a:t>
            </a:r>
            <a:r>
              <a:rPr lang="en-US" sz="2000" dirty="0"/>
              <a:t>= -0.9006     P</a:t>
            </a:r>
            <a:r>
              <a:rPr lang="en-US" sz="1200" dirty="0"/>
              <a:t>[MC]        </a:t>
            </a:r>
            <a:r>
              <a:rPr lang="en-US" sz="2000" dirty="0"/>
              <a:t>= 0.5540 </a:t>
            </a:r>
          </a:p>
          <a:p>
            <a:r>
              <a:rPr lang="en-US" dirty="0"/>
              <a:t> </a:t>
            </a:r>
            <a:endParaRPr lang="th-TH" dirty="0"/>
          </a:p>
        </p:txBody>
      </p:sp>
      <p:sp>
        <p:nvSpPr>
          <p:cNvPr id="14" name="ตัวแทนข้อความ 3"/>
          <p:cNvSpPr>
            <a:spLocks noGrp="1"/>
          </p:cNvSpPr>
          <p:nvPr>
            <p:ph type="body" sz="quarter" idx="4294967295"/>
          </p:nvPr>
        </p:nvSpPr>
        <p:spPr>
          <a:xfrm>
            <a:off x="2896694" y="359861"/>
            <a:ext cx="5888181" cy="59839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35B07"/>
                </a:solidFill>
                <a:latin typeface="+mj-lt"/>
              </a:rPr>
              <a:t>: </a:t>
            </a:r>
            <a:r>
              <a:rPr lang="th-TH" sz="1600" b="1" dirty="0">
                <a:solidFill>
                  <a:srgbClr val="F35B07"/>
                </a:solidFill>
                <a:latin typeface="+mj-lt"/>
              </a:rPr>
              <a:t>เพิ่มจำนวนการให้บริการจักรยานยนต์รับจ้าง และปรับลดราคาลง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h-TH" sz="1600" b="1" dirty="0">
                <a:solidFill>
                  <a:srgbClr val="F35B07"/>
                </a:solidFill>
                <a:latin typeface="+mj-lt"/>
              </a:rPr>
              <a:t> พร้อมนโยบายไม่ต้องสวมใส่หมวกนิรภัยกรณีเป็นการเดินทางระยะสั้น</a:t>
            </a:r>
            <a:endParaRPr lang="en-US" sz="1600" b="1" dirty="0">
              <a:solidFill>
                <a:srgbClr val="F35B07"/>
              </a:solidFill>
              <a:latin typeface="+mj-lt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EEEA282-FBDF-4D2A-A2C8-196FE1341F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4172954"/>
              </p:ext>
            </p:extLst>
          </p:nvPr>
        </p:nvGraphicFramePr>
        <p:xfrm>
          <a:off x="3943424" y="1432219"/>
          <a:ext cx="6525242" cy="3443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5966049" y="4677917"/>
            <a:ext cx="2969869" cy="307777"/>
            <a:chOff x="3863010" y="4573992"/>
            <a:chExt cx="2969869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3960849" y="4573992"/>
              <a:ext cx="28720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latin typeface="+mj-lt"/>
                </a:rPr>
                <a:t>Motobike</a:t>
              </a:r>
              <a:r>
                <a:rPr lang="en-US" sz="1400" b="1" dirty="0">
                  <a:latin typeface="+mj-lt"/>
                </a:rPr>
                <a:t>	     Bus	  Walk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863010" y="4655045"/>
              <a:ext cx="160828" cy="160828"/>
            </a:xfrm>
            <a:prstGeom prst="ellipse">
              <a:avLst/>
            </a:prstGeom>
            <a:solidFill>
              <a:srgbClr val="31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Oval 18"/>
            <p:cNvSpPr/>
            <p:nvPr/>
          </p:nvSpPr>
          <p:spPr>
            <a:xfrm>
              <a:off x="5022865" y="4647466"/>
              <a:ext cx="160828" cy="160828"/>
            </a:xfrm>
            <a:prstGeom prst="ellipse">
              <a:avLst/>
            </a:prstGeom>
            <a:solidFill>
              <a:srgbClr val="ED23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Oval 19"/>
            <p:cNvSpPr/>
            <p:nvPr/>
          </p:nvSpPr>
          <p:spPr>
            <a:xfrm>
              <a:off x="5805221" y="4655045"/>
              <a:ext cx="160828" cy="160828"/>
            </a:xfrm>
            <a:prstGeom prst="ellipse">
              <a:avLst/>
            </a:prstGeom>
            <a:solidFill>
              <a:srgbClr val="0F4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978208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3"/>
          <p:cNvSpPr>
            <a:spLocks noGrp="1"/>
          </p:cNvSpPr>
          <p:nvPr>
            <p:ph type="body" sz="quarter" idx="4294967295"/>
          </p:nvPr>
        </p:nvSpPr>
        <p:spPr>
          <a:xfrm>
            <a:off x="620359" y="338311"/>
            <a:ext cx="4428154" cy="7722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dbl" dirty="0">
                <a:latin typeface="+mj-lt"/>
              </a:rPr>
              <a:t>SECOND POLICY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790040"/>
              </p:ext>
            </p:extLst>
          </p:nvPr>
        </p:nvGraphicFramePr>
        <p:xfrm>
          <a:off x="705677" y="1110560"/>
          <a:ext cx="4969564" cy="1712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391">
                  <a:extLst>
                    <a:ext uri="{9D8B030D-6E8A-4147-A177-3AD203B41FA5}">
                      <a16:colId xmlns:a16="http://schemas.microsoft.com/office/drawing/2014/main" val="1088093195"/>
                    </a:ext>
                  </a:extLst>
                </a:gridCol>
                <a:gridCol w="1242391">
                  <a:extLst>
                    <a:ext uri="{9D8B030D-6E8A-4147-A177-3AD203B41FA5}">
                      <a16:colId xmlns:a16="http://schemas.microsoft.com/office/drawing/2014/main" val="2215377962"/>
                    </a:ext>
                  </a:extLst>
                </a:gridCol>
                <a:gridCol w="1242391">
                  <a:extLst>
                    <a:ext uri="{9D8B030D-6E8A-4147-A177-3AD203B41FA5}">
                      <a16:colId xmlns:a16="http://schemas.microsoft.com/office/drawing/2014/main" val="1638162591"/>
                    </a:ext>
                  </a:extLst>
                </a:gridCol>
                <a:gridCol w="1242391">
                  <a:extLst>
                    <a:ext uri="{9D8B030D-6E8A-4147-A177-3AD203B41FA5}">
                      <a16:colId xmlns:a16="http://schemas.microsoft.com/office/drawing/2014/main" val="2920155007"/>
                    </a:ext>
                  </a:extLst>
                </a:gridCol>
              </a:tblGrid>
              <a:tr h="3169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Choice</a:t>
                      </a:r>
                      <a:endParaRPr lang="th-T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COST</a:t>
                      </a:r>
                      <a:endParaRPr lang="th-T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TIME</a:t>
                      </a:r>
                    </a:p>
                    <a:p>
                      <a:pPr algn="ctr"/>
                      <a:r>
                        <a:rPr lang="en-US" sz="1400" dirty="0"/>
                        <a:t>[</a:t>
                      </a:r>
                      <a:r>
                        <a:rPr lang="en-US" sz="1400" dirty="0" err="1"/>
                        <a:t>wait+travel</a:t>
                      </a:r>
                      <a:r>
                        <a:rPr lang="en-US" sz="1400" dirty="0"/>
                        <a:t>]</a:t>
                      </a:r>
                      <a:endParaRPr lang="th-T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Conditions</a:t>
                      </a:r>
                      <a:endParaRPr lang="th-T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30896"/>
                  </a:ext>
                </a:extLst>
              </a:tr>
              <a:tr h="270343">
                <a:tc rowSpan="2">
                  <a:txBody>
                    <a:bodyPr/>
                    <a:lstStyle/>
                    <a:p>
                      <a:pPr algn="ctr"/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Walk</a:t>
                      </a:r>
                      <a:endParaRPr lang="th-TH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0</a:t>
                      </a:r>
                      <a:endParaRPr lang="th-TH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10</a:t>
                      </a:r>
                      <a:endParaRPr lang="th-T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Shade : 0</a:t>
                      </a:r>
                      <a:endParaRPr lang="th-T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712811"/>
                  </a:ext>
                </a:extLst>
              </a:tr>
              <a:tr h="303253">
                <a:tc v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Pavement : 1</a:t>
                      </a:r>
                      <a:endParaRPr lang="th-T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037471"/>
                  </a:ext>
                </a:extLst>
              </a:tr>
              <a:tr h="2883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Bus</a:t>
                      </a:r>
                      <a:endParaRPr lang="th-T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th-TH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th-TH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Air : 1</a:t>
                      </a:r>
                      <a:endParaRPr lang="th-T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066781"/>
                  </a:ext>
                </a:extLst>
              </a:tr>
              <a:tr h="2883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MC</a:t>
                      </a:r>
                      <a:endParaRPr lang="th-T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15</a:t>
                      </a:r>
                      <a:endParaRPr lang="th-T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  <a:endParaRPr lang="th-T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Helmet : 1</a:t>
                      </a:r>
                      <a:endParaRPr lang="th-T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89386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90615" y="2969183"/>
            <a:ext cx="3976734" cy="369332"/>
            <a:chOff x="890615" y="2969183"/>
            <a:chExt cx="3976734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3019499" y="2969183"/>
              <a:ext cx="1847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u="sng" dirty="0">
                  <a:solidFill>
                    <a:srgbClr val="00B0F0"/>
                  </a:solidFill>
                  <a:latin typeface="+mj-lt"/>
                </a:rPr>
                <a:t>Possibility</a:t>
              </a:r>
              <a:endParaRPr lang="th-TH" b="1" u="sng" dirty="0">
                <a:solidFill>
                  <a:srgbClr val="00B0F0"/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0615" y="2969183"/>
              <a:ext cx="236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u="sng" dirty="0">
                  <a:solidFill>
                    <a:srgbClr val="00B050"/>
                  </a:solidFill>
                  <a:latin typeface="+mj-lt"/>
                </a:rPr>
                <a:t>Utility Functions</a:t>
              </a:r>
              <a:endParaRPr lang="th-TH" b="1" u="sng" dirty="0">
                <a:solidFill>
                  <a:srgbClr val="00B050"/>
                </a:solidFill>
                <a:latin typeface="+mj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90615" y="3054607"/>
            <a:ext cx="50754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2000" dirty="0"/>
              <a:t>V</a:t>
            </a:r>
            <a:r>
              <a:rPr lang="en-US" sz="1200" dirty="0"/>
              <a:t>[WALK]   </a:t>
            </a:r>
            <a:r>
              <a:rPr lang="en-US" sz="2000" dirty="0"/>
              <a:t>= -1.5527     P</a:t>
            </a:r>
            <a:r>
              <a:rPr lang="en-US" sz="1200" dirty="0"/>
              <a:t>[WALK]    </a:t>
            </a:r>
            <a:r>
              <a:rPr lang="en-US" sz="2000" dirty="0"/>
              <a:t>= 0.3995 </a:t>
            </a:r>
          </a:p>
          <a:p>
            <a:r>
              <a:rPr lang="en-US" sz="2000" dirty="0"/>
              <a:t>V</a:t>
            </a:r>
            <a:r>
              <a:rPr lang="en-US" sz="1200" dirty="0"/>
              <a:t>[BUS]      </a:t>
            </a:r>
            <a:r>
              <a:rPr lang="en-US" sz="2000" dirty="0"/>
              <a:t>= -1.6915     P</a:t>
            </a:r>
            <a:r>
              <a:rPr lang="en-US" sz="1200" dirty="0"/>
              <a:t>[BUS]       </a:t>
            </a:r>
            <a:r>
              <a:rPr lang="en-US" sz="2000" dirty="0"/>
              <a:t>= 0.3477</a:t>
            </a:r>
          </a:p>
          <a:p>
            <a:r>
              <a:rPr lang="en-US" sz="2000" dirty="0"/>
              <a:t>V</a:t>
            </a:r>
            <a:r>
              <a:rPr lang="en-US" sz="1200" dirty="0"/>
              <a:t>[MC]        </a:t>
            </a:r>
            <a:r>
              <a:rPr lang="en-US" sz="2000" dirty="0"/>
              <a:t>= -2.0104     P</a:t>
            </a:r>
            <a:r>
              <a:rPr lang="en-US" sz="1200" dirty="0"/>
              <a:t>[MC]        </a:t>
            </a:r>
            <a:r>
              <a:rPr lang="en-US" sz="2000" dirty="0"/>
              <a:t>= 0.2528 </a:t>
            </a:r>
          </a:p>
          <a:p>
            <a:r>
              <a:rPr lang="en-US" dirty="0"/>
              <a:t> </a:t>
            </a:r>
            <a:endParaRPr lang="th-TH" dirty="0"/>
          </a:p>
        </p:txBody>
      </p:sp>
      <p:sp>
        <p:nvSpPr>
          <p:cNvPr id="14" name="ตัวแทนข้อความ 3"/>
          <p:cNvSpPr>
            <a:spLocks noGrp="1"/>
          </p:cNvSpPr>
          <p:nvPr>
            <p:ph type="body" sz="quarter" idx="4294967295"/>
          </p:nvPr>
        </p:nvSpPr>
        <p:spPr>
          <a:xfrm>
            <a:off x="3190459" y="410950"/>
            <a:ext cx="5888181" cy="53452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35B07"/>
                </a:solidFill>
                <a:latin typeface="+mj-lt"/>
              </a:rPr>
              <a:t>: </a:t>
            </a:r>
            <a:r>
              <a:rPr lang="th-TH" sz="2000" b="1" dirty="0">
                <a:solidFill>
                  <a:srgbClr val="F35B07"/>
                </a:solidFill>
                <a:latin typeface="+mj-lt"/>
              </a:rPr>
              <a:t>เพิ่มเที่ยวการให้บริการรถตะลัยพร้อมนโยบายใช้บริการฟรี</a:t>
            </a:r>
            <a:endParaRPr lang="en-US" sz="2000" b="1" dirty="0">
              <a:solidFill>
                <a:srgbClr val="F35B07"/>
              </a:solidFill>
              <a:latin typeface="+mj-lt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EEEA282-FBDF-4D2A-A2C8-196FE1341F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664636"/>
              </p:ext>
            </p:extLst>
          </p:nvPr>
        </p:nvGraphicFramePr>
        <p:xfrm>
          <a:off x="3884957" y="1011440"/>
          <a:ext cx="6868036" cy="3624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5966049" y="4552076"/>
            <a:ext cx="2969869" cy="307777"/>
            <a:chOff x="3863010" y="4573992"/>
            <a:chExt cx="2969869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3960849" y="4573992"/>
              <a:ext cx="28720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latin typeface="+mj-lt"/>
                </a:rPr>
                <a:t>Motobike</a:t>
              </a:r>
              <a:r>
                <a:rPr lang="en-US" sz="1400" b="1" dirty="0">
                  <a:latin typeface="+mj-lt"/>
                </a:rPr>
                <a:t>	     Bus	  Walk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863010" y="4655045"/>
              <a:ext cx="160828" cy="160828"/>
            </a:xfrm>
            <a:prstGeom prst="ellipse">
              <a:avLst/>
            </a:prstGeom>
            <a:solidFill>
              <a:srgbClr val="31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Oval 18"/>
            <p:cNvSpPr/>
            <p:nvPr/>
          </p:nvSpPr>
          <p:spPr>
            <a:xfrm>
              <a:off x="5022865" y="4647466"/>
              <a:ext cx="160828" cy="160828"/>
            </a:xfrm>
            <a:prstGeom prst="ellipse">
              <a:avLst/>
            </a:prstGeom>
            <a:solidFill>
              <a:srgbClr val="ED23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Oval 19"/>
            <p:cNvSpPr/>
            <p:nvPr/>
          </p:nvSpPr>
          <p:spPr>
            <a:xfrm>
              <a:off x="5805221" y="4655045"/>
              <a:ext cx="160828" cy="160828"/>
            </a:xfrm>
            <a:prstGeom prst="ellipse">
              <a:avLst/>
            </a:prstGeom>
            <a:solidFill>
              <a:srgbClr val="0F4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840927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" r="4624"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31" name="Text Placeholder 2"/>
          <p:cNvSpPr txBox="1">
            <a:spLocks/>
          </p:cNvSpPr>
          <p:nvPr/>
        </p:nvSpPr>
        <p:spPr>
          <a:xfrm>
            <a:off x="1765468" y="914785"/>
            <a:ext cx="5363684" cy="10237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dirty="0">
                <a:solidFill>
                  <a:schemeClr val="bg1"/>
                </a:solidFill>
                <a:latin typeface="can_Rukdeaw01" panose="02000000000000000000" pitchFamily="2" charset="0"/>
                <a:cs typeface="can_Rukdeaw01" panose="02000000000000000000" pitchFamily="2" charset="0"/>
              </a:rPr>
              <a:t>THANK YOU</a:t>
            </a:r>
            <a:endParaRPr lang="th-TH" sz="7200" b="1" dirty="0">
              <a:solidFill>
                <a:schemeClr val="bg1"/>
              </a:solidFill>
              <a:latin typeface="can_Rukdeaw01" panose="02000000000000000000" pitchFamily="2" charset="0"/>
              <a:cs typeface="can_Rukdeaw01" panose="02000000000000000000" pitchFamily="2" charset="0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765468" y="1548006"/>
            <a:ext cx="5363684" cy="10237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  <a:latin typeface="can_Rukdeaw01" panose="02000000000000000000" pitchFamily="2" charset="0"/>
                <a:cs typeface="can_Rukdeaw01" panose="02000000000000000000" pitchFamily="2" charset="0"/>
              </a:rPr>
              <a:t>For your attention</a:t>
            </a:r>
            <a:r>
              <a:rPr lang="en-US" sz="7200" b="1" dirty="0">
                <a:solidFill>
                  <a:schemeClr val="bg1"/>
                </a:solidFill>
                <a:latin typeface="can_Rukdeaw01" panose="02000000000000000000" pitchFamily="2" charset="0"/>
                <a:cs typeface="can_Rukdeaw01" panose="02000000000000000000" pitchFamily="2" charset="0"/>
              </a:rPr>
              <a:t>.</a:t>
            </a:r>
            <a:endParaRPr lang="th-TH" sz="7200" b="1" dirty="0">
              <a:solidFill>
                <a:schemeClr val="bg1"/>
              </a:solidFill>
              <a:latin typeface="can_Rukdeaw01" panose="02000000000000000000" pitchFamily="2" charset="0"/>
              <a:cs typeface="can_Rukdeaw01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029709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Child Class">
      <a:dk1>
        <a:sysClr val="windowText" lastClr="000000"/>
      </a:dk1>
      <a:lt1>
        <a:srgbClr val="FFFFFF"/>
      </a:lt1>
      <a:dk2>
        <a:srgbClr val="DDE9EA"/>
      </a:dk2>
      <a:lt2>
        <a:srgbClr val="BDCCD4"/>
      </a:lt2>
      <a:accent1>
        <a:srgbClr val="ED2307"/>
      </a:accent1>
      <a:accent2>
        <a:srgbClr val="0F408C"/>
      </a:accent2>
      <a:accent3>
        <a:srgbClr val="319000"/>
      </a:accent3>
      <a:accent4>
        <a:srgbClr val="F8D507"/>
      </a:accent4>
      <a:accent5>
        <a:srgbClr val="F8A79C"/>
      </a:accent5>
      <a:accent6>
        <a:srgbClr val="ADD399"/>
      </a:accent6>
      <a:hlink>
        <a:srgbClr val="6F8CBA"/>
      </a:hlink>
      <a:folHlink>
        <a:srgbClr val="954F72"/>
      </a:folHlink>
    </a:clrScheme>
    <a:fontScheme name="Child Class">
      <a:majorFont>
        <a:latin typeface="Mali Light"/>
        <a:ea typeface=""/>
        <a:cs typeface="Mali Light"/>
      </a:majorFont>
      <a:minorFont>
        <a:latin typeface="Sarabun Light"/>
        <a:ea typeface=""/>
        <a:cs typeface="Sarabun Light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1335</TotalTime>
  <Words>419</Words>
  <Application>Microsoft Office PowerPoint</Application>
  <PresentationFormat>On-screen Show (16:9)</PresentationFormat>
  <Paragraphs>125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Sarabun Light</vt:lpstr>
      <vt:lpstr>can_Rukdeaw01</vt:lpstr>
      <vt:lpstr>ARMPranee</vt:lpstr>
      <vt:lpstr>-@-D-RCW 2550 v.2.00-</vt:lpstr>
      <vt:lpstr>Mali Light</vt:lpstr>
      <vt:lpstr>Calibri</vt:lpstr>
      <vt:lpstr>Arial</vt:lpstr>
      <vt:lpstr>ธีมของ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Phakawan W.</Manager>
  <Company>Auxein Studio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PowerPoinHub-Children Class</dc:title>
  <dc:creator>www.PowerPointhub.com;www.iSlidesHub.com</dc:creator>
  <cp:lastModifiedBy>Vivitthachai LAPRATTANATRAI</cp:lastModifiedBy>
  <cp:revision>34</cp:revision>
  <dcterms:created xsi:type="dcterms:W3CDTF">2022-05-09T03:21:12Z</dcterms:created>
  <dcterms:modified xsi:type="dcterms:W3CDTF">2023-02-10T07:00:58Z</dcterms:modified>
</cp:coreProperties>
</file>